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5" r:id="rId1"/>
    <p:sldMasterId id="2147483686" r:id="rId2"/>
  </p:sldMasterIdLst>
  <p:notesMasterIdLst>
    <p:notesMasterId r:id="rId58"/>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Lst>
  <p:sldSz cx="9144000" cy="5143500" type="screen16x9"/>
  <p:notesSz cx="6858000" cy="9144000"/>
  <p:embeddedFontLst>
    <p:embeddedFont>
      <p:font typeface="Amatic SC" panose="020B0604020202020204" charset="-79"/>
      <p:regular r:id="rId59"/>
      <p:bold r:id="rId60"/>
    </p:embeddedFont>
    <p:embeddedFont>
      <p:font typeface="Bebas Neue" panose="020B0604020202020204" charset="0"/>
      <p:regular r:id="rId61"/>
    </p:embeddedFont>
    <p:embeddedFont>
      <p:font typeface="Calibri" panose="020F0502020204030204" pitchFamily="34" charset="0"/>
      <p:regular r:id="rId62"/>
      <p:bold r:id="rId63"/>
      <p:italic r:id="rId64"/>
      <p:boldItalic r:id="rId65"/>
    </p:embeddedFont>
    <p:embeddedFont>
      <p:font typeface="Cormorant Unicase" panose="020B0604020202020204" charset="0"/>
      <p:regular r:id="rId66"/>
      <p:bold r:id="rId67"/>
    </p:embeddedFont>
    <p:embeddedFont>
      <p:font typeface="Montserrat" panose="020B0604020202020204" charset="0"/>
      <p:regular r:id="rId68"/>
      <p:bold r:id="rId69"/>
      <p:italic r:id="rId70"/>
      <p:boldItalic r:id="rId71"/>
    </p:embeddedFont>
    <p:embeddedFont>
      <p:font typeface="Proxima Nova" panose="020B0604020202020204" charset="0"/>
      <p:regular r:id="rId72"/>
      <p:bold r:id="rId73"/>
      <p:italic r:id="rId74"/>
      <p:boldItalic r:id="rId75"/>
    </p:embeddedFont>
    <p:embeddedFont>
      <p:font typeface="Proxima Nova Semibold" panose="020B0604020202020204" charset="0"/>
      <p:regular r:id="rId76"/>
      <p:bold r:id="rId77"/>
      <p:boldItalic r:id="rId78"/>
    </p:embeddedFont>
    <p:embeddedFont>
      <p:font typeface="Roboto Medium" panose="020B0604020202020204" charset="0"/>
      <p:regular r:id="rId79"/>
      <p:bold r:id="rId80"/>
      <p:italic r:id="rId81"/>
      <p:boldItalic r:id="rId82"/>
    </p:embeddedFont>
    <p:embeddedFont>
      <p:font typeface="SF Pro Display" panose="00000500000000000000" pitchFamily="50" charset="0"/>
      <p:regular r:id="rId83"/>
      <p:bold r:id="rId84"/>
    </p:embeddedFont>
    <p:embeddedFont>
      <p:font typeface="Syne" panose="020B0604020202020204" charset="0"/>
      <p:regular r:id="rId85"/>
      <p:bold r:id="rId8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A03E5AF-DF27-41A2-8955-44FDC20A3A7C}">
  <a:tblStyle styleId="{1A03E5AF-DF27-41A2-8955-44FDC20A3A7C}"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4" d="100"/>
          <a:sy n="84" d="100"/>
        </p:scale>
        <p:origin x="644" y="6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font" Target="fonts/font5.fntdata"/><Relationship Id="rId68" Type="http://schemas.openxmlformats.org/officeDocument/2006/relationships/font" Target="fonts/font10.fntdata"/><Relationship Id="rId84" Type="http://schemas.openxmlformats.org/officeDocument/2006/relationships/font" Target="fonts/font26.fntdata"/><Relationship Id="rId89" Type="http://schemas.openxmlformats.org/officeDocument/2006/relationships/theme" Target="theme/theme1.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notesMaster" Target="notesMasters/notesMaster1.xml"/><Relationship Id="rId74" Type="http://schemas.openxmlformats.org/officeDocument/2006/relationships/font" Target="fonts/font16.fntdata"/><Relationship Id="rId79" Type="http://schemas.openxmlformats.org/officeDocument/2006/relationships/font" Target="fonts/font21.fntdata"/><Relationship Id="rId5" Type="http://schemas.openxmlformats.org/officeDocument/2006/relationships/slide" Target="slides/slide3.xml"/><Relationship Id="rId90" Type="http://schemas.openxmlformats.org/officeDocument/2006/relationships/tableStyles" Target="tableStyles.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font" Target="fonts/font6.fntdata"/><Relationship Id="rId69" Type="http://schemas.openxmlformats.org/officeDocument/2006/relationships/font" Target="fonts/font11.fntdata"/><Relationship Id="rId77" Type="http://schemas.openxmlformats.org/officeDocument/2006/relationships/font" Target="fonts/font19.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font" Target="fonts/font14.fntdata"/><Relationship Id="rId80" Type="http://schemas.openxmlformats.org/officeDocument/2006/relationships/font" Target="fonts/font22.fntdata"/><Relationship Id="rId85" Type="http://schemas.openxmlformats.org/officeDocument/2006/relationships/font" Target="fonts/font27.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font" Target="fonts/font1.fntdata"/><Relationship Id="rId67" Type="http://schemas.openxmlformats.org/officeDocument/2006/relationships/font" Target="fonts/font9.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font" Target="fonts/font4.fntdata"/><Relationship Id="rId70" Type="http://schemas.openxmlformats.org/officeDocument/2006/relationships/font" Target="fonts/font12.fntdata"/><Relationship Id="rId75" Type="http://schemas.openxmlformats.org/officeDocument/2006/relationships/font" Target="fonts/font17.fntdata"/><Relationship Id="rId83" Type="http://schemas.openxmlformats.org/officeDocument/2006/relationships/font" Target="fonts/font25.fntdata"/><Relationship Id="rId88"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font" Target="fonts/font2.fntdata"/><Relationship Id="rId65" Type="http://schemas.openxmlformats.org/officeDocument/2006/relationships/font" Target="fonts/font7.fntdata"/><Relationship Id="rId73" Type="http://schemas.openxmlformats.org/officeDocument/2006/relationships/font" Target="fonts/font15.fntdata"/><Relationship Id="rId78" Type="http://schemas.openxmlformats.org/officeDocument/2006/relationships/font" Target="fonts/font20.fntdata"/><Relationship Id="rId81" Type="http://schemas.openxmlformats.org/officeDocument/2006/relationships/font" Target="fonts/font23.fntdata"/><Relationship Id="rId86" Type="http://schemas.openxmlformats.org/officeDocument/2006/relationships/font" Target="fonts/font28.fntdata"/><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font" Target="fonts/font18.fntdata"/><Relationship Id="rId7" Type="http://schemas.openxmlformats.org/officeDocument/2006/relationships/slide" Target="slides/slide5.xml"/><Relationship Id="rId71" Type="http://schemas.openxmlformats.org/officeDocument/2006/relationships/font" Target="fonts/font13.fntdata"/><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font" Target="fonts/font8.fntdata"/><Relationship Id="rId87" Type="http://schemas.openxmlformats.org/officeDocument/2006/relationships/presProps" Target="presProps.xml"/><Relationship Id="rId61" Type="http://schemas.openxmlformats.org/officeDocument/2006/relationships/font" Target="fonts/font3.fntdata"/><Relationship Id="rId82" Type="http://schemas.openxmlformats.org/officeDocument/2006/relationships/font" Target="fonts/font24.fntdata"/><Relationship Id="rId19" Type="http://schemas.openxmlformats.org/officeDocument/2006/relationships/slide" Target="slides/slide1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10d1746ad52_4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10d1746ad52_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9"/>
        <p:cNvGrpSpPr/>
        <p:nvPr/>
      </p:nvGrpSpPr>
      <p:grpSpPr>
        <a:xfrm>
          <a:off x="0" y="0"/>
          <a:ext cx="0" cy="0"/>
          <a:chOff x="0" y="0"/>
          <a:chExt cx="0" cy="0"/>
        </a:xfrm>
      </p:grpSpPr>
      <p:sp>
        <p:nvSpPr>
          <p:cNvPr id="550" name="Google Shape;550;g10ce21cb28c_0_1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1" name="Google Shape;551;g10ce21cb28c_0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Google Shape;597;g10ce21cb28c_0_1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8" name="Google Shape;598;g10ce21cb28c_0_1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4"/>
        <p:cNvGrpSpPr/>
        <p:nvPr/>
      </p:nvGrpSpPr>
      <p:grpSpPr>
        <a:xfrm>
          <a:off x="0" y="0"/>
          <a:ext cx="0" cy="0"/>
          <a:chOff x="0" y="0"/>
          <a:chExt cx="0" cy="0"/>
        </a:xfrm>
      </p:grpSpPr>
      <p:sp>
        <p:nvSpPr>
          <p:cNvPr id="645" name="Google Shape;645;g10ce21cb28c_0_20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6" name="Google Shape;646;g10ce21cb28c_0_2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9"/>
        <p:cNvGrpSpPr/>
        <p:nvPr/>
      </p:nvGrpSpPr>
      <p:grpSpPr>
        <a:xfrm>
          <a:off x="0" y="0"/>
          <a:ext cx="0" cy="0"/>
          <a:chOff x="0" y="0"/>
          <a:chExt cx="0" cy="0"/>
        </a:xfrm>
      </p:grpSpPr>
      <p:sp>
        <p:nvSpPr>
          <p:cNvPr id="710" name="Google Shape;710;g10ce21cb28c_0_2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1" name="Google Shape;711;g10ce21cb28c_0_2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3"/>
        <p:cNvGrpSpPr/>
        <p:nvPr/>
      </p:nvGrpSpPr>
      <p:grpSpPr>
        <a:xfrm>
          <a:off x="0" y="0"/>
          <a:ext cx="0" cy="0"/>
          <a:chOff x="0" y="0"/>
          <a:chExt cx="0" cy="0"/>
        </a:xfrm>
      </p:grpSpPr>
      <p:sp>
        <p:nvSpPr>
          <p:cNvPr id="734" name="Google Shape;734;g10ce21cb28c_0_1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5" name="Google Shape;735;g10ce21cb28c_0_1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7"/>
        <p:cNvGrpSpPr/>
        <p:nvPr/>
      </p:nvGrpSpPr>
      <p:grpSpPr>
        <a:xfrm>
          <a:off x="0" y="0"/>
          <a:ext cx="0" cy="0"/>
          <a:chOff x="0" y="0"/>
          <a:chExt cx="0" cy="0"/>
        </a:xfrm>
      </p:grpSpPr>
      <p:sp>
        <p:nvSpPr>
          <p:cNvPr id="758" name="Google Shape;758;g10ce21cb28c_0_3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9" name="Google Shape;759;g10ce21cb28c_0_3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5"/>
        <p:cNvGrpSpPr/>
        <p:nvPr/>
      </p:nvGrpSpPr>
      <p:grpSpPr>
        <a:xfrm>
          <a:off x="0" y="0"/>
          <a:ext cx="0" cy="0"/>
          <a:chOff x="0" y="0"/>
          <a:chExt cx="0" cy="0"/>
        </a:xfrm>
      </p:grpSpPr>
      <p:sp>
        <p:nvSpPr>
          <p:cNvPr id="786" name="Google Shape;786;g10ce21cb28c_0_2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7" name="Google Shape;787;g10ce21cb28c_0_2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0"/>
        <p:cNvGrpSpPr/>
        <p:nvPr/>
      </p:nvGrpSpPr>
      <p:grpSpPr>
        <a:xfrm>
          <a:off x="0" y="0"/>
          <a:ext cx="0" cy="0"/>
          <a:chOff x="0" y="0"/>
          <a:chExt cx="0" cy="0"/>
        </a:xfrm>
      </p:grpSpPr>
      <p:sp>
        <p:nvSpPr>
          <p:cNvPr id="811" name="Google Shape;811;g10ce21cb28c_0_2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2" name="Google Shape;812;g10ce21cb28c_0_2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9"/>
        <p:cNvGrpSpPr/>
        <p:nvPr/>
      </p:nvGrpSpPr>
      <p:grpSpPr>
        <a:xfrm>
          <a:off x="0" y="0"/>
          <a:ext cx="0" cy="0"/>
          <a:chOff x="0" y="0"/>
          <a:chExt cx="0" cy="0"/>
        </a:xfrm>
      </p:grpSpPr>
      <p:sp>
        <p:nvSpPr>
          <p:cNvPr id="840" name="Google Shape;840;g10d1746ad52_0_4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1" name="Google Shape;841;g10d1746ad52_0_4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7"/>
        <p:cNvGrpSpPr/>
        <p:nvPr/>
      </p:nvGrpSpPr>
      <p:grpSpPr>
        <a:xfrm>
          <a:off x="0" y="0"/>
          <a:ext cx="0" cy="0"/>
          <a:chOff x="0" y="0"/>
          <a:chExt cx="0" cy="0"/>
        </a:xfrm>
      </p:grpSpPr>
      <p:sp>
        <p:nvSpPr>
          <p:cNvPr id="878" name="Google Shape;878;g10ce21cb28c_0_2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9" name="Google Shape;879;g10ce21cb28c_0_2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g10ce21cb28c_0_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9" name="Google Shape;289;g10ce21cb28c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1"/>
        <p:cNvGrpSpPr/>
        <p:nvPr/>
      </p:nvGrpSpPr>
      <p:grpSpPr>
        <a:xfrm>
          <a:off x="0" y="0"/>
          <a:ext cx="0" cy="0"/>
          <a:chOff x="0" y="0"/>
          <a:chExt cx="0" cy="0"/>
        </a:xfrm>
      </p:grpSpPr>
      <p:sp>
        <p:nvSpPr>
          <p:cNvPr id="902" name="Google Shape;902;g10d1746ad52_7_6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3" name="Google Shape;903;g10d1746ad52_7_6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0"/>
        <p:cNvGrpSpPr/>
        <p:nvPr/>
      </p:nvGrpSpPr>
      <p:grpSpPr>
        <a:xfrm>
          <a:off x="0" y="0"/>
          <a:ext cx="0" cy="0"/>
          <a:chOff x="0" y="0"/>
          <a:chExt cx="0" cy="0"/>
        </a:xfrm>
      </p:grpSpPr>
      <p:sp>
        <p:nvSpPr>
          <p:cNvPr id="931" name="Google Shape;931;g10ce21cb28c_0_2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2" name="Google Shape;932;g10ce21cb28c_0_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6"/>
        <p:cNvGrpSpPr/>
        <p:nvPr/>
      </p:nvGrpSpPr>
      <p:grpSpPr>
        <a:xfrm>
          <a:off x="0" y="0"/>
          <a:ext cx="0" cy="0"/>
          <a:chOff x="0" y="0"/>
          <a:chExt cx="0" cy="0"/>
        </a:xfrm>
      </p:grpSpPr>
      <p:sp>
        <p:nvSpPr>
          <p:cNvPr id="957" name="Google Shape;957;g10d1746ad52_0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8" name="Google Shape;958;g10d1746ad52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2"/>
        <p:cNvGrpSpPr/>
        <p:nvPr/>
      </p:nvGrpSpPr>
      <p:grpSpPr>
        <a:xfrm>
          <a:off x="0" y="0"/>
          <a:ext cx="0" cy="0"/>
          <a:chOff x="0" y="0"/>
          <a:chExt cx="0" cy="0"/>
        </a:xfrm>
      </p:grpSpPr>
      <p:sp>
        <p:nvSpPr>
          <p:cNvPr id="983" name="Google Shape;983;g10d1746ad52_0_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4" name="Google Shape;984;g10d1746ad52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8"/>
        <p:cNvGrpSpPr/>
        <p:nvPr/>
      </p:nvGrpSpPr>
      <p:grpSpPr>
        <a:xfrm>
          <a:off x="0" y="0"/>
          <a:ext cx="0" cy="0"/>
          <a:chOff x="0" y="0"/>
          <a:chExt cx="0" cy="0"/>
        </a:xfrm>
      </p:grpSpPr>
      <p:sp>
        <p:nvSpPr>
          <p:cNvPr id="1009" name="Google Shape;1009;g10ce21cb28c_0_2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0" name="Google Shape;1010;g10ce21cb28c_0_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0"/>
        <p:cNvGrpSpPr/>
        <p:nvPr/>
      </p:nvGrpSpPr>
      <p:grpSpPr>
        <a:xfrm>
          <a:off x="0" y="0"/>
          <a:ext cx="0" cy="0"/>
          <a:chOff x="0" y="0"/>
          <a:chExt cx="0" cy="0"/>
        </a:xfrm>
      </p:grpSpPr>
      <p:sp>
        <p:nvSpPr>
          <p:cNvPr id="1041" name="Google Shape;1041;g10d1746ad52_0_2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2" name="Google Shape;1042;g10d1746ad52_0_2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2"/>
        <p:cNvGrpSpPr/>
        <p:nvPr/>
      </p:nvGrpSpPr>
      <p:grpSpPr>
        <a:xfrm>
          <a:off x="0" y="0"/>
          <a:ext cx="0" cy="0"/>
          <a:chOff x="0" y="0"/>
          <a:chExt cx="0" cy="0"/>
        </a:xfrm>
      </p:grpSpPr>
      <p:sp>
        <p:nvSpPr>
          <p:cNvPr id="1063" name="Google Shape;1063;g10d1746ad52_0_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4" name="Google Shape;1064;g10d1746ad52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8"/>
        <p:cNvGrpSpPr/>
        <p:nvPr/>
      </p:nvGrpSpPr>
      <p:grpSpPr>
        <a:xfrm>
          <a:off x="0" y="0"/>
          <a:ext cx="0" cy="0"/>
          <a:chOff x="0" y="0"/>
          <a:chExt cx="0" cy="0"/>
        </a:xfrm>
      </p:grpSpPr>
      <p:sp>
        <p:nvSpPr>
          <p:cNvPr id="1109" name="Google Shape;1109;g10d1746ad52_0_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0" name="Google Shape;1110;g10d1746ad52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3"/>
        <p:cNvGrpSpPr/>
        <p:nvPr/>
      </p:nvGrpSpPr>
      <p:grpSpPr>
        <a:xfrm>
          <a:off x="0" y="0"/>
          <a:ext cx="0" cy="0"/>
          <a:chOff x="0" y="0"/>
          <a:chExt cx="0" cy="0"/>
        </a:xfrm>
      </p:grpSpPr>
      <p:sp>
        <p:nvSpPr>
          <p:cNvPr id="1164" name="Google Shape;1164;g10d1746ad52_0_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5" name="Google Shape;1165;g10d1746ad52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7"/>
        <p:cNvGrpSpPr/>
        <p:nvPr/>
      </p:nvGrpSpPr>
      <p:grpSpPr>
        <a:xfrm>
          <a:off x="0" y="0"/>
          <a:ext cx="0" cy="0"/>
          <a:chOff x="0" y="0"/>
          <a:chExt cx="0" cy="0"/>
        </a:xfrm>
      </p:grpSpPr>
      <p:sp>
        <p:nvSpPr>
          <p:cNvPr id="1188" name="Google Shape;1188;g10ce21cb28c_0_2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9" name="Google Shape;1189;g10ce21cb28c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10ce21cb28c_0_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 name="Google Shape;315;g10ce21cb28c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0"/>
        <p:cNvGrpSpPr/>
        <p:nvPr/>
      </p:nvGrpSpPr>
      <p:grpSpPr>
        <a:xfrm>
          <a:off x="0" y="0"/>
          <a:ext cx="0" cy="0"/>
          <a:chOff x="0" y="0"/>
          <a:chExt cx="0" cy="0"/>
        </a:xfrm>
      </p:grpSpPr>
      <p:sp>
        <p:nvSpPr>
          <p:cNvPr id="1221" name="Google Shape;1221;g10d1746ad52_0_2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2" name="Google Shape;1222;g10d1746ad52_0_2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9"/>
        <p:cNvGrpSpPr/>
        <p:nvPr/>
      </p:nvGrpSpPr>
      <p:grpSpPr>
        <a:xfrm>
          <a:off x="0" y="0"/>
          <a:ext cx="0" cy="0"/>
          <a:chOff x="0" y="0"/>
          <a:chExt cx="0" cy="0"/>
        </a:xfrm>
      </p:grpSpPr>
      <p:sp>
        <p:nvSpPr>
          <p:cNvPr id="1250" name="Google Shape;1250;g10d1746ad52_0_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1" name="Google Shape;1251;g10d1746ad52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0"/>
        <p:cNvGrpSpPr/>
        <p:nvPr/>
      </p:nvGrpSpPr>
      <p:grpSpPr>
        <a:xfrm>
          <a:off x="0" y="0"/>
          <a:ext cx="0" cy="0"/>
          <a:chOff x="0" y="0"/>
          <a:chExt cx="0" cy="0"/>
        </a:xfrm>
      </p:grpSpPr>
      <p:sp>
        <p:nvSpPr>
          <p:cNvPr id="1321" name="Google Shape;1321;g10d1746ad52_0_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2" name="Google Shape;1322;g10d1746ad52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7"/>
        <p:cNvGrpSpPr/>
        <p:nvPr/>
      </p:nvGrpSpPr>
      <p:grpSpPr>
        <a:xfrm>
          <a:off x="0" y="0"/>
          <a:ext cx="0" cy="0"/>
          <a:chOff x="0" y="0"/>
          <a:chExt cx="0" cy="0"/>
        </a:xfrm>
      </p:grpSpPr>
      <p:sp>
        <p:nvSpPr>
          <p:cNvPr id="1388" name="Google Shape;1388;g10d1746ad52_0_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9" name="Google Shape;1389;g10d1746ad52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8"/>
        <p:cNvGrpSpPr/>
        <p:nvPr/>
      </p:nvGrpSpPr>
      <p:grpSpPr>
        <a:xfrm>
          <a:off x="0" y="0"/>
          <a:ext cx="0" cy="0"/>
          <a:chOff x="0" y="0"/>
          <a:chExt cx="0" cy="0"/>
        </a:xfrm>
      </p:grpSpPr>
      <p:sp>
        <p:nvSpPr>
          <p:cNvPr id="1409" name="Google Shape;1409;g10d1746ad52_0_4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0" name="Google Shape;1410;g10d1746ad52_0_4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2"/>
        <p:cNvGrpSpPr/>
        <p:nvPr/>
      </p:nvGrpSpPr>
      <p:grpSpPr>
        <a:xfrm>
          <a:off x="0" y="0"/>
          <a:ext cx="0" cy="0"/>
          <a:chOff x="0" y="0"/>
          <a:chExt cx="0" cy="0"/>
        </a:xfrm>
      </p:grpSpPr>
      <p:sp>
        <p:nvSpPr>
          <p:cNvPr id="1463" name="Google Shape;1463;g10ce21cb28c_0_2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4" name="Google Shape;1464;g10ce21cb28c_0_2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8"/>
        <p:cNvGrpSpPr/>
        <p:nvPr/>
      </p:nvGrpSpPr>
      <p:grpSpPr>
        <a:xfrm>
          <a:off x="0" y="0"/>
          <a:ext cx="0" cy="0"/>
          <a:chOff x="0" y="0"/>
          <a:chExt cx="0" cy="0"/>
        </a:xfrm>
      </p:grpSpPr>
      <p:sp>
        <p:nvSpPr>
          <p:cNvPr id="1509" name="Google Shape;1509;g10ce21cb28c_0_3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0" name="Google Shape;1510;g10ce21cb28c_0_3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5"/>
        <p:cNvGrpSpPr/>
        <p:nvPr/>
      </p:nvGrpSpPr>
      <p:grpSpPr>
        <a:xfrm>
          <a:off x="0" y="0"/>
          <a:ext cx="0" cy="0"/>
          <a:chOff x="0" y="0"/>
          <a:chExt cx="0" cy="0"/>
        </a:xfrm>
      </p:grpSpPr>
      <p:sp>
        <p:nvSpPr>
          <p:cNvPr id="1546" name="Google Shape;1546;g10ce21cb28c_0_3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7" name="Google Shape;1547;g10ce21cb28c_0_3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9"/>
        <p:cNvGrpSpPr/>
        <p:nvPr/>
      </p:nvGrpSpPr>
      <p:grpSpPr>
        <a:xfrm>
          <a:off x="0" y="0"/>
          <a:ext cx="0" cy="0"/>
          <a:chOff x="0" y="0"/>
          <a:chExt cx="0" cy="0"/>
        </a:xfrm>
      </p:grpSpPr>
      <p:sp>
        <p:nvSpPr>
          <p:cNvPr id="1570" name="Google Shape;1570;g10ce21cb28c_0_97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1" name="Google Shape;1571;g10ce21cb28c_0_97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6"/>
        <p:cNvGrpSpPr/>
        <p:nvPr/>
      </p:nvGrpSpPr>
      <p:grpSpPr>
        <a:xfrm>
          <a:off x="0" y="0"/>
          <a:ext cx="0" cy="0"/>
          <a:chOff x="0" y="0"/>
          <a:chExt cx="0" cy="0"/>
        </a:xfrm>
      </p:grpSpPr>
      <p:sp>
        <p:nvSpPr>
          <p:cNvPr id="1577" name="Google Shape;1577;g10ce21cb28c_0_97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8" name="Google Shape;1578;g10ce21cb28c_0_97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g10ce21cb28c_0_1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2" name="Google Shape;362;g10ce21cb28c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3"/>
        <p:cNvGrpSpPr/>
        <p:nvPr/>
      </p:nvGrpSpPr>
      <p:grpSpPr>
        <a:xfrm>
          <a:off x="0" y="0"/>
          <a:ext cx="0" cy="0"/>
          <a:chOff x="0" y="0"/>
          <a:chExt cx="0" cy="0"/>
        </a:xfrm>
      </p:grpSpPr>
      <p:sp>
        <p:nvSpPr>
          <p:cNvPr id="1584" name="Google Shape;1584;g10ce21cb28c_0_97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5" name="Google Shape;1585;g10ce21cb28c_0_97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4"/>
        <p:cNvGrpSpPr/>
        <p:nvPr/>
      </p:nvGrpSpPr>
      <p:grpSpPr>
        <a:xfrm>
          <a:off x="0" y="0"/>
          <a:ext cx="0" cy="0"/>
          <a:chOff x="0" y="0"/>
          <a:chExt cx="0" cy="0"/>
        </a:xfrm>
      </p:grpSpPr>
      <p:sp>
        <p:nvSpPr>
          <p:cNvPr id="1605" name="Google Shape;1605;g10ce21cb28c_0_97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6" name="Google Shape;1606;g10ce21cb28c_0_97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0"/>
        <p:cNvGrpSpPr/>
        <p:nvPr/>
      </p:nvGrpSpPr>
      <p:grpSpPr>
        <a:xfrm>
          <a:off x="0" y="0"/>
          <a:ext cx="0" cy="0"/>
          <a:chOff x="0" y="0"/>
          <a:chExt cx="0" cy="0"/>
        </a:xfrm>
      </p:grpSpPr>
      <p:sp>
        <p:nvSpPr>
          <p:cNvPr id="1621" name="Google Shape;1621;g10ce21cb28c_0_97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2" name="Google Shape;1622;g10ce21cb28c_0_97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9"/>
        <p:cNvGrpSpPr/>
        <p:nvPr/>
      </p:nvGrpSpPr>
      <p:grpSpPr>
        <a:xfrm>
          <a:off x="0" y="0"/>
          <a:ext cx="0" cy="0"/>
          <a:chOff x="0" y="0"/>
          <a:chExt cx="0" cy="0"/>
        </a:xfrm>
      </p:grpSpPr>
      <p:sp>
        <p:nvSpPr>
          <p:cNvPr id="1960" name="Google Shape;1960;g10ce21cb28c_0_101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1" name="Google Shape;1961;g10ce21cb28c_0_10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6"/>
        <p:cNvGrpSpPr/>
        <p:nvPr/>
      </p:nvGrpSpPr>
      <p:grpSpPr>
        <a:xfrm>
          <a:off x="0" y="0"/>
          <a:ext cx="0" cy="0"/>
          <a:chOff x="0" y="0"/>
          <a:chExt cx="0" cy="0"/>
        </a:xfrm>
      </p:grpSpPr>
      <p:sp>
        <p:nvSpPr>
          <p:cNvPr id="4747" name="Google Shape;4747;g10ce21cb28c_0_129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48" name="Google Shape;4748;g10ce21cb28c_0_129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65"/>
        <p:cNvGrpSpPr/>
        <p:nvPr/>
      </p:nvGrpSpPr>
      <p:grpSpPr>
        <a:xfrm>
          <a:off x="0" y="0"/>
          <a:ext cx="0" cy="0"/>
          <a:chOff x="0" y="0"/>
          <a:chExt cx="0" cy="0"/>
        </a:xfrm>
      </p:grpSpPr>
      <p:sp>
        <p:nvSpPr>
          <p:cNvPr id="5166" name="Google Shape;5166;g10ce21cb28c_0_133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67" name="Google Shape;5167;g10ce21cb28c_0_133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35"/>
        <p:cNvGrpSpPr/>
        <p:nvPr/>
      </p:nvGrpSpPr>
      <p:grpSpPr>
        <a:xfrm>
          <a:off x="0" y="0"/>
          <a:ext cx="0" cy="0"/>
          <a:chOff x="0" y="0"/>
          <a:chExt cx="0" cy="0"/>
        </a:xfrm>
      </p:grpSpPr>
      <p:sp>
        <p:nvSpPr>
          <p:cNvPr id="5336" name="Google Shape;5336;g10ce21cb28c_0_135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37" name="Google Shape;5337;g10ce21cb28c_0_135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0"/>
        <p:cNvGrpSpPr/>
        <p:nvPr/>
      </p:nvGrpSpPr>
      <p:grpSpPr>
        <a:xfrm>
          <a:off x="0" y="0"/>
          <a:ext cx="0" cy="0"/>
          <a:chOff x="0" y="0"/>
          <a:chExt cx="0" cy="0"/>
        </a:xfrm>
      </p:grpSpPr>
      <p:sp>
        <p:nvSpPr>
          <p:cNvPr id="5741" name="Google Shape;5741;g10ce21cb28c_0_1390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42" name="Google Shape;5742;g10ce21cb28c_0_139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20"/>
        <p:cNvGrpSpPr/>
        <p:nvPr/>
      </p:nvGrpSpPr>
      <p:grpSpPr>
        <a:xfrm>
          <a:off x="0" y="0"/>
          <a:ext cx="0" cy="0"/>
          <a:chOff x="0" y="0"/>
          <a:chExt cx="0" cy="0"/>
        </a:xfrm>
      </p:grpSpPr>
      <p:sp>
        <p:nvSpPr>
          <p:cNvPr id="6121" name="Google Shape;6121;g10ce21cb28c_0_142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22" name="Google Shape;6122;g10ce21cb28c_0_142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34"/>
        <p:cNvGrpSpPr/>
        <p:nvPr/>
      </p:nvGrpSpPr>
      <p:grpSpPr>
        <a:xfrm>
          <a:off x="0" y="0"/>
          <a:ext cx="0" cy="0"/>
          <a:chOff x="0" y="0"/>
          <a:chExt cx="0" cy="0"/>
        </a:xfrm>
      </p:grpSpPr>
      <p:sp>
        <p:nvSpPr>
          <p:cNvPr id="6535" name="Google Shape;6535;g10ce21cb28c_0_1469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36" name="Google Shape;6536;g10ce21cb28c_0_146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108f48c2944_0_1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 name="Google Shape;392;g108f48c2944_0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95"/>
        <p:cNvGrpSpPr/>
        <p:nvPr/>
      </p:nvGrpSpPr>
      <p:grpSpPr>
        <a:xfrm>
          <a:off x="0" y="0"/>
          <a:ext cx="0" cy="0"/>
          <a:chOff x="0" y="0"/>
          <a:chExt cx="0" cy="0"/>
        </a:xfrm>
      </p:grpSpPr>
      <p:sp>
        <p:nvSpPr>
          <p:cNvPr id="6896" name="Google Shape;6896;g10ce21cb28c_0_150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97" name="Google Shape;6897;g10ce21cb28c_0_150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05"/>
        <p:cNvGrpSpPr/>
        <p:nvPr/>
      </p:nvGrpSpPr>
      <p:grpSpPr>
        <a:xfrm>
          <a:off x="0" y="0"/>
          <a:ext cx="0" cy="0"/>
          <a:chOff x="0" y="0"/>
          <a:chExt cx="0" cy="0"/>
        </a:xfrm>
      </p:grpSpPr>
      <p:sp>
        <p:nvSpPr>
          <p:cNvPr id="7406" name="Google Shape;7406;g10ce21cb28c_0_155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07" name="Google Shape;7407;g10ce21cb28c_0_155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25"/>
        <p:cNvGrpSpPr/>
        <p:nvPr/>
      </p:nvGrpSpPr>
      <p:grpSpPr>
        <a:xfrm>
          <a:off x="0" y="0"/>
          <a:ext cx="0" cy="0"/>
          <a:chOff x="0" y="0"/>
          <a:chExt cx="0" cy="0"/>
        </a:xfrm>
      </p:grpSpPr>
      <p:sp>
        <p:nvSpPr>
          <p:cNvPr id="8026" name="Google Shape;8026;g10ce21cb28c_0_161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27" name="Google Shape;8027;g10ce21cb28c_0_16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19"/>
        <p:cNvGrpSpPr/>
        <p:nvPr/>
      </p:nvGrpSpPr>
      <p:grpSpPr>
        <a:xfrm>
          <a:off x="0" y="0"/>
          <a:ext cx="0" cy="0"/>
          <a:chOff x="0" y="0"/>
          <a:chExt cx="0" cy="0"/>
        </a:xfrm>
      </p:grpSpPr>
      <p:sp>
        <p:nvSpPr>
          <p:cNvPr id="8620" name="Google Shape;8620;g10ce21cb28c_0_167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21" name="Google Shape;8621;g10ce21cb28c_0_167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40"/>
        <p:cNvGrpSpPr/>
        <p:nvPr/>
      </p:nvGrpSpPr>
      <p:grpSpPr>
        <a:xfrm>
          <a:off x="0" y="0"/>
          <a:ext cx="0" cy="0"/>
          <a:chOff x="0" y="0"/>
          <a:chExt cx="0" cy="0"/>
        </a:xfrm>
      </p:grpSpPr>
      <p:sp>
        <p:nvSpPr>
          <p:cNvPr id="8941" name="Google Shape;8941;g10ce21cb28c_0_1709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42" name="Google Shape;8942;g10ce21cb28c_0_170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48"/>
        <p:cNvGrpSpPr/>
        <p:nvPr/>
      </p:nvGrpSpPr>
      <p:grpSpPr>
        <a:xfrm>
          <a:off x="0" y="0"/>
          <a:ext cx="0" cy="0"/>
          <a:chOff x="0" y="0"/>
          <a:chExt cx="0" cy="0"/>
        </a:xfrm>
      </p:grpSpPr>
      <p:sp>
        <p:nvSpPr>
          <p:cNvPr id="9249" name="Google Shape;9249;g10ce21cb28c_0_190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50" name="Google Shape;9250;g10ce21cb28c_0_190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g10ce21cb28c_0_1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2" name="Google Shape;422;g10ce21cb28c_0_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5"/>
        <p:cNvGrpSpPr/>
        <p:nvPr/>
      </p:nvGrpSpPr>
      <p:grpSpPr>
        <a:xfrm>
          <a:off x="0" y="0"/>
          <a:ext cx="0" cy="0"/>
          <a:chOff x="0" y="0"/>
          <a:chExt cx="0" cy="0"/>
        </a:xfrm>
      </p:grpSpPr>
      <p:sp>
        <p:nvSpPr>
          <p:cNvPr id="456" name="Google Shape;456;g108f48c2944_0_2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7" name="Google Shape;457;g108f48c2944_0_2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3"/>
        <p:cNvGrpSpPr/>
        <p:nvPr/>
      </p:nvGrpSpPr>
      <p:grpSpPr>
        <a:xfrm>
          <a:off x="0" y="0"/>
          <a:ext cx="0" cy="0"/>
          <a:chOff x="0" y="0"/>
          <a:chExt cx="0" cy="0"/>
        </a:xfrm>
      </p:grpSpPr>
      <p:sp>
        <p:nvSpPr>
          <p:cNvPr id="484" name="Google Shape;484;g10ce21cb28c_0_1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5" name="Google Shape;485;g10ce21cb28c_0_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0"/>
        <p:cNvGrpSpPr/>
        <p:nvPr/>
      </p:nvGrpSpPr>
      <p:grpSpPr>
        <a:xfrm>
          <a:off x="0" y="0"/>
          <a:ext cx="0" cy="0"/>
          <a:chOff x="0" y="0"/>
          <a:chExt cx="0" cy="0"/>
        </a:xfrm>
      </p:grpSpPr>
      <p:sp>
        <p:nvSpPr>
          <p:cNvPr id="521" name="Google Shape;521;g108f48c2944_0_2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2" name="Google Shape;522;g108f48c2944_0_2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829150" y="1300132"/>
            <a:ext cx="3683400" cy="1692900"/>
          </a:xfrm>
          <a:prstGeom prst="rect">
            <a:avLst/>
          </a:prstGeom>
        </p:spPr>
        <p:txBody>
          <a:bodyPr spcFirstLastPara="1" wrap="square" lIns="91425" tIns="91425" rIns="91425" bIns="91425" anchor="ctr" anchorCtr="0">
            <a:noAutofit/>
          </a:bodyPr>
          <a:lstStyle>
            <a:lvl1pPr lvl="0" algn="ctr">
              <a:lnSpc>
                <a:spcPct val="90000"/>
              </a:lnSpc>
              <a:spcBef>
                <a:spcPts val="0"/>
              </a:spcBef>
              <a:spcAft>
                <a:spcPts val="0"/>
              </a:spcAft>
              <a:buClr>
                <a:srgbClr val="191919"/>
              </a:buClr>
              <a:buSzPts val="5200"/>
              <a:buNone/>
              <a:defRPr sz="6500">
                <a:solidFill>
                  <a:srgbClr val="191919"/>
                </a:solidFill>
                <a:latin typeface="Cormorant Unicase"/>
                <a:ea typeface="Cormorant Unicase"/>
                <a:cs typeface="Cormorant Unicase"/>
                <a:sym typeface="Cormorant Unicase"/>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803650" y="3268396"/>
            <a:ext cx="3734400" cy="4095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1600"/>
              <a:buNone/>
              <a:defRPr>
                <a:latin typeface="Syne"/>
                <a:ea typeface="Syne"/>
                <a:cs typeface="Syne"/>
                <a:sym typeface="Sy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1" name="Google Shape;11;p2"/>
          <p:cNvSpPr/>
          <p:nvPr/>
        </p:nvSpPr>
        <p:spPr>
          <a:xfrm>
            <a:off x="-1223000" y="3926706"/>
            <a:ext cx="2447100" cy="2447100"/>
          </a:xfrm>
          <a:prstGeom prst="ellipse">
            <a:avLst/>
          </a:prstGeom>
          <a:gradFill>
            <a:gsLst>
              <a:gs pos="0">
                <a:srgbClr val="FF524B"/>
              </a:gs>
              <a:gs pos="39000">
                <a:srgbClr val="FF524B">
                  <a:alpha val="38431"/>
                </a:srgbClr>
              </a:gs>
              <a:gs pos="66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1"/>
        <p:cNvGrpSpPr/>
        <p:nvPr/>
      </p:nvGrpSpPr>
      <p:grpSpPr>
        <a:xfrm>
          <a:off x="0" y="0"/>
          <a:ext cx="0" cy="0"/>
          <a:chOff x="0" y="0"/>
          <a:chExt cx="0" cy="0"/>
        </a:xfrm>
      </p:grpSpPr>
      <p:sp>
        <p:nvSpPr>
          <p:cNvPr id="52" name="Google Shape;52;p11"/>
          <p:cNvSpPr txBox="1">
            <a:spLocks noGrp="1"/>
          </p:cNvSpPr>
          <p:nvPr>
            <p:ph type="title" hasCustomPrompt="1"/>
          </p:nvPr>
        </p:nvSpPr>
        <p:spPr>
          <a:xfrm>
            <a:off x="1952700" y="1726300"/>
            <a:ext cx="5238600" cy="1337700"/>
          </a:xfrm>
          <a:prstGeom prst="rect">
            <a:avLst/>
          </a:prstGeom>
        </p:spPr>
        <p:txBody>
          <a:bodyPr spcFirstLastPara="1" wrap="square" lIns="91425" tIns="91425" rIns="91425" bIns="91425" anchor="ctr" anchorCtr="0">
            <a:noAutofit/>
          </a:bodyPr>
          <a:lstStyle>
            <a:lvl1pPr lvl="0" algn="ctr">
              <a:spcBef>
                <a:spcPts val="0"/>
              </a:spcBef>
              <a:spcAft>
                <a:spcPts val="0"/>
              </a:spcAft>
              <a:buSzPts val="9600"/>
              <a:buNone/>
              <a:defRPr sz="96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53" name="Google Shape;53;p11"/>
          <p:cNvSpPr txBox="1">
            <a:spLocks noGrp="1"/>
          </p:cNvSpPr>
          <p:nvPr>
            <p:ph type="subTitle" idx="1"/>
          </p:nvPr>
        </p:nvSpPr>
        <p:spPr>
          <a:xfrm>
            <a:off x="1284000" y="3063925"/>
            <a:ext cx="6576000" cy="435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54" name="Google Shape;54;p11"/>
          <p:cNvSpPr/>
          <p:nvPr/>
        </p:nvSpPr>
        <p:spPr>
          <a:xfrm>
            <a:off x="-1016400" y="3750363"/>
            <a:ext cx="2447100" cy="2447100"/>
          </a:xfrm>
          <a:prstGeom prst="ellipse">
            <a:avLst/>
          </a:prstGeom>
          <a:gradFill>
            <a:gsLst>
              <a:gs pos="0">
                <a:srgbClr val="FF524B"/>
              </a:gs>
              <a:gs pos="39000">
                <a:srgbClr val="FF524B">
                  <a:alpha val="38431"/>
                </a:srgbClr>
              </a:gs>
              <a:gs pos="66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11"/>
          <p:cNvSpPr/>
          <p:nvPr/>
        </p:nvSpPr>
        <p:spPr>
          <a:xfrm>
            <a:off x="3526950" y="-1126700"/>
            <a:ext cx="2090100" cy="2090100"/>
          </a:xfrm>
          <a:prstGeom prst="ellipse">
            <a:avLst/>
          </a:prstGeom>
          <a:gradFill>
            <a:gsLst>
              <a:gs pos="0">
                <a:srgbClr val="FF524B"/>
              </a:gs>
              <a:gs pos="39000">
                <a:srgbClr val="FF524B">
                  <a:alpha val="38431"/>
                </a:srgbClr>
              </a:gs>
              <a:gs pos="66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11"/>
          <p:cNvSpPr/>
          <p:nvPr/>
        </p:nvSpPr>
        <p:spPr>
          <a:xfrm>
            <a:off x="7713300" y="3750363"/>
            <a:ext cx="2447100" cy="2447100"/>
          </a:xfrm>
          <a:prstGeom prst="ellipse">
            <a:avLst/>
          </a:prstGeom>
          <a:gradFill>
            <a:gsLst>
              <a:gs pos="0">
                <a:srgbClr val="FF524B"/>
              </a:gs>
              <a:gs pos="39000">
                <a:srgbClr val="FF524B">
                  <a:alpha val="38431"/>
                </a:srgbClr>
              </a:gs>
              <a:gs pos="66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57"/>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58"/>
        <p:cNvGrpSpPr/>
        <p:nvPr/>
      </p:nvGrpSpPr>
      <p:grpSpPr>
        <a:xfrm>
          <a:off x="0" y="0"/>
          <a:ext cx="0" cy="0"/>
          <a:chOff x="0" y="0"/>
          <a:chExt cx="0" cy="0"/>
        </a:xfrm>
      </p:grpSpPr>
      <p:sp>
        <p:nvSpPr>
          <p:cNvPr id="59" name="Google Shape;59;p13"/>
          <p:cNvSpPr txBox="1">
            <a:spLocks noGrp="1"/>
          </p:cNvSpPr>
          <p:nvPr>
            <p:ph type="title"/>
          </p:nvPr>
        </p:nvSpPr>
        <p:spPr>
          <a:xfrm>
            <a:off x="712069" y="1982075"/>
            <a:ext cx="2454300" cy="4455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60" name="Google Shape;60;p13"/>
          <p:cNvSpPr txBox="1">
            <a:spLocks noGrp="1"/>
          </p:cNvSpPr>
          <p:nvPr>
            <p:ph type="title" idx="2" hasCustomPrompt="1"/>
          </p:nvPr>
        </p:nvSpPr>
        <p:spPr>
          <a:xfrm>
            <a:off x="1301450" y="1316829"/>
            <a:ext cx="1275300" cy="5934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3000"/>
              <a:buNone/>
              <a:defRPr sz="2400" b="1">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1" name="Google Shape;61;p13"/>
          <p:cNvSpPr txBox="1">
            <a:spLocks noGrp="1"/>
          </p:cNvSpPr>
          <p:nvPr>
            <p:ph type="subTitle" idx="1"/>
          </p:nvPr>
        </p:nvSpPr>
        <p:spPr>
          <a:xfrm>
            <a:off x="712069" y="2334046"/>
            <a:ext cx="2454300" cy="4848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62" name="Google Shape;62;p13"/>
          <p:cNvSpPr txBox="1">
            <a:spLocks noGrp="1"/>
          </p:cNvSpPr>
          <p:nvPr>
            <p:ph type="title" idx="3"/>
          </p:nvPr>
        </p:nvSpPr>
        <p:spPr>
          <a:xfrm>
            <a:off x="3344850" y="1982075"/>
            <a:ext cx="2454300" cy="4455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63" name="Google Shape;63;p13"/>
          <p:cNvSpPr txBox="1">
            <a:spLocks noGrp="1"/>
          </p:cNvSpPr>
          <p:nvPr>
            <p:ph type="title" idx="4" hasCustomPrompt="1"/>
          </p:nvPr>
        </p:nvSpPr>
        <p:spPr>
          <a:xfrm>
            <a:off x="3934343" y="1316829"/>
            <a:ext cx="1275300" cy="5934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3000"/>
              <a:buNone/>
              <a:defRPr sz="2400" b="1">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4" name="Google Shape;64;p13"/>
          <p:cNvSpPr txBox="1">
            <a:spLocks noGrp="1"/>
          </p:cNvSpPr>
          <p:nvPr>
            <p:ph type="subTitle" idx="5"/>
          </p:nvPr>
        </p:nvSpPr>
        <p:spPr>
          <a:xfrm>
            <a:off x="3344850" y="2334043"/>
            <a:ext cx="2454300" cy="4848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65" name="Google Shape;65;p13"/>
          <p:cNvSpPr txBox="1">
            <a:spLocks noGrp="1"/>
          </p:cNvSpPr>
          <p:nvPr>
            <p:ph type="title" idx="6"/>
          </p:nvPr>
        </p:nvSpPr>
        <p:spPr>
          <a:xfrm>
            <a:off x="5977757" y="1982075"/>
            <a:ext cx="2454300" cy="4455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66" name="Google Shape;66;p13"/>
          <p:cNvSpPr txBox="1">
            <a:spLocks noGrp="1"/>
          </p:cNvSpPr>
          <p:nvPr>
            <p:ph type="title" idx="7" hasCustomPrompt="1"/>
          </p:nvPr>
        </p:nvSpPr>
        <p:spPr>
          <a:xfrm>
            <a:off x="6567250" y="1316829"/>
            <a:ext cx="1275300" cy="5934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3000"/>
              <a:buNone/>
              <a:defRPr sz="2400" b="1">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7" name="Google Shape;67;p13"/>
          <p:cNvSpPr txBox="1">
            <a:spLocks noGrp="1"/>
          </p:cNvSpPr>
          <p:nvPr>
            <p:ph type="subTitle" idx="8"/>
          </p:nvPr>
        </p:nvSpPr>
        <p:spPr>
          <a:xfrm>
            <a:off x="5977757" y="2334043"/>
            <a:ext cx="2454300" cy="4848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68" name="Google Shape;68;p13"/>
          <p:cNvSpPr txBox="1">
            <a:spLocks noGrp="1"/>
          </p:cNvSpPr>
          <p:nvPr>
            <p:ph type="title" idx="9"/>
          </p:nvPr>
        </p:nvSpPr>
        <p:spPr>
          <a:xfrm>
            <a:off x="711956" y="3690575"/>
            <a:ext cx="2454300" cy="4455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69" name="Google Shape;69;p13"/>
          <p:cNvSpPr txBox="1">
            <a:spLocks noGrp="1"/>
          </p:cNvSpPr>
          <p:nvPr>
            <p:ph type="title" idx="13" hasCustomPrompt="1"/>
          </p:nvPr>
        </p:nvSpPr>
        <p:spPr>
          <a:xfrm>
            <a:off x="1301450" y="3032440"/>
            <a:ext cx="1275300" cy="5934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3000"/>
              <a:buNone/>
              <a:defRPr sz="2400" b="1">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0" name="Google Shape;70;p13"/>
          <p:cNvSpPr txBox="1">
            <a:spLocks noGrp="1"/>
          </p:cNvSpPr>
          <p:nvPr>
            <p:ph type="subTitle" idx="14"/>
          </p:nvPr>
        </p:nvSpPr>
        <p:spPr>
          <a:xfrm>
            <a:off x="711956" y="4042500"/>
            <a:ext cx="2454300" cy="4848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1" name="Google Shape;71;p13"/>
          <p:cNvSpPr txBox="1">
            <a:spLocks noGrp="1"/>
          </p:cNvSpPr>
          <p:nvPr>
            <p:ph type="title" idx="15"/>
          </p:nvPr>
        </p:nvSpPr>
        <p:spPr>
          <a:xfrm>
            <a:off x="3344850" y="3690575"/>
            <a:ext cx="2454300" cy="4455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72" name="Google Shape;72;p13"/>
          <p:cNvSpPr txBox="1">
            <a:spLocks noGrp="1"/>
          </p:cNvSpPr>
          <p:nvPr>
            <p:ph type="title" idx="16" hasCustomPrompt="1"/>
          </p:nvPr>
        </p:nvSpPr>
        <p:spPr>
          <a:xfrm>
            <a:off x="3934343" y="3032440"/>
            <a:ext cx="1275300" cy="5934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3000"/>
              <a:buNone/>
              <a:defRPr sz="2400" b="1">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3" name="Google Shape;73;p13"/>
          <p:cNvSpPr txBox="1">
            <a:spLocks noGrp="1"/>
          </p:cNvSpPr>
          <p:nvPr>
            <p:ph type="subTitle" idx="17"/>
          </p:nvPr>
        </p:nvSpPr>
        <p:spPr>
          <a:xfrm>
            <a:off x="3344850" y="4042500"/>
            <a:ext cx="2454300" cy="4848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4" name="Google Shape;74;p13"/>
          <p:cNvSpPr txBox="1">
            <a:spLocks noGrp="1"/>
          </p:cNvSpPr>
          <p:nvPr>
            <p:ph type="title" idx="18"/>
          </p:nvPr>
        </p:nvSpPr>
        <p:spPr>
          <a:xfrm>
            <a:off x="5977757" y="3690575"/>
            <a:ext cx="2454300" cy="4455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75" name="Google Shape;75;p13"/>
          <p:cNvSpPr txBox="1">
            <a:spLocks noGrp="1"/>
          </p:cNvSpPr>
          <p:nvPr>
            <p:ph type="title" idx="19" hasCustomPrompt="1"/>
          </p:nvPr>
        </p:nvSpPr>
        <p:spPr>
          <a:xfrm>
            <a:off x="6567250" y="3032440"/>
            <a:ext cx="1275300" cy="5934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3000"/>
              <a:buNone/>
              <a:defRPr sz="2400" b="1">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6" name="Google Shape;76;p13"/>
          <p:cNvSpPr txBox="1">
            <a:spLocks noGrp="1"/>
          </p:cNvSpPr>
          <p:nvPr>
            <p:ph type="subTitle" idx="20"/>
          </p:nvPr>
        </p:nvSpPr>
        <p:spPr>
          <a:xfrm>
            <a:off x="5977757" y="4042500"/>
            <a:ext cx="2454300" cy="4848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7" name="Google Shape;77;p13"/>
          <p:cNvSpPr txBox="1">
            <a:spLocks noGrp="1"/>
          </p:cNvSpPr>
          <p:nvPr>
            <p:ph type="title" idx="21"/>
          </p:nvPr>
        </p:nvSpPr>
        <p:spPr>
          <a:xfrm>
            <a:off x="720000" y="445025"/>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78" name="Google Shape;78;p13"/>
          <p:cNvSpPr/>
          <p:nvPr/>
        </p:nvSpPr>
        <p:spPr>
          <a:xfrm>
            <a:off x="-1441025" y="4118700"/>
            <a:ext cx="2447100" cy="2447100"/>
          </a:xfrm>
          <a:prstGeom prst="ellipse">
            <a:avLst/>
          </a:prstGeom>
          <a:gradFill>
            <a:gsLst>
              <a:gs pos="0">
                <a:srgbClr val="FF524B"/>
              </a:gs>
              <a:gs pos="39000">
                <a:srgbClr val="FF524B">
                  <a:alpha val="38431"/>
                </a:srgbClr>
              </a:gs>
              <a:gs pos="66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13"/>
          <p:cNvSpPr/>
          <p:nvPr/>
        </p:nvSpPr>
        <p:spPr>
          <a:xfrm>
            <a:off x="7838338" y="-810625"/>
            <a:ext cx="2090100" cy="2090100"/>
          </a:xfrm>
          <a:prstGeom prst="ellipse">
            <a:avLst/>
          </a:prstGeom>
          <a:gradFill>
            <a:gsLst>
              <a:gs pos="0">
                <a:srgbClr val="FF524B"/>
              </a:gs>
              <a:gs pos="39000">
                <a:srgbClr val="FF524B">
                  <a:alpha val="38431"/>
                </a:srgbClr>
              </a:gs>
              <a:gs pos="66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1">
  <p:cSld name="TITLE_ONLY_1">
    <p:bg>
      <p:bgPr>
        <a:solidFill>
          <a:schemeClr val="lt1"/>
        </a:solidFill>
        <a:effectLst/>
      </p:bgPr>
    </p:bg>
    <p:spTree>
      <p:nvGrpSpPr>
        <p:cNvPr id="1" name="Shape 80"/>
        <p:cNvGrpSpPr/>
        <p:nvPr/>
      </p:nvGrpSpPr>
      <p:grpSpPr>
        <a:xfrm>
          <a:off x="0" y="0"/>
          <a:ext cx="0" cy="0"/>
          <a:chOff x="0" y="0"/>
          <a:chExt cx="0" cy="0"/>
        </a:xfrm>
      </p:grpSpPr>
      <p:sp>
        <p:nvSpPr>
          <p:cNvPr id="81" name="Google Shape;81;p14"/>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rtl="0">
              <a:spcBef>
                <a:spcPts val="0"/>
              </a:spcBef>
              <a:spcAft>
                <a:spcPts val="0"/>
              </a:spcAft>
              <a:buClr>
                <a:schemeClr val="lt1"/>
              </a:buClr>
              <a:buSzPts val="3500"/>
              <a:buNone/>
              <a:defRPr>
                <a:solidFill>
                  <a:schemeClr val="lt1"/>
                </a:solidFill>
              </a:defRPr>
            </a:lvl2pPr>
            <a:lvl3pPr lvl="2" rtl="0">
              <a:spcBef>
                <a:spcPts val="0"/>
              </a:spcBef>
              <a:spcAft>
                <a:spcPts val="0"/>
              </a:spcAft>
              <a:buClr>
                <a:schemeClr val="lt1"/>
              </a:buClr>
              <a:buSzPts val="3500"/>
              <a:buNone/>
              <a:defRPr>
                <a:solidFill>
                  <a:schemeClr val="lt1"/>
                </a:solidFill>
              </a:defRPr>
            </a:lvl3pPr>
            <a:lvl4pPr lvl="3" rtl="0">
              <a:spcBef>
                <a:spcPts val="0"/>
              </a:spcBef>
              <a:spcAft>
                <a:spcPts val="0"/>
              </a:spcAft>
              <a:buClr>
                <a:schemeClr val="lt1"/>
              </a:buClr>
              <a:buSzPts val="3500"/>
              <a:buNone/>
              <a:defRPr>
                <a:solidFill>
                  <a:schemeClr val="lt1"/>
                </a:solidFill>
              </a:defRPr>
            </a:lvl4pPr>
            <a:lvl5pPr lvl="4" rtl="0">
              <a:spcBef>
                <a:spcPts val="0"/>
              </a:spcBef>
              <a:spcAft>
                <a:spcPts val="0"/>
              </a:spcAft>
              <a:buClr>
                <a:schemeClr val="lt1"/>
              </a:buClr>
              <a:buSzPts val="3500"/>
              <a:buNone/>
              <a:defRPr>
                <a:solidFill>
                  <a:schemeClr val="lt1"/>
                </a:solidFill>
              </a:defRPr>
            </a:lvl5pPr>
            <a:lvl6pPr lvl="5" rtl="0">
              <a:spcBef>
                <a:spcPts val="0"/>
              </a:spcBef>
              <a:spcAft>
                <a:spcPts val="0"/>
              </a:spcAft>
              <a:buClr>
                <a:schemeClr val="lt1"/>
              </a:buClr>
              <a:buSzPts val="3500"/>
              <a:buNone/>
              <a:defRPr>
                <a:solidFill>
                  <a:schemeClr val="lt1"/>
                </a:solidFill>
              </a:defRPr>
            </a:lvl6pPr>
            <a:lvl7pPr lvl="6" rtl="0">
              <a:spcBef>
                <a:spcPts val="0"/>
              </a:spcBef>
              <a:spcAft>
                <a:spcPts val="0"/>
              </a:spcAft>
              <a:buClr>
                <a:schemeClr val="lt1"/>
              </a:buClr>
              <a:buSzPts val="3500"/>
              <a:buNone/>
              <a:defRPr>
                <a:solidFill>
                  <a:schemeClr val="lt1"/>
                </a:solidFill>
              </a:defRPr>
            </a:lvl7pPr>
            <a:lvl8pPr lvl="7" rtl="0">
              <a:spcBef>
                <a:spcPts val="0"/>
              </a:spcBef>
              <a:spcAft>
                <a:spcPts val="0"/>
              </a:spcAft>
              <a:buClr>
                <a:schemeClr val="lt1"/>
              </a:buClr>
              <a:buSzPts val="3500"/>
              <a:buNone/>
              <a:defRPr>
                <a:solidFill>
                  <a:schemeClr val="lt1"/>
                </a:solidFill>
              </a:defRPr>
            </a:lvl8pPr>
            <a:lvl9pPr lvl="8" rtl="0">
              <a:spcBef>
                <a:spcPts val="0"/>
              </a:spcBef>
              <a:spcAft>
                <a:spcPts val="0"/>
              </a:spcAft>
              <a:buClr>
                <a:schemeClr val="lt1"/>
              </a:buClr>
              <a:buSzPts val="3500"/>
              <a:buNone/>
              <a:defRPr>
                <a:solidFill>
                  <a:schemeClr val="lt1"/>
                </a:solidFill>
              </a:defRPr>
            </a:lvl9pPr>
          </a:lstStyle>
          <a:p>
            <a:endParaRPr/>
          </a:p>
        </p:txBody>
      </p:sp>
      <p:sp>
        <p:nvSpPr>
          <p:cNvPr id="82" name="Google Shape;82;p14"/>
          <p:cNvSpPr/>
          <p:nvPr/>
        </p:nvSpPr>
        <p:spPr>
          <a:xfrm>
            <a:off x="-1200875" y="-1386925"/>
            <a:ext cx="2447100" cy="2447100"/>
          </a:xfrm>
          <a:prstGeom prst="ellipse">
            <a:avLst/>
          </a:prstGeom>
          <a:gradFill>
            <a:gsLst>
              <a:gs pos="0">
                <a:srgbClr val="FF524B"/>
              </a:gs>
              <a:gs pos="39000">
                <a:srgbClr val="FF524B">
                  <a:alpha val="38431"/>
                </a:srgbClr>
              </a:gs>
              <a:gs pos="66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14"/>
          <p:cNvSpPr/>
          <p:nvPr/>
        </p:nvSpPr>
        <p:spPr>
          <a:xfrm>
            <a:off x="8068650" y="4159925"/>
            <a:ext cx="2090100" cy="2090100"/>
          </a:xfrm>
          <a:prstGeom prst="ellipse">
            <a:avLst/>
          </a:prstGeom>
          <a:gradFill>
            <a:gsLst>
              <a:gs pos="0">
                <a:srgbClr val="FF524B"/>
              </a:gs>
              <a:gs pos="39000">
                <a:srgbClr val="FF524B">
                  <a:alpha val="38431"/>
                </a:srgbClr>
              </a:gs>
              <a:gs pos="66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2">
  <p:cSld name="TITLE_ONLY_1_1">
    <p:bg>
      <p:bgPr>
        <a:solidFill>
          <a:schemeClr val="dk1"/>
        </a:solidFill>
        <a:effectLst/>
      </p:bgPr>
    </p:bg>
    <p:spTree>
      <p:nvGrpSpPr>
        <p:cNvPr id="1" name="Shape 84"/>
        <p:cNvGrpSpPr/>
        <p:nvPr/>
      </p:nvGrpSpPr>
      <p:grpSpPr>
        <a:xfrm>
          <a:off x="0" y="0"/>
          <a:ext cx="0" cy="0"/>
          <a:chOff x="0" y="0"/>
          <a:chExt cx="0" cy="0"/>
        </a:xfrm>
      </p:grpSpPr>
      <p:sp>
        <p:nvSpPr>
          <p:cNvPr id="85" name="Google Shape;85;p15"/>
          <p:cNvSpPr txBox="1">
            <a:spLocks noGrp="1"/>
          </p:cNvSpPr>
          <p:nvPr>
            <p:ph type="title"/>
          </p:nvPr>
        </p:nvSpPr>
        <p:spPr>
          <a:xfrm>
            <a:off x="715100" y="699800"/>
            <a:ext cx="44502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solidFill>
                  <a:schemeClr val="l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86" name="Google Shape;86;p15"/>
          <p:cNvSpPr/>
          <p:nvPr/>
        </p:nvSpPr>
        <p:spPr>
          <a:xfrm>
            <a:off x="-772462" y="4128563"/>
            <a:ext cx="2090100" cy="2090100"/>
          </a:xfrm>
          <a:prstGeom prst="ellipse">
            <a:avLst/>
          </a:prstGeom>
          <a:gradFill>
            <a:gsLst>
              <a:gs pos="0">
                <a:srgbClr val="FFFFFF">
                  <a:alpha val="67843"/>
                </a:srgbClr>
              </a:gs>
              <a:gs pos="39000">
                <a:srgbClr val="FFFFFF">
                  <a:alpha val="38431"/>
                </a:srgbClr>
              </a:gs>
              <a:gs pos="66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5"/>
          <p:cNvSpPr/>
          <p:nvPr/>
        </p:nvSpPr>
        <p:spPr>
          <a:xfrm>
            <a:off x="8459300" y="-1020225"/>
            <a:ext cx="2090100" cy="2090100"/>
          </a:xfrm>
          <a:prstGeom prst="ellipse">
            <a:avLst/>
          </a:prstGeom>
          <a:gradFill>
            <a:gsLst>
              <a:gs pos="0">
                <a:srgbClr val="FFFFFF">
                  <a:alpha val="67843"/>
                </a:srgbClr>
              </a:gs>
              <a:gs pos="39000">
                <a:srgbClr val="FFFFFF">
                  <a:alpha val="38431"/>
                </a:srgbClr>
              </a:gs>
              <a:gs pos="66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header 1">
  <p:cSld name="SECTION_HEADER_1_1">
    <p:spTree>
      <p:nvGrpSpPr>
        <p:cNvPr id="1" name="Shape 88"/>
        <p:cNvGrpSpPr/>
        <p:nvPr/>
      </p:nvGrpSpPr>
      <p:grpSpPr>
        <a:xfrm>
          <a:off x="0" y="0"/>
          <a:ext cx="0" cy="0"/>
          <a:chOff x="0" y="0"/>
          <a:chExt cx="0" cy="0"/>
        </a:xfrm>
      </p:grpSpPr>
      <p:sp>
        <p:nvSpPr>
          <p:cNvPr id="89" name="Google Shape;89;p16"/>
          <p:cNvSpPr txBox="1">
            <a:spLocks noGrp="1"/>
          </p:cNvSpPr>
          <p:nvPr>
            <p:ph type="title"/>
          </p:nvPr>
        </p:nvSpPr>
        <p:spPr>
          <a:xfrm>
            <a:off x="1130100" y="3327539"/>
            <a:ext cx="6883800" cy="463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90" name="Google Shape;90;p16"/>
          <p:cNvSpPr txBox="1">
            <a:spLocks noGrp="1"/>
          </p:cNvSpPr>
          <p:nvPr>
            <p:ph type="title" idx="2" hasCustomPrompt="1"/>
          </p:nvPr>
        </p:nvSpPr>
        <p:spPr>
          <a:xfrm>
            <a:off x="3961800" y="2111156"/>
            <a:ext cx="1220400" cy="668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000">
                <a:solidFill>
                  <a:schemeClr val="lt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91" name="Google Shape;91;p16"/>
          <p:cNvSpPr txBox="1">
            <a:spLocks noGrp="1"/>
          </p:cNvSpPr>
          <p:nvPr>
            <p:ph type="subTitle" idx="1"/>
          </p:nvPr>
        </p:nvSpPr>
        <p:spPr>
          <a:xfrm>
            <a:off x="2391900" y="3765563"/>
            <a:ext cx="4360200" cy="463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2" name="Google Shape;92;p16"/>
          <p:cNvSpPr/>
          <p:nvPr/>
        </p:nvSpPr>
        <p:spPr>
          <a:xfrm>
            <a:off x="7944722" y="3889949"/>
            <a:ext cx="2447100" cy="2447100"/>
          </a:xfrm>
          <a:prstGeom prst="ellipse">
            <a:avLst/>
          </a:prstGeom>
          <a:gradFill>
            <a:gsLst>
              <a:gs pos="0">
                <a:srgbClr val="FF524B"/>
              </a:gs>
              <a:gs pos="39000">
                <a:srgbClr val="FF524B">
                  <a:alpha val="38431"/>
                </a:srgbClr>
              </a:gs>
              <a:gs pos="66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ection header 2">
  <p:cSld name="SECTION_HEADER_1_2">
    <p:bg>
      <p:bgPr>
        <a:solidFill>
          <a:schemeClr val="dk1"/>
        </a:solidFill>
        <a:effectLst/>
      </p:bgPr>
    </p:bg>
    <p:spTree>
      <p:nvGrpSpPr>
        <p:cNvPr id="1" name="Shape 93"/>
        <p:cNvGrpSpPr/>
        <p:nvPr/>
      </p:nvGrpSpPr>
      <p:grpSpPr>
        <a:xfrm>
          <a:off x="0" y="0"/>
          <a:ext cx="0" cy="0"/>
          <a:chOff x="0" y="0"/>
          <a:chExt cx="0" cy="0"/>
        </a:xfrm>
      </p:grpSpPr>
      <p:sp>
        <p:nvSpPr>
          <p:cNvPr id="94" name="Google Shape;94;p17"/>
          <p:cNvSpPr txBox="1">
            <a:spLocks noGrp="1"/>
          </p:cNvSpPr>
          <p:nvPr>
            <p:ph type="title"/>
          </p:nvPr>
        </p:nvSpPr>
        <p:spPr>
          <a:xfrm>
            <a:off x="2144250" y="3620536"/>
            <a:ext cx="4360200" cy="406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solidFill>
                  <a:schemeClr val="lt1"/>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95" name="Google Shape;95;p17"/>
          <p:cNvSpPr txBox="1">
            <a:spLocks noGrp="1"/>
          </p:cNvSpPr>
          <p:nvPr>
            <p:ph type="title" idx="2" hasCustomPrompt="1"/>
          </p:nvPr>
        </p:nvSpPr>
        <p:spPr>
          <a:xfrm>
            <a:off x="792150" y="2879621"/>
            <a:ext cx="1220400" cy="5691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96" name="Google Shape;96;p17"/>
          <p:cNvSpPr txBox="1">
            <a:spLocks noGrp="1"/>
          </p:cNvSpPr>
          <p:nvPr>
            <p:ph type="subTitle" idx="1"/>
          </p:nvPr>
        </p:nvSpPr>
        <p:spPr>
          <a:xfrm>
            <a:off x="2144250" y="4067043"/>
            <a:ext cx="4360200" cy="406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7" name="Google Shape;97;p17"/>
          <p:cNvSpPr/>
          <p:nvPr/>
        </p:nvSpPr>
        <p:spPr>
          <a:xfrm>
            <a:off x="-578775" y="4027013"/>
            <a:ext cx="2090100" cy="2090100"/>
          </a:xfrm>
          <a:prstGeom prst="ellipse">
            <a:avLst/>
          </a:prstGeom>
          <a:gradFill>
            <a:gsLst>
              <a:gs pos="0">
                <a:srgbClr val="FFFFFF">
                  <a:alpha val="67843"/>
                </a:srgbClr>
              </a:gs>
              <a:gs pos="39000">
                <a:srgbClr val="FFFFFF">
                  <a:alpha val="38431"/>
                </a:srgbClr>
              </a:gs>
              <a:gs pos="66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7"/>
          <p:cNvSpPr/>
          <p:nvPr/>
        </p:nvSpPr>
        <p:spPr>
          <a:xfrm>
            <a:off x="7862825" y="-797287"/>
            <a:ext cx="2090100" cy="2090100"/>
          </a:xfrm>
          <a:prstGeom prst="ellipse">
            <a:avLst/>
          </a:prstGeom>
          <a:gradFill>
            <a:gsLst>
              <a:gs pos="0">
                <a:srgbClr val="FFFFFF">
                  <a:alpha val="67843"/>
                </a:srgbClr>
              </a:gs>
              <a:gs pos="39000">
                <a:srgbClr val="FFFFFF">
                  <a:alpha val="38431"/>
                </a:srgbClr>
              </a:gs>
              <a:gs pos="66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Section header 3">
  <p:cSld name="SECTION_HEADER_1_2_1">
    <p:bg>
      <p:bgPr>
        <a:solidFill>
          <a:schemeClr val="lt1"/>
        </a:solidFill>
        <a:effectLst/>
      </p:bgPr>
    </p:bg>
    <p:spTree>
      <p:nvGrpSpPr>
        <p:cNvPr id="1" name="Shape 99"/>
        <p:cNvGrpSpPr/>
        <p:nvPr/>
      </p:nvGrpSpPr>
      <p:grpSpPr>
        <a:xfrm>
          <a:off x="0" y="0"/>
          <a:ext cx="0" cy="0"/>
          <a:chOff x="0" y="0"/>
          <a:chExt cx="0" cy="0"/>
        </a:xfrm>
      </p:grpSpPr>
      <p:sp>
        <p:nvSpPr>
          <p:cNvPr id="100" name="Google Shape;100;p18"/>
          <p:cNvSpPr txBox="1">
            <a:spLocks noGrp="1"/>
          </p:cNvSpPr>
          <p:nvPr>
            <p:ph type="title"/>
          </p:nvPr>
        </p:nvSpPr>
        <p:spPr>
          <a:xfrm>
            <a:off x="720000" y="3511100"/>
            <a:ext cx="7704000" cy="455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01" name="Google Shape;101;p18"/>
          <p:cNvSpPr txBox="1">
            <a:spLocks noGrp="1"/>
          </p:cNvSpPr>
          <p:nvPr>
            <p:ph type="title" idx="2" hasCustomPrompt="1"/>
          </p:nvPr>
        </p:nvSpPr>
        <p:spPr>
          <a:xfrm>
            <a:off x="894275" y="2719088"/>
            <a:ext cx="1220400" cy="792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000">
                <a:solidFill>
                  <a:schemeClr val="lt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02" name="Google Shape;102;p18"/>
          <p:cNvSpPr txBox="1">
            <a:spLocks noGrp="1"/>
          </p:cNvSpPr>
          <p:nvPr>
            <p:ph type="subTitle" idx="1"/>
          </p:nvPr>
        </p:nvSpPr>
        <p:spPr>
          <a:xfrm>
            <a:off x="2391900" y="3966325"/>
            <a:ext cx="4360200" cy="406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3" name="Google Shape;103;p18"/>
          <p:cNvSpPr/>
          <p:nvPr/>
        </p:nvSpPr>
        <p:spPr>
          <a:xfrm>
            <a:off x="8137925" y="4210325"/>
            <a:ext cx="2090100" cy="2090100"/>
          </a:xfrm>
          <a:prstGeom prst="ellipse">
            <a:avLst/>
          </a:prstGeom>
          <a:gradFill>
            <a:gsLst>
              <a:gs pos="0">
                <a:srgbClr val="FF524B"/>
              </a:gs>
              <a:gs pos="39000">
                <a:srgbClr val="FF524B">
                  <a:alpha val="38431"/>
                </a:srgbClr>
              </a:gs>
              <a:gs pos="66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Section header 4">
  <p:cSld name="SECTION_HEADER_1_2_1_1">
    <p:bg>
      <p:bgPr>
        <a:solidFill>
          <a:schemeClr val="dk1"/>
        </a:solidFill>
        <a:effectLst/>
      </p:bgPr>
    </p:bg>
    <p:spTree>
      <p:nvGrpSpPr>
        <p:cNvPr id="1" name="Shape 104"/>
        <p:cNvGrpSpPr/>
        <p:nvPr/>
      </p:nvGrpSpPr>
      <p:grpSpPr>
        <a:xfrm>
          <a:off x="0" y="0"/>
          <a:ext cx="0" cy="0"/>
          <a:chOff x="0" y="0"/>
          <a:chExt cx="0" cy="0"/>
        </a:xfrm>
      </p:grpSpPr>
      <p:sp>
        <p:nvSpPr>
          <p:cNvPr id="105" name="Google Shape;105;p19"/>
          <p:cNvSpPr txBox="1">
            <a:spLocks noGrp="1"/>
          </p:cNvSpPr>
          <p:nvPr>
            <p:ph type="title"/>
          </p:nvPr>
        </p:nvSpPr>
        <p:spPr>
          <a:xfrm>
            <a:off x="2585220" y="640925"/>
            <a:ext cx="3219300" cy="4551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600"/>
              <a:buNone/>
              <a:defRPr sz="3600">
                <a:solidFill>
                  <a:schemeClr val="lt1"/>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06" name="Google Shape;106;p19"/>
          <p:cNvSpPr txBox="1">
            <a:spLocks noGrp="1"/>
          </p:cNvSpPr>
          <p:nvPr>
            <p:ph type="title" idx="2" hasCustomPrompt="1"/>
          </p:nvPr>
        </p:nvSpPr>
        <p:spPr>
          <a:xfrm>
            <a:off x="6097620" y="546750"/>
            <a:ext cx="1220400" cy="792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07" name="Google Shape;107;p19"/>
          <p:cNvSpPr txBox="1">
            <a:spLocks noGrp="1"/>
          </p:cNvSpPr>
          <p:nvPr>
            <p:ph type="subTitle" idx="1"/>
          </p:nvPr>
        </p:nvSpPr>
        <p:spPr>
          <a:xfrm>
            <a:off x="1825981" y="1096150"/>
            <a:ext cx="3978300" cy="4065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600"/>
              <a:buNone/>
              <a:defRPr>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8" name="Google Shape;108;p19"/>
          <p:cNvSpPr/>
          <p:nvPr/>
        </p:nvSpPr>
        <p:spPr>
          <a:xfrm>
            <a:off x="-757181" y="4037544"/>
            <a:ext cx="2090100" cy="2090100"/>
          </a:xfrm>
          <a:prstGeom prst="ellipse">
            <a:avLst/>
          </a:prstGeom>
          <a:gradFill>
            <a:gsLst>
              <a:gs pos="0">
                <a:srgbClr val="FFFFFF">
                  <a:alpha val="67843"/>
                </a:srgbClr>
              </a:gs>
              <a:gs pos="39000">
                <a:srgbClr val="FFFFFF">
                  <a:alpha val="38431"/>
                </a:srgbClr>
              </a:gs>
              <a:gs pos="66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9"/>
          <p:cNvSpPr/>
          <p:nvPr/>
        </p:nvSpPr>
        <p:spPr>
          <a:xfrm>
            <a:off x="7811081" y="4037544"/>
            <a:ext cx="2090100" cy="2090100"/>
          </a:xfrm>
          <a:prstGeom prst="ellipse">
            <a:avLst/>
          </a:prstGeom>
          <a:gradFill>
            <a:gsLst>
              <a:gs pos="0">
                <a:srgbClr val="FFFFFF">
                  <a:alpha val="67843"/>
                </a:srgbClr>
              </a:gs>
              <a:gs pos="39000">
                <a:srgbClr val="FFFFFF">
                  <a:alpha val="38431"/>
                </a:srgbClr>
              </a:gs>
              <a:gs pos="66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header 5">
  <p:cSld name="SECTION_HEADER_1_2_1_1_1">
    <p:bg>
      <p:bgPr>
        <a:solidFill>
          <a:schemeClr val="lt1"/>
        </a:solidFill>
        <a:effectLst/>
      </p:bgPr>
    </p:bg>
    <p:spTree>
      <p:nvGrpSpPr>
        <p:cNvPr id="1" name="Shape 110"/>
        <p:cNvGrpSpPr/>
        <p:nvPr/>
      </p:nvGrpSpPr>
      <p:grpSpPr>
        <a:xfrm>
          <a:off x="0" y="0"/>
          <a:ext cx="0" cy="0"/>
          <a:chOff x="0" y="0"/>
          <a:chExt cx="0" cy="0"/>
        </a:xfrm>
      </p:grpSpPr>
      <p:sp>
        <p:nvSpPr>
          <p:cNvPr id="111" name="Google Shape;111;p20"/>
          <p:cNvSpPr txBox="1">
            <a:spLocks noGrp="1"/>
          </p:cNvSpPr>
          <p:nvPr>
            <p:ph type="title"/>
          </p:nvPr>
        </p:nvSpPr>
        <p:spPr>
          <a:xfrm>
            <a:off x="650525" y="3476028"/>
            <a:ext cx="7704000" cy="455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12" name="Google Shape;112;p20"/>
          <p:cNvSpPr txBox="1">
            <a:spLocks noGrp="1"/>
          </p:cNvSpPr>
          <p:nvPr>
            <p:ph type="title" idx="2" hasCustomPrompt="1"/>
          </p:nvPr>
        </p:nvSpPr>
        <p:spPr>
          <a:xfrm>
            <a:off x="7208500" y="2806625"/>
            <a:ext cx="1220400" cy="792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000">
                <a:solidFill>
                  <a:schemeClr val="lt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13" name="Google Shape;113;p20"/>
          <p:cNvSpPr txBox="1">
            <a:spLocks noGrp="1"/>
          </p:cNvSpPr>
          <p:nvPr>
            <p:ph type="subTitle" idx="1"/>
          </p:nvPr>
        </p:nvSpPr>
        <p:spPr>
          <a:xfrm>
            <a:off x="2322425" y="3931250"/>
            <a:ext cx="4360200" cy="406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4" name="Google Shape;114;p20"/>
          <p:cNvSpPr/>
          <p:nvPr/>
        </p:nvSpPr>
        <p:spPr>
          <a:xfrm>
            <a:off x="-720012" y="4369888"/>
            <a:ext cx="2447100" cy="2447100"/>
          </a:xfrm>
          <a:prstGeom prst="ellipse">
            <a:avLst/>
          </a:prstGeom>
          <a:gradFill>
            <a:gsLst>
              <a:gs pos="0">
                <a:srgbClr val="FF524B"/>
              </a:gs>
              <a:gs pos="39000">
                <a:srgbClr val="FF524B">
                  <a:alpha val="38431"/>
                </a:srgbClr>
              </a:gs>
              <a:gs pos="66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2"/>
        <p:cNvGrpSpPr/>
        <p:nvPr/>
      </p:nvGrpSpPr>
      <p:grpSpPr>
        <a:xfrm>
          <a:off x="0" y="0"/>
          <a:ext cx="0" cy="0"/>
          <a:chOff x="0" y="0"/>
          <a:chExt cx="0" cy="0"/>
        </a:xfrm>
      </p:grpSpPr>
      <p:sp>
        <p:nvSpPr>
          <p:cNvPr id="13" name="Google Shape;13;p3"/>
          <p:cNvSpPr txBox="1">
            <a:spLocks noGrp="1"/>
          </p:cNvSpPr>
          <p:nvPr>
            <p:ph type="title"/>
          </p:nvPr>
        </p:nvSpPr>
        <p:spPr>
          <a:xfrm>
            <a:off x="2962900" y="954050"/>
            <a:ext cx="4360200" cy="576300"/>
          </a:xfrm>
          <a:prstGeom prst="rect">
            <a:avLst/>
          </a:prstGeom>
          <a:ln>
            <a:noFill/>
          </a:ln>
        </p:spPr>
        <p:txBody>
          <a:bodyPr spcFirstLastPara="1" wrap="square" lIns="91425" tIns="91425" rIns="91425" bIns="91425" anchor="ctr" anchorCtr="0">
            <a:noAutofit/>
          </a:bodyPr>
          <a:lstStyle>
            <a:lvl1pPr lvl="0">
              <a:spcBef>
                <a:spcPts val="0"/>
              </a:spcBef>
              <a:spcAft>
                <a:spcPts val="0"/>
              </a:spcAft>
              <a:buSzPts val="3600"/>
              <a:buNone/>
              <a:defRPr sz="3600">
                <a:solidFill>
                  <a:schemeClr val="accent1"/>
                </a:solidFill>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4" name="Google Shape;14;p3"/>
          <p:cNvSpPr txBox="1">
            <a:spLocks noGrp="1"/>
          </p:cNvSpPr>
          <p:nvPr>
            <p:ph type="title" idx="2" hasCustomPrompt="1"/>
          </p:nvPr>
        </p:nvSpPr>
        <p:spPr>
          <a:xfrm>
            <a:off x="1449225" y="1081075"/>
            <a:ext cx="1220400" cy="5763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6000"/>
              <a:buNone/>
              <a:defRPr sz="6000" b="1"/>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5" name="Google Shape;15;p3"/>
          <p:cNvSpPr txBox="1">
            <a:spLocks noGrp="1"/>
          </p:cNvSpPr>
          <p:nvPr>
            <p:ph type="subTitle" idx="1"/>
          </p:nvPr>
        </p:nvSpPr>
        <p:spPr>
          <a:xfrm>
            <a:off x="2962900" y="1565550"/>
            <a:ext cx="4554900" cy="3360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600"/>
              <a:buNone/>
              <a:defRPr>
                <a:solidFill>
                  <a:schemeClr val="accent1"/>
                </a:solidFill>
                <a:latin typeface="Montserrat"/>
                <a:ea typeface="Montserrat"/>
                <a:cs typeface="Montserrat"/>
                <a:sym typeface="Montserrat"/>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 name="Google Shape;16;p3"/>
          <p:cNvSpPr/>
          <p:nvPr/>
        </p:nvSpPr>
        <p:spPr>
          <a:xfrm>
            <a:off x="8101438" y="-1017071"/>
            <a:ext cx="2090100" cy="2090100"/>
          </a:xfrm>
          <a:prstGeom prst="ellipse">
            <a:avLst/>
          </a:prstGeom>
          <a:gradFill>
            <a:gsLst>
              <a:gs pos="0">
                <a:srgbClr val="FFFFFF">
                  <a:alpha val="67843"/>
                </a:srgbClr>
              </a:gs>
              <a:gs pos="39000">
                <a:srgbClr val="FFFFFF">
                  <a:alpha val="38431"/>
                </a:srgbClr>
              </a:gs>
              <a:gs pos="66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Quote">
  <p:cSld name="BLANK_1_1">
    <p:bg>
      <p:bgPr>
        <a:solidFill>
          <a:schemeClr val="accent3"/>
        </a:solidFill>
        <a:effectLst/>
      </p:bgPr>
    </p:bg>
    <p:spTree>
      <p:nvGrpSpPr>
        <p:cNvPr id="1" name="Shape 115"/>
        <p:cNvGrpSpPr/>
        <p:nvPr/>
      </p:nvGrpSpPr>
      <p:grpSpPr>
        <a:xfrm>
          <a:off x="0" y="0"/>
          <a:ext cx="0" cy="0"/>
          <a:chOff x="0" y="0"/>
          <a:chExt cx="0" cy="0"/>
        </a:xfrm>
      </p:grpSpPr>
      <p:sp>
        <p:nvSpPr>
          <p:cNvPr id="116" name="Google Shape;116;p21"/>
          <p:cNvSpPr/>
          <p:nvPr/>
        </p:nvSpPr>
        <p:spPr>
          <a:xfrm>
            <a:off x="7685838" y="-949687"/>
            <a:ext cx="2090100" cy="2090100"/>
          </a:xfrm>
          <a:prstGeom prst="ellipse">
            <a:avLst/>
          </a:prstGeom>
          <a:gradFill>
            <a:gsLst>
              <a:gs pos="0">
                <a:srgbClr val="FFFFFF">
                  <a:alpha val="67843"/>
                </a:srgbClr>
              </a:gs>
              <a:gs pos="39000">
                <a:srgbClr val="FFFFFF">
                  <a:alpha val="38431"/>
                </a:srgbClr>
              </a:gs>
              <a:gs pos="66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21"/>
          <p:cNvSpPr/>
          <p:nvPr/>
        </p:nvSpPr>
        <p:spPr>
          <a:xfrm>
            <a:off x="-671575" y="3848175"/>
            <a:ext cx="2090100" cy="2090100"/>
          </a:xfrm>
          <a:prstGeom prst="ellipse">
            <a:avLst/>
          </a:prstGeom>
          <a:gradFill>
            <a:gsLst>
              <a:gs pos="0">
                <a:srgbClr val="FFFFFF">
                  <a:alpha val="67843"/>
                </a:srgbClr>
              </a:gs>
              <a:gs pos="39000">
                <a:srgbClr val="FFFFFF">
                  <a:alpha val="38431"/>
                </a:srgbClr>
              </a:gs>
              <a:gs pos="66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21"/>
          <p:cNvSpPr/>
          <p:nvPr/>
        </p:nvSpPr>
        <p:spPr>
          <a:xfrm>
            <a:off x="1022725" y="1295175"/>
            <a:ext cx="7098600" cy="2553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21"/>
          <p:cNvSpPr txBox="1">
            <a:spLocks noGrp="1"/>
          </p:cNvSpPr>
          <p:nvPr>
            <p:ph type="title"/>
          </p:nvPr>
        </p:nvSpPr>
        <p:spPr>
          <a:xfrm>
            <a:off x="3121950" y="3052950"/>
            <a:ext cx="4563900" cy="5319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120" name="Google Shape;120;p21"/>
          <p:cNvSpPr txBox="1">
            <a:spLocks noGrp="1"/>
          </p:cNvSpPr>
          <p:nvPr>
            <p:ph type="subTitle" idx="1"/>
          </p:nvPr>
        </p:nvSpPr>
        <p:spPr>
          <a:xfrm>
            <a:off x="1458150" y="1558650"/>
            <a:ext cx="6227700" cy="14943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2500"/>
              <a:buNone/>
              <a:defRPr sz="2500">
                <a:solidFill>
                  <a:schemeClr val="accent1"/>
                </a:solidFill>
              </a:defRPr>
            </a:lvl1pPr>
            <a:lvl2pPr lvl="1" algn="ctr" rtl="0">
              <a:lnSpc>
                <a:spcPct val="100000"/>
              </a:lnSpc>
              <a:spcBef>
                <a:spcPts val="0"/>
              </a:spcBef>
              <a:spcAft>
                <a:spcPts val="0"/>
              </a:spcAft>
              <a:buSzPts val="2500"/>
              <a:buNone/>
              <a:defRPr sz="2500"/>
            </a:lvl2pPr>
            <a:lvl3pPr lvl="2" algn="ctr" rtl="0">
              <a:lnSpc>
                <a:spcPct val="100000"/>
              </a:lnSpc>
              <a:spcBef>
                <a:spcPts val="0"/>
              </a:spcBef>
              <a:spcAft>
                <a:spcPts val="0"/>
              </a:spcAft>
              <a:buSzPts val="2500"/>
              <a:buNone/>
              <a:defRPr sz="2500"/>
            </a:lvl3pPr>
            <a:lvl4pPr lvl="3" algn="ctr" rtl="0">
              <a:lnSpc>
                <a:spcPct val="100000"/>
              </a:lnSpc>
              <a:spcBef>
                <a:spcPts val="0"/>
              </a:spcBef>
              <a:spcAft>
                <a:spcPts val="0"/>
              </a:spcAft>
              <a:buSzPts val="2500"/>
              <a:buNone/>
              <a:defRPr sz="2500"/>
            </a:lvl4pPr>
            <a:lvl5pPr lvl="4" algn="ctr" rtl="0">
              <a:lnSpc>
                <a:spcPct val="100000"/>
              </a:lnSpc>
              <a:spcBef>
                <a:spcPts val="0"/>
              </a:spcBef>
              <a:spcAft>
                <a:spcPts val="0"/>
              </a:spcAft>
              <a:buSzPts val="2500"/>
              <a:buNone/>
              <a:defRPr sz="2500"/>
            </a:lvl5pPr>
            <a:lvl6pPr lvl="5" algn="ctr" rtl="0">
              <a:lnSpc>
                <a:spcPct val="100000"/>
              </a:lnSpc>
              <a:spcBef>
                <a:spcPts val="0"/>
              </a:spcBef>
              <a:spcAft>
                <a:spcPts val="0"/>
              </a:spcAft>
              <a:buSzPts val="2500"/>
              <a:buNone/>
              <a:defRPr sz="2500"/>
            </a:lvl6pPr>
            <a:lvl7pPr lvl="6" algn="ctr" rtl="0">
              <a:lnSpc>
                <a:spcPct val="100000"/>
              </a:lnSpc>
              <a:spcBef>
                <a:spcPts val="0"/>
              </a:spcBef>
              <a:spcAft>
                <a:spcPts val="0"/>
              </a:spcAft>
              <a:buSzPts val="2500"/>
              <a:buNone/>
              <a:defRPr sz="2500"/>
            </a:lvl7pPr>
            <a:lvl8pPr lvl="7" algn="ctr" rtl="0">
              <a:lnSpc>
                <a:spcPct val="100000"/>
              </a:lnSpc>
              <a:spcBef>
                <a:spcPts val="0"/>
              </a:spcBef>
              <a:spcAft>
                <a:spcPts val="0"/>
              </a:spcAft>
              <a:buSzPts val="2500"/>
              <a:buNone/>
              <a:defRPr sz="2500"/>
            </a:lvl8pPr>
            <a:lvl9pPr lvl="8" algn="ctr" rtl="0">
              <a:lnSpc>
                <a:spcPct val="100000"/>
              </a:lnSpc>
              <a:spcBef>
                <a:spcPts val="0"/>
              </a:spcBef>
              <a:spcAft>
                <a:spcPts val="0"/>
              </a:spcAft>
              <a:buSzPts val="2500"/>
              <a:buNone/>
              <a:defRPr sz="2500"/>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ext">
  <p:cSld name="CUSTOM">
    <p:spTree>
      <p:nvGrpSpPr>
        <p:cNvPr id="1" name="Shape 121"/>
        <p:cNvGrpSpPr/>
        <p:nvPr/>
      </p:nvGrpSpPr>
      <p:grpSpPr>
        <a:xfrm>
          <a:off x="0" y="0"/>
          <a:ext cx="0" cy="0"/>
          <a:chOff x="0" y="0"/>
          <a:chExt cx="0" cy="0"/>
        </a:xfrm>
      </p:grpSpPr>
      <p:sp>
        <p:nvSpPr>
          <p:cNvPr id="122" name="Google Shape;122;p22"/>
          <p:cNvSpPr txBox="1">
            <a:spLocks noGrp="1"/>
          </p:cNvSpPr>
          <p:nvPr>
            <p:ph type="subTitle" idx="1"/>
          </p:nvPr>
        </p:nvSpPr>
        <p:spPr>
          <a:xfrm>
            <a:off x="2272650" y="2401775"/>
            <a:ext cx="4598700" cy="974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3" name="Google Shape;123;p22"/>
          <p:cNvSpPr txBox="1">
            <a:spLocks noGrp="1"/>
          </p:cNvSpPr>
          <p:nvPr>
            <p:ph type="title"/>
          </p:nvPr>
        </p:nvSpPr>
        <p:spPr>
          <a:xfrm>
            <a:off x="2272650" y="1611175"/>
            <a:ext cx="45987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ext 1">
  <p:cSld name="CUSTOM_2">
    <p:spTree>
      <p:nvGrpSpPr>
        <p:cNvPr id="1" name="Shape 124"/>
        <p:cNvGrpSpPr/>
        <p:nvPr/>
      </p:nvGrpSpPr>
      <p:grpSpPr>
        <a:xfrm>
          <a:off x="0" y="0"/>
          <a:ext cx="0" cy="0"/>
          <a:chOff x="0" y="0"/>
          <a:chExt cx="0" cy="0"/>
        </a:xfrm>
      </p:grpSpPr>
      <p:sp>
        <p:nvSpPr>
          <p:cNvPr id="125" name="Google Shape;125;p23"/>
          <p:cNvSpPr txBox="1">
            <a:spLocks noGrp="1"/>
          </p:cNvSpPr>
          <p:nvPr>
            <p:ph type="subTitle" idx="1"/>
          </p:nvPr>
        </p:nvSpPr>
        <p:spPr>
          <a:xfrm>
            <a:off x="4317034" y="2236800"/>
            <a:ext cx="3975600" cy="882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6" name="Google Shape;126;p23"/>
          <p:cNvSpPr txBox="1">
            <a:spLocks noGrp="1"/>
          </p:cNvSpPr>
          <p:nvPr>
            <p:ph type="title"/>
          </p:nvPr>
        </p:nvSpPr>
        <p:spPr>
          <a:xfrm>
            <a:off x="4317628" y="1664100"/>
            <a:ext cx="39744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27" name="Google Shape;127;p23"/>
          <p:cNvSpPr/>
          <p:nvPr/>
        </p:nvSpPr>
        <p:spPr>
          <a:xfrm>
            <a:off x="8047900" y="4275500"/>
            <a:ext cx="2447100" cy="2447100"/>
          </a:xfrm>
          <a:prstGeom prst="ellipse">
            <a:avLst/>
          </a:prstGeom>
          <a:gradFill>
            <a:gsLst>
              <a:gs pos="0">
                <a:srgbClr val="FF524B"/>
              </a:gs>
              <a:gs pos="39000">
                <a:srgbClr val="FF524B">
                  <a:alpha val="38431"/>
                </a:srgbClr>
              </a:gs>
              <a:gs pos="66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23"/>
          <p:cNvSpPr/>
          <p:nvPr/>
        </p:nvSpPr>
        <p:spPr>
          <a:xfrm>
            <a:off x="-859750" y="-954800"/>
            <a:ext cx="2090100" cy="2090100"/>
          </a:xfrm>
          <a:prstGeom prst="ellipse">
            <a:avLst/>
          </a:prstGeom>
          <a:gradFill>
            <a:gsLst>
              <a:gs pos="0">
                <a:srgbClr val="FF524B"/>
              </a:gs>
              <a:gs pos="39000">
                <a:srgbClr val="FF524B">
                  <a:alpha val="38431"/>
                </a:srgbClr>
              </a:gs>
              <a:gs pos="66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text 2">
  <p:cSld name="CUSTOM_2_1">
    <p:spTree>
      <p:nvGrpSpPr>
        <p:cNvPr id="1" name="Shape 129"/>
        <p:cNvGrpSpPr/>
        <p:nvPr/>
      </p:nvGrpSpPr>
      <p:grpSpPr>
        <a:xfrm>
          <a:off x="0" y="0"/>
          <a:ext cx="0" cy="0"/>
          <a:chOff x="0" y="0"/>
          <a:chExt cx="0" cy="0"/>
        </a:xfrm>
      </p:grpSpPr>
      <p:sp>
        <p:nvSpPr>
          <p:cNvPr id="130" name="Google Shape;130;p24"/>
          <p:cNvSpPr txBox="1">
            <a:spLocks noGrp="1"/>
          </p:cNvSpPr>
          <p:nvPr>
            <p:ph type="subTitle" idx="1"/>
          </p:nvPr>
        </p:nvSpPr>
        <p:spPr>
          <a:xfrm>
            <a:off x="1199342" y="2360788"/>
            <a:ext cx="3975600" cy="861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1" name="Google Shape;131;p24"/>
          <p:cNvSpPr txBox="1">
            <a:spLocks noGrp="1"/>
          </p:cNvSpPr>
          <p:nvPr>
            <p:ph type="title"/>
          </p:nvPr>
        </p:nvSpPr>
        <p:spPr>
          <a:xfrm>
            <a:off x="1199336" y="1788088"/>
            <a:ext cx="39744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32" name="Google Shape;132;p24"/>
          <p:cNvSpPr/>
          <p:nvPr/>
        </p:nvSpPr>
        <p:spPr>
          <a:xfrm>
            <a:off x="-812375" y="3857525"/>
            <a:ext cx="2447100" cy="2447100"/>
          </a:xfrm>
          <a:prstGeom prst="ellipse">
            <a:avLst/>
          </a:prstGeom>
          <a:gradFill>
            <a:gsLst>
              <a:gs pos="0">
                <a:srgbClr val="FF524B"/>
              </a:gs>
              <a:gs pos="39000">
                <a:srgbClr val="FF524B">
                  <a:alpha val="38431"/>
                </a:srgbClr>
              </a:gs>
              <a:gs pos="66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24"/>
          <p:cNvSpPr/>
          <p:nvPr/>
        </p:nvSpPr>
        <p:spPr>
          <a:xfrm>
            <a:off x="7858950" y="-937150"/>
            <a:ext cx="2090100" cy="2090100"/>
          </a:xfrm>
          <a:prstGeom prst="ellipse">
            <a:avLst/>
          </a:prstGeom>
          <a:gradFill>
            <a:gsLst>
              <a:gs pos="0">
                <a:srgbClr val="FF524B"/>
              </a:gs>
              <a:gs pos="39000">
                <a:srgbClr val="FF524B">
                  <a:alpha val="38431"/>
                </a:srgbClr>
              </a:gs>
              <a:gs pos="66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text 3">
  <p:cSld name="CUSTOM_2_2">
    <p:spTree>
      <p:nvGrpSpPr>
        <p:cNvPr id="1" name="Shape 134"/>
        <p:cNvGrpSpPr/>
        <p:nvPr/>
      </p:nvGrpSpPr>
      <p:grpSpPr>
        <a:xfrm>
          <a:off x="0" y="0"/>
          <a:ext cx="0" cy="0"/>
          <a:chOff x="0" y="0"/>
          <a:chExt cx="0" cy="0"/>
        </a:xfrm>
      </p:grpSpPr>
      <p:sp>
        <p:nvSpPr>
          <p:cNvPr id="135" name="Google Shape;135;p25"/>
          <p:cNvSpPr txBox="1">
            <a:spLocks noGrp="1"/>
          </p:cNvSpPr>
          <p:nvPr>
            <p:ph type="subTitle" idx="1"/>
          </p:nvPr>
        </p:nvSpPr>
        <p:spPr>
          <a:xfrm>
            <a:off x="720000" y="971550"/>
            <a:ext cx="7704000" cy="1903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Char char="●"/>
              <a:defRPr/>
            </a:lvl1pPr>
            <a:lvl2pPr lvl="1" algn="ctr" rtl="0">
              <a:lnSpc>
                <a:spcPct val="100000"/>
              </a:lnSpc>
              <a:spcBef>
                <a:spcPts val="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endParaRPr/>
          </a:p>
        </p:txBody>
      </p:sp>
      <p:sp>
        <p:nvSpPr>
          <p:cNvPr id="136" name="Google Shape;136;p25"/>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37" name="Google Shape;137;p25"/>
          <p:cNvSpPr/>
          <p:nvPr/>
        </p:nvSpPr>
        <p:spPr>
          <a:xfrm>
            <a:off x="-1200875" y="-1386925"/>
            <a:ext cx="2447100" cy="2447100"/>
          </a:xfrm>
          <a:prstGeom prst="ellipse">
            <a:avLst/>
          </a:prstGeom>
          <a:gradFill>
            <a:gsLst>
              <a:gs pos="0">
                <a:srgbClr val="FF524B"/>
              </a:gs>
              <a:gs pos="39000">
                <a:srgbClr val="FF524B">
                  <a:alpha val="38431"/>
                </a:srgbClr>
              </a:gs>
              <a:gs pos="66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25"/>
          <p:cNvSpPr/>
          <p:nvPr/>
        </p:nvSpPr>
        <p:spPr>
          <a:xfrm>
            <a:off x="8068650" y="4159925"/>
            <a:ext cx="2090100" cy="2090100"/>
          </a:xfrm>
          <a:prstGeom prst="ellipse">
            <a:avLst/>
          </a:prstGeom>
          <a:gradFill>
            <a:gsLst>
              <a:gs pos="0">
                <a:srgbClr val="FF524B"/>
              </a:gs>
              <a:gs pos="39000">
                <a:srgbClr val="FF524B">
                  <a:alpha val="38431"/>
                </a:srgbClr>
              </a:gs>
              <a:gs pos="66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text 4">
  <p:cSld name="CUSTOM_1">
    <p:spTree>
      <p:nvGrpSpPr>
        <p:cNvPr id="1" name="Shape 139"/>
        <p:cNvGrpSpPr/>
        <p:nvPr/>
      </p:nvGrpSpPr>
      <p:grpSpPr>
        <a:xfrm>
          <a:off x="0" y="0"/>
          <a:ext cx="0" cy="0"/>
          <a:chOff x="0" y="0"/>
          <a:chExt cx="0" cy="0"/>
        </a:xfrm>
      </p:grpSpPr>
      <p:sp>
        <p:nvSpPr>
          <p:cNvPr id="140" name="Google Shape;140;p26"/>
          <p:cNvSpPr txBox="1">
            <a:spLocks noGrp="1"/>
          </p:cNvSpPr>
          <p:nvPr>
            <p:ph type="subTitle" idx="1"/>
          </p:nvPr>
        </p:nvSpPr>
        <p:spPr>
          <a:xfrm>
            <a:off x="1445163" y="2232409"/>
            <a:ext cx="4131600" cy="860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1" name="Google Shape;141;p26"/>
          <p:cNvSpPr txBox="1">
            <a:spLocks noGrp="1"/>
          </p:cNvSpPr>
          <p:nvPr>
            <p:ph type="title"/>
          </p:nvPr>
        </p:nvSpPr>
        <p:spPr>
          <a:xfrm>
            <a:off x="1445154" y="1659700"/>
            <a:ext cx="41316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42" name="Google Shape;142;p26"/>
          <p:cNvSpPr/>
          <p:nvPr/>
        </p:nvSpPr>
        <p:spPr>
          <a:xfrm>
            <a:off x="-1173400" y="-1349700"/>
            <a:ext cx="2447100" cy="2447100"/>
          </a:xfrm>
          <a:prstGeom prst="ellipse">
            <a:avLst/>
          </a:prstGeom>
          <a:gradFill>
            <a:gsLst>
              <a:gs pos="0">
                <a:srgbClr val="FF524B"/>
              </a:gs>
              <a:gs pos="39000">
                <a:srgbClr val="FF524B">
                  <a:alpha val="38431"/>
                </a:srgbClr>
              </a:gs>
              <a:gs pos="66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6"/>
          <p:cNvSpPr/>
          <p:nvPr/>
        </p:nvSpPr>
        <p:spPr>
          <a:xfrm>
            <a:off x="7931825" y="3845800"/>
            <a:ext cx="2090100" cy="2090100"/>
          </a:xfrm>
          <a:prstGeom prst="ellipse">
            <a:avLst/>
          </a:prstGeom>
          <a:gradFill>
            <a:gsLst>
              <a:gs pos="0">
                <a:srgbClr val="FF524B"/>
              </a:gs>
              <a:gs pos="39000">
                <a:srgbClr val="FF524B">
                  <a:alpha val="38431"/>
                </a:srgbClr>
              </a:gs>
              <a:gs pos="66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text 5">
  <p:cSld name="CUSTOM_1_1">
    <p:spTree>
      <p:nvGrpSpPr>
        <p:cNvPr id="1" name="Shape 144"/>
        <p:cNvGrpSpPr/>
        <p:nvPr/>
      </p:nvGrpSpPr>
      <p:grpSpPr>
        <a:xfrm>
          <a:off x="0" y="0"/>
          <a:ext cx="0" cy="0"/>
          <a:chOff x="0" y="0"/>
          <a:chExt cx="0" cy="0"/>
        </a:xfrm>
      </p:grpSpPr>
      <p:sp>
        <p:nvSpPr>
          <p:cNvPr id="145" name="Google Shape;145;p27"/>
          <p:cNvSpPr txBox="1">
            <a:spLocks noGrp="1"/>
          </p:cNvSpPr>
          <p:nvPr>
            <p:ph type="subTitle" idx="1"/>
          </p:nvPr>
        </p:nvSpPr>
        <p:spPr>
          <a:xfrm>
            <a:off x="720000" y="971550"/>
            <a:ext cx="7704000" cy="3636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Char char="●"/>
              <a:defRPr/>
            </a:lvl1pPr>
            <a:lvl2pPr lvl="1" algn="ctr" rtl="0">
              <a:lnSpc>
                <a:spcPct val="100000"/>
              </a:lnSpc>
              <a:spcBef>
                <a:spcPts val="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endParaRPr/>
          </a:p>
        </p:txBody>
      </p:sp>
      <p:sp>
        <p:nvSpPr>
          <p:cNvPr id="146" name="Google Shape;146;p27"/>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47" name="Google Shape;147;p27"/>
          <p:cNvSpPr/>
          <p:nvPr/>
        </p:nvSpPr>
        <p:spPr>
          <a:xfrm>
            <a:off x="-1200875" y="-1386925"/>
            <a:ext cx="2447100" cy="2447100"/>
          </a:xfrm>
          <a:prstGeom prst="ellipse">
            <a:avLst/>
          </a:prstGeom>
          <a:gradFill>
            <a:gsLst>
              <a:gs pos="0">
                <a:srgbClr val="FF524B"/>
              </a:gs>
              <a:gs pos="39000">
                <a:srgbClr val="FF524B">
                  <a:alpha val="38431"/>
                </a:srgbClr>
              </a:gs>
              <a:gs pos="66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27"/>
          <p:cNvSpPr/>
          <p:nvPr/>
        </p:nvSpPr>
        <p:spPr>
          <a:xfrm>
            <a:off x="8068650" y="4159925"/>
            <a:ext cx="2090100" cy="2090100"/>
          </a:xfrm>
          <a:prstGeom prst="ellipse">
            <a:avLst/>
          </a:prstGeom>
          <a:gradFill>
            <a:gsLst>
              <a:gs pos="0">
                <a:srgbClr val="FF524B"/>
              </a:gs>
              <a:gs pos="39000">
                <a:srgbClr val="FF524B">
                  <a:alpha val="38431"/>
                </a:srgbClr>
              </a:gs>
              <a:gs pos="66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three columns">
  <p:cSld name="BLANK_1_1_1_2">
    <p:spTree>
      <p:nvGrpSpPr>
        <p:cNvPr id="1" name="Shape 149"/>
        <p:cNvGrpSpPr/>
        <p:nvPr/>
      </p:nvGrpSpPr>
      <p:grpSpPr>
        <a:xfrm>
          <a:off x="0" y="0"/>
          <a:ext cx="0" cy="0"/>
          <a:chOff x="0" y="0"/>
          <a:chExt cx="0" cy="0"/>
        </a:xfrm>
      </p:grpSpPr>
      <p:sp>
        <p:nvSpPr>
          <p:cNvPr id="150" name="Google Shape;150;p28"/>
          <p:cNvSpPr txBox="1">
            <a:spLocks noGrp="1"/>
          </p:cNvSpPr>
          <p:nvPr>
            <p:ph type="title"/>
          </p:nvPr>
        </p:nvSpPr>
        <p:spPr>
          <a:xfrm>
            <a:off x="720000" y="2579702"/>
            <a:ext cx="2336400" cy="4350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51" name="Google Shape;151;p28"/>
          <p:cNvSpPr txBox="1">
            <a:spLocks noGrp="1"/>
          </p:cNvSpPr>
          <p:nvPr>
            <p:ph type="subTitle" idx="1"/>
          </p:nvPr>
        </p:nvSpPr>
        <p:spPr>
          <a:xfrm>
            <a:off x="720000" y="3016926"/>
            <a:ext cx="2336400" cy="6903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2" name="Google Shape;152;p28"/>
          <p:cNvSpPr txBox="1">
            <a:spLocks noGrp="1"/>
          </p:cNvSpPr>
          <p:nvPr>
            <p:ph type="title" idx="2"/>
          </p:nvPr>
        </p:nvSpPr>
        <p:spPr>
          <a:xfrm>
            <a:off x="3403800" y="2579702"/>
            <a:ext cx="2336400" cy="4350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53" name="Google Shape;153;p28"/>
          <p:cNvSpPr txBox="1">
            <a:spLocks noGrp="1"/>
          </p:cNvSpPr>
          <p:nvPr>
            <p:ph type="subTitle" idx="3"/>
          </p:nvPr>
        </p:nvSpPr>
        <p:spPr>
          <a:xfrm>
            <a:off x="3403800" y="3016926"/>
            <a:ext cx="2336400" cy="6903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4" name="Google Shape;154;p28"/>
          <p:cNvSpPr txBox="1">
            <a:spLocks noGrp="1"/>
          </p:cNvSpPr>
          <p:nvPr>
            <p:ph type="title" idx="4"/>
          </p:nvPr>
        </p:nvSpPr>
        <p:spPr>
          <a:xfrm>
            <a:off x="6087600" y="2579702"/>
            <a:ext cx="2336400" cy="4350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55" name="Google Shape;155;p28"/>
          <p:cNvSpPr txBox="1">
            <a:spLocks noGrp="1"/>
          </p:cNvSpPr>
          <p:nvPr>
            <p:ph type="subTitle" idx="5"/>
          </p:nvPr>
        </p:nvSpPr>
        <p:spPr>
          <a:xfrm>
            <a:off x="6087600" y="3016926"/>
            <a:ext cx="2336400" cy="6903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6" name="Google Shape;156;p28"/>
          <p:cNvSpPr txBox="1">
            <a:spLocks noGrp="1"/>
          </p:cNvSpPr>
          <p:nvPr>
            <p:ph type="title" idx="6"/>
          </p:nvPr>
        </p:nvSpPr>
        <p:spPr>
          <a:xfrm>
            <a:off x="720000" y="445025"/>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57" name="Google Shape;157;p28"/>
          <p:cNvSpPr/>
          <p:nvPr/>
        </p:nvSpPr>
        <p:spPr>
          <a:xfrm>
            <a:off x="7953100" y="3865050"/>
            <a:ext cx="2447100" cy="2447100"/>
          </a:xfrm>
          <a:prstGeom prst="ellipse">
            <a:avLst/>
          </a:prstGeom>
          <a:gradFill>
            <a:gsLst>
              <a:gs pos="0">
                <a:srgbClr val="FF524B"/>
              </a:gs>
              <a:gs pos="39000">
                <a:srgbClr val="FF524B">
                  <a:alpha val="38431"/>
                </a:srgbClr>
              </a:gs>
              <a:gs pos="66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28"/>
          <p:cNvSpPr/>
          <p:nvPr/>
        </p:nvSpPr>
        <p:spPr>
          <a:xfrm>
            <a:off x="-685025" y="-510050"/>
            <a:ext cx="2090100" cy="2090100"/>
          </a:xfrm>
          <a:prstGeom prst="ellipse">
            <a:avLst/>
          </a:prstGeom>
          <a:gradFill>
            <a:gsLst>
              <a:gs pos="0">
                <a:srgbClr val="FF524B"/>
              </a:gs>
              <a:gs pos="39000">
                <a:srgbClr val="FF524B">
                  <a:alpha val="38431"/>
                </a:srgbClr>
              </a:gs>
              <a:gs pos="66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three columns 1">
  <p:cSld name="BLANK_1_1_1_2_1">
    <p:spTree>
      <p:nvGrpSpPr>
        <p:cNvPr id="1" name="Shape 159"/>
        <p:cNvGrpSpPr/>
        <p:nvPr/>
      </p:nvGrpSpPr>
      <p:grpSpPr>
        <a:xfrm>
          <a:off x="0" y="0"/>
          <a:ext cx="0" cy="0"/>
          <a:chOff x="0" y="0"/>
          <a:chExt cx="0" cy="0"/>
        </a:xfrm>
      </p:grpSpPr>
      <p:sp>
        <p:nvSpPr>
          <p:cNvPr id="160" name="Google Shape;160;p29"/>
          <p:cNvSpPr txBox="1">
            <a:spLocks noGrp="1"/>
          </p:cNvSpPr>
          <p:nvPr>
            <p:ph type="title"/>
          </p:nvPr>
        </p:nvSpPr>
        <p:spPr>
          <a:xfrm>
            <a:off x="721825" y="3435150"/>
            <a:ext cx="2336400" cy="5277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61" name="Google Shape;161;p29"/>
          <p:cNvSpPr txBox="1">
            <a:spLocks noGrp="1"/>
          </p:cNvSpPr>
          <p:nvPr>
            <p:ph type="subTitle" idx="1"/>
          </p:nvPr>
        </p:nvSpPr>
        <p:spPr>
          <a:xfrm>
            <a:off x="721825" y="3961975"/>
            <a:ext cx="2336400" cy="4032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2" name="Google Shape;162;p29"/>
          <p:cNvSpPr txBox="1">
            <a:spLocks noGrp="1"/>
          </p:cNvSpPr>
          <p:nvPr>
            <p:ph type="title" idx="2"/>
          </p:nvPr>
        </p:nvSpPr>
        <p:spPr>
          <a:xfrm>
            <a:off x="3403184" y="3435150"/>
            <a:ext cx="2336400" cy="5277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63" name="Google Shape;163;p29"/>
          <p:cNvSpPr txBox="1">
            <a:spLocks noGrp="1"/>
          </p:cNvSpPr>
          <p:nvPr>
            <p:ph type="subTitle" idx="3"/>
          </p:nvPr>
        </p:nvSpPr>
        <p:spPr>
          <a:xfrm>
            <a:off x="3403186" y="3961975"/>
            <a:ext cx="2336400" cy="4032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4" name="Google Shape;164;p29"/>
          <p:cNvSpPr txBox="1">
            <a:spLocks noGrp="1"/>
          </p:cNvSpPr>
          <p:nvPr>
            <p:ph type="title" idx="4"/>
          </p:nvPr>
        </p:nvSpPr>
        <p:spPr>
          <a:xfrm>
            <a:off x="6085767" y="3435150"/>
            <a:ext cx="2336400" cy="5277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65" name="Google Shape;165;p29"/>
          <p:cNvSpPr txBox="1">
            <a:spLocks noGrp="1"/>
          </p:cNvSpPr>
          <p:nvPr>
            <p:ph type="subTitle" idx="5"/>
          </p:nvPr>
        </p:nvSpPr>
        <p:spPr>
          <a:xfrm>
            <a:off x="6085773" y="3961975"/>
            <a:ext cx="2336400" cy="4032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6" name="Google Shape;166;p29"/>
          <p:cNvSpPr txBox="1">
            <a:spLocks noGrp="1"/>
          </p:cNvSpPr>
          <p:nvPr>
            <p:ph type="title" idx="6"/>
          </p:nvPr>
        </p:nvSpPr>
        <p:spPr>
          <a:xfrm>
            <a:off x="720000" y="445025"/>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67" name="Google Shape;167;p29"/>
          <p:cNvSpPr/>
          <p:nvPr/>
        </p:nvSpPr>
        <p:spPr>
          <a:xfrm>
            <a:off x="8137925" y="-1232575"/>
            <a:ext cx="2447100" cy="2447100"/>
          </a:xfrm>
          <a:prstGeom prst="ellipse">
            <a:avLst/>
          </a:prstGeom>
          <a:gradFill>
            <a:gsLst>
              <a:gs pos="0">
                <a:srgbClr val="FF524B"/>
              </a:gs>
              <a:gs pos="39000">
                <a:srgbClr val="FF524B">
                  <a:alpha val="38431"/>
                </a:srgbClr>
              </a:gs>
              <a:gs pos="66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9"/>
          <p:cNvSpPr/>
          <p:nvPr/>
        </p:nvSpPr>
        <p:spPr>
          <a:xfrm>
            <a:off x="-897850" y="4055350"/>
            <a:ext cx="2090100" cy="2090100"/>
          </a:xfrm>
          <a:prstGeom prst="ellipse">
            <a:avLst/>
          </a:prstGeom>
          <a:gradFill>
            <a:gsLst>
              <a:gs pos="0">
                <a:srgbClr val="FF524B"/>
              </a:gs>
              <a:gs pos="39000">
                <a:srgbClr val="FF524B">
                  <a:alpha val="38431"/>
                </a:srgbClr>
              </a:gs>
              <a:gs pos="66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and four columns">
  <p:cSld name="BLANK_1_1_1_1">
    <p:spTree>
      <p:nvGrpSpPr>
        <p:cNvPr id="1" name="Shape 169"/>
        <p:cNvGrpSpPr/>
        <p:nvPr/>
      </p:nvGrpSpPr>
      <p:grpSpPr>
        <a:xfrm>
          <a:off x="0" y="0"/>
          <a:ext cx="0" cy="0"/>
          <a:chOff x="0" y="0"/>
          <a:chExt cx="0" cy="0"/>
        </a:xfrm>
      </p:grpSpPr>
      <p:sp>
        <p:nvSpPr>
          <p:cNvPr id="170" name="Google Shape;170;p30"/>
          <p:cNvSpPr txBox="1">
            <a:spLocks noGrp="1"/>
          </p:cNvSpPr>
          <p:nvPr>
            <p:ph type="title"/>
          </p:nvPr>
        </p:nvSpPr>
        <p:spPr>
          <a:xfrm>
            <a:off x="1383950" y="2106607"/>
            <a:ext cx="2490900" cy="3537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71" name="Google Shape;171;p30"/>
          <p:cNvSpPr txBox="1">
            <a:spLocks noGrp="1"/>
          </p:cNvSpPr>
          <p:nvPr>
            <p:ph type="subTitle" idx="1"/>
          </p:nvPr>
        </p:nvSpPr>
        <p:spPr>
          <a:xfrm>
            <a:off x="1383950" y="2464238"/>
            <a:ext cx="2490900" cy="4848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2" name="Google Shape;172;p30"/>
          <p:cNvSpPr txBox="1">
            <a:spLocks noGrp="1"/>
          </p:cNvSpPr>
          <p:nvPr>
            <p:ph type="title" idx="2"/>
          </p:nvPr>
        </p:nvSpPr>
        <p:spPr>
          <a:xfrm>
            <a:off x="5269143" y="2106607"/>
            <a:ext cx="2490900" cy="3537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73" name="Google Shape;173;p30"/>
          <p:cNvSpPr txBox="1">
            <a:spLocks noGrp="1"/>
          </p:cNvSpPr>
          <p:nvPr>
            <p:ph type="subTitle" idx="3"/>
          </p:nvPr>
        </p:nvSpPr>
        <p:spPr>
          <a:xfrm>
            <a:off x="5269143" y="2464238"/>
            <a:ext cx="2490900" cy="4848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4" name="Google Shape;174;p30"/>
          <p:cNvSpPr txBox="1">
            <a:spLocks noGrp="1"/>
          </p:cNvSpPr>
          <p:nvPr>
            <p:ph type="title" idx="4"/>
          </p:nvPr>
        </p:nvSpPr>
        <p:spPr>
          <a:xfrm>
            <a:off x="1383950" y="3770500"/>
            <a:ext cx="2490900" cy="3537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75" name="Google Shape;175;p30"/>
          <p:cNvSpPr txBox="1">
            <a:spLocks noGrp="1"/>
          </p:cNvSpPr>
          <p:nvPr>
            <p:ph type="subTitle" idx="5"/>
          </p:nvPr>
        </p:nvSpPr>
        <p:spPr>
          <a:xfrm>
            <a:off x="1383950" y="4128121"/>
            <a:ext cx="2490900" cy="4848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6" name="Google Shape;176;p30"/>
          <p:cNvSpPr txBox="1">
            <a:spLocks noGrp="1"/>
          </p:cNvSpPr>
          <p:nvPr>
            <p:ph type="title" idx="6"/>
          </p:nvPr>
        </p:nvSpPr>
        <p:spPr>
          <a:xfrm>
            <a:off x="5269143" y="3770500"/>
            <a:ext cx="2490900" cy="3537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77" name="Google Shape;177;p30"/>
          <p:cNvSpPr txBox="1">
            <a:spLocks noGrp="1"/>
          </p:cNvSpPr>
          <p:nvPr>
            <p:ph type="subTitle" idx="7"/>
          </p:nvPr>
        </p:nvSpPr>
        <p:spPr>
          <a:xfrm>
            <a:off x="5269143" y="4128121"/>
            <a:ext cx="2490900" cy="4848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8" name="Google Shape;178;p30"/>
          <p:cNvSpPr txBox="1">
            <a:spLocks noGrp="1"/>
          </p:cNvSpPr>
          <p:nvPr>
            <p:ph type="title" idx="8"/>
          </p:nvPr>
        </p:nvSpPr>
        <p:spPr>
          <a:xfrm>
            <a:off x="720000" y="445025"/>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79" name="Google Shape;179;p30"/>
          <p:cNvSpPr/>
          <p:nvPr/>
        </p:nvSpPr>
        <p:spPr>
          <a:xfrm>
            <a:off x="7972375" y="4124200"/>
            <a:ext cx="2447100" cy="2447100"/>
          </a:xfrm>
          <a:prstGeom prst="ellipse">
            <a:avLst/>
          </a:prstGeom>
          <a:gradFill>
            <a:gsLst>
              <a:gs pos="0">
                <a:srgbClr val="FF524B"/>
              </a:gs>
              <a:gs pos="39000">
                <a:srgbClr val="FF524B">
                  <a:alpha val="38431"/>
                </a:srgbClr>
              </a:gs>
              <a:gs pos="66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30"/>
          <p:cNvSpPr/>
          <p:nvPr/>
        </p:nvSpPr>
        <p:spPr>
          <a:xfrm>
            <a:off x="-1370100" y="-1141675"/>
            <a:ext cx="2090100" cy="2090100"/>
          </a:xfrm>
          <a:prstGeom prst="ellipse">
            <a:avLst/>
          </a:prstGeom>
          <a:gradFill>
            <a:gsLst>
              <a:gs pos="0">
                <a:srgbClr val="FF524B"/>
              </a:gs>
              <a:gs pos="39000">
                <a:srgbClr val="FF524B">
                  <a:alpha val="38431"/>
                </a:srgbClr>
              </a:gs>
              <a:gs pos="66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7"/>
        <p:cNvGrpSpPr/>
        <p:nvPr/>
      </p:nvGrpSpPr>
      <p:grpSpPr>
        <a:xfrm>
          <a:off x="0" y="0"/>
          <a:ext cx="0" cy="0"/>
          <a:chOff x="0" y="0"/>
          <a:chExt cx="0" cy="0"/>
        </a:xfrm>
      </p:grpSpPr>
      <p:sp>
        <p:nvSpPr>
          <p:cNvPr id="18" name="Google Shape;18;p4"/>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9" name="Google Shape;19;p4"/>
          <p:cNvSpPr txBox="1">
            <a:spLocks noGrp="1"/>
          </p:cNvSpPr>
          <p:nvPr>
            <p:ph type="body" idx="1"/>
          </p:nvPr>
        </p:nvSpPr>
        <p:spPr>
          <a:xfrm>
            <a:off x="720000" y="996050"/>
            <a:ext cx="7704000" cy="37143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Clr>
                <a:schemeClr val="dk1"/>
              </a:buClr>
              <a:buSzPts val="1200"/>
              <a:buAutoNum type="arabicPeriod"/>
              <a:defRPr sz="1200">
                <a:solidFill>
                  <a:srgbClr val="434343"/>
                </a:solidFill>
              </a:defRPr>
            </a:lvl1pPr>
            <a:lvl2pPr marL="914400" lvl="1" indent="-317500" rtl="0">
              <a:lnSpc>
                <a:spcPct val="115000"/>
              </a:lnSpc>
              <a:spcBef>
                <a:spcPts val="0"/>
              </a:spcBef>
              <a:spcAft>
                <a:spcPts val="0"/>
              </a:spcAft>
              <a:buClr>
                <a:srgbClr val="434343"/>
              </a:buClr>
              <a:buSzPts val="1400"/>
              <a:buAutoNum type="alphaLcPeriod"/>
              <a:defRPr>
                <a:solidFill>
                  <a:srgbClr val="434343"/>
                </a:solidFill>
              </a:defRPr>
            </a:lvl2pPr>
            <a:lvl3pPr marL="1371600" lvl="2" indent="-317500" rtl="0">
              <a:lnSpc>
                <a:spcPct val="115000"/>
              </a:lnSpc>
              <a:spcBef>
                <a:spcPts val="0"/>
              </a:spcBef>
              <a:spcAft>
                <a:spcPts val="0"/>
              </a:spcAft>
              <a:buClr>
                <a:srgbClr val="434343"/>
              </a:buClr>
              <a:buSzPts val="1400"/>
              <a:buAutoNum type="romanLcPeriod"/>
              <a:defRPr>
                <a:solidFill>
                  <a:srgbClr val="434343"/>
                </a:solidFill>
              </a:defRPr>
            </a:lvl3pPr>
            <a:lvl4pPr marL="1828800" lvl="3" indent="-317500" rtl="0">
              <a:lnSpc>
                <a:spcPct val="115000"/>
              </a:lnSpc>
              <a:spcBef>
                <a:spcPts val="0"/>
              </a:spcBef>
              <a:spcAft>
                <a:spcPts val="0"/>
              </a:spcAft>
              <a:buClr>
                <a:srgbClr val="434343"/>
              </a:buClr>
              <a:buSzPts val="1400"/>
              <a:buAutoNum type="arabicPeriod"/>
              <a:defRPr>
                <a:solidFill>
                  <a:srgbClr val="434343"/>
                </a:solidFill>
              </a:defRPr>
            </a:lvl4pPr>
            <a:lvl5pPr marL="2286000" lvl="4" indent="-317500" rtl="0">
              <a:lnSpc>
                <a:spcPct val="115000"/>
              </a:lnSpc>
              <a:spcBef>
                <a:spcPts val="0"/>
              </a:spcBef>
              <a:spcAft>
                <a:spcPts val="0"/>
              </a:spcAft>
              <a:buClr>
                <a:srgbClr val="434343"/>
              </a:buClr>
              <a:buSzPts val="1400"/>
              <a:buAutoNum type="alphaLcPeriod"/>
              <a:defRPr>
                <a:solidFill>
                  <a:srgbClr val="434343"/>
                </a:solidFill>
              </a:defRPr>
            </a:lvl5pPr>
            <a:lvl6pPr marL="2743200" lvl="5" indent="-317500" rtl="0">
              <a:lnSpc>
                <a:spcPct val="115000"/>
              </a:lnSpc>
              <a:spcBef>
                <a:spcPts val="0"/>
              </a:spcBef>
              <a:spcAft>
                <a:spcPts val="0"/>
              </a:spcAft>
              <a:buClr>
                <a:srgbClr val="434343"/>
              </a:buClr>
              <a:buSzPts val="1400"/>
              <a:buAutoNum type="romanLcPeriod"/>
              <a:defRPr>
                <a:solidFill>
                  <a:srgbClr val="434343"/>
                </a:solidFill>
              </a:defRPr>
            </a:lvl6pPr>
            <a:lvl7pPr marL="3200400" lvl="6" indent="-317500" rtl="0">
              <a:lnSpc>
                <a:spcPct val="115000"/>
              </a:lnSpc>
              <a:spcBef>
                <a:spcPts val="0"/>
              </a:spcBef>
              <a:spcAft>
                <a:spcPts val="0"/>
              </a:spcAft>
              <a:buClr>
                <a:srgbClr val="434343"/>
              </a:buClr>
              <a:buSzPts val="1400"/>
              <a:buAutoNum type="arabicPeriod"/>
              <a:defRPr>
                <a:solidFill>
                  <a:srgbClr val="434343"/>
                </a:solidFill>
              </a:defRPr>
            </a:lvl7pPr>
            <a:lvl8pPr marL="3657600" lvl="7" indent="-317500" rtl="0">
              <a:lnSpc>
                <a:spcPct val="115000"/>
              </a:lnSpc>
              <a:spcBef>
                <a:spcPts val="0"/>
              </a:spcBef>
              <a:spcAft>
                <a:spcPts val="0"/>
              </a:spcAft>
              <a:buClr>
                <a:srgbClr val="434343"/>
              </a:buClr>
              <a:buSzPts val="1400"/>
              <a:buAutoNum type="alphaLcPeriod"/>
              <a:defRPr>
                <a:solidFill>
                  <a:srgbClr val="434343"/>
                </a:solidFill>
              </a:defRPr>
            </a:lvl8pPr>
            <a:lvl9pPr marL="4114800" lvl="8" indent="-317500" rtl="0">
              <a:lnSpc>
                <a:spcPct val="115000"/>
              </a:lnSpc>
              <a:spcBef>
                <a:spcPts val="0"/>
              </a:spcBef>
              <a:spcAft>
                <a:spcPts val="0"/>
              </a:spcAft>
              <a:buClr>
                <a:srgbClr val="434343"/>
              </a:buClr>
              <a:buSzPts val="1400"/>
              <a:buAutoNum type="romanLcPeriod"/>
              <a:defRPr>
                <a:solidFill>
                  <a:srgbClr val="434343"/>
                </a:solidFill>
              </a:defRPr>
            </a:lvl9pPr>
          </a:lstStyle>
          <a:p>
            <a:endParaRPr/>
          </a:p>
        </p:txBody>
      </p:sp>
      <p:sp>
        <p:nvSpPr>
          <p:cNvPr id="20" name="Google Shape;20;p4"/>
          <p:cNvSpPr/>
          <p:nvPr/>
        </p:nvSpPr>
        <p:spPr>
          <a:xfrm>
            <a:off x="8354575" y="4034900"/>
            <a:ext cx="2447100" cy="2447100"/>
          </a:xfrm>
          <a:prstGeom prst="ellipse">
            <a:avLst/>
          </a:prstGeom>
          <a:gradFill>
            <a:gsLst>
              <a:gs pos="0">
                <a:srgbClr val="FF524B"/>
              </a:gs>
              <a:gs pos="39000">
                <a:srgbClr val="FF524B">
                  <a:alpha val="38431"/>
                </a:srgbClr>
              </a:gs>
              <a:gs pos="66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4"/>
          <p:cNvSpPr/>
          <p:nvPr/>
        </p:nvSpPr>
        <p:spPr>
          <a:xfrm>
            <a:off x="-1040700" y="-812775"/>
            <a:ext cx="2090100" cy="2090100"/>
          </a:xfrm>
          <a:prstGeom prst="ellipse">
            <a:avLst/>
          </a:prstGeom>
          <a:gradFill>
            <a:gsLst>
              <a:gs pos="0">
                <a:srgbClr val="FF524B"/>
              </a:gs>
              <a:gs pos="39000">
                <a:srgbClr val="FF524B">
                  <a:alpha val="38431"/>
                </a:srgbClr>
              </a:gs>
              <a:gs pos="66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and six columns">
  <p:cSld name="BLANK_1_1_1_1_1">
    <p:spTree>
      <p:nvGrpSpPr>
        <p:cNvPr id="1" name="Shape 181"/>
        <p:cNvGrpSpPr/>
        <p:nvPr/>
      </p:nvGrpSpPr>
      <p:grpSpPr>
        <a:xfrm>
          <a:off x="0" y="0"/>
          <a:ext cx="0" cy="0"/>
          <a:chOff x="0" y="0"/>
          <a:chExt cx="0" cy="0"/>
        </a:xfrm>
      </p:grpSpPr>
      <p:sp>
        <p:nvSpPr>
          <p:cNvPr id="182" name="Google Shape;182;p31"/>
          <p:cNvSpPr txBox="1">
            <a:spLocks noGrp="1"/>
          </p:cNvSpPr>
          <p:nvPr>
            <p:ph type="title"/>
          </p:nvPr>
        </p:nvSpPr>
        <p:spPr>
          <a:xfrm>
            <a:off x="720000" y="2043026"/>
            <a:ext cx="2305500" cy="3729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83" name="Google Shape;183;p31"/>
          <p:cNvSpPr txBox="1">
            <a:spLocks noGrp="1"/>
          </p:cNvSpPr>
          <p:nvPr>
            <p:ph type="subTitle" idx="1"/>
          </p:nvPr>
        </p:nvSpPr>
        <p:spPr>
          <a:xfrm>
            <a:off x="720000" y="2421775"/>
            <a:ext cx="2305500" cy="4848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84" name="Google Shape;184;p31"/>
          <p:cNvSpPr txBox="1">
            <a:spLocks noGrp="1"/>
          </p:cNvSpPr>
          <p:nvPr>
            <p:ph type="title" idx="2"/>
          </p:nvPr>
        </p:nvSpPr>
        <p:spPr>
          <a:xfrm>
            <a:off x="3419270" y="2043026"/>
            <a:ext cx="2305500" cy="3729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85" name="Google Shape;185;p31"/>
          <p:cNvSpPr txBox="1">
            <a:spLocks noGrp="1"/>
          </p:cNvSpPr>
          <p:nvPr>
            <p:ph type="subTitle" idx="3"/>
          </p:nvPr>
        </p:nvSpPr>
        <p:spPr>
          <a:xfrm>
            <a:off x="3419270" y="2421775"/>
            <a:ext cx="2305500" cy="4848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86" name="Google Shape;186;p31"/>
          <p:cNvSpPr txBox="1">
            <a:spLocks noGrp="1"/>
          </p:cNvSpPr>
          <p:nvPr>
            <p:ph type="title" idx="4"/>
          </p:nvPr>
        </p:nvSpPr>
        <p:spPr>
          <a:xfrm>
            <a:off x="720000" y="3747591"/>
            <a:ext cx="2305500" cy="3729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87" name="Google Shape;187;p31"/>
          <p:cNvSpPr txBox="1">
            <a:spLocks noGrp="1"/>
          </p:cNvSpPr>
          <p:nvPr>
            <p:ph type="subTitle" idx="5"/>
          </p:nvPr>
        </p:nvSpPr>
        <p:spPr>
          <a:xfrm>
            <a:off x="720000" y="4126239"/>
            <a:ext cx="2305500" cy="4848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88" name="Google Shape;188;p31"/>
          <p:cNvSpPr txBox="1">
            <a:spLocks noGrp="1"/>
          </p:cNvSpPr>
          <p:nvPr>
            <p:ph type="title" idx="6"/>
          </p:nvPr>
        </p:nvSpPr>
        <p:spPr>
          <a:xfrm>
            <a:off x="3419270" y="3747591"/>
            <a:ext cx="2305500" cy="3729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89" name="Google Shape;189;p31"/>
          <p:cNvSpPr txBox="1">
            <a:spLocks noGrp="1"/>
          </p:cNvSpPr>
          <p:nvPr>
            <p:ph type="subTitle" idx="7"/>
          </p:nvPr>
        </p:nvSpPr>
        <p:spPr>
          <a:xfrm>
            <a:off x="3419270" y="4126239"/>
            <a:ext cx="2305500" cy="4848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0" name="Google Shape;190;p31"/>
          <p:cNvSpPr txBox="1">
            <a:spLocks noGrp="1"/>
          </p:cNvSpPr>
          <p:nvPr>
            <p:ph type="title" idx="8"/>
          </p:nvPr>
        </p:nvSpPr>
        <p:spPr>
          <a:xfrm>
            <a:off x="6118547" y="2043026"/>
            <a:ext cx="2305500" cy="3729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91" name="Google Shape;191;p31"/>
          <p:cNvSpPr txBox="1">
            <a:spLocks noGrp="1"/>
          </p:cNvSpPr>
          <p:nvPr>
            <p:ph type="subTitle" idx="9"/>
          </p:nvPr>
        </p:nvSpPr>
        <p:spPr>
          <a:xfrm>
            <a:off x="6118547" y="2421775"/>
            <a:ext cx="2305500" cy="4848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2" name="Google Shape;192;p31"/>
          <p:cNvSpPr txBox="1">
            <a:spLocks noGrp="1"/>
          </p:cNvSpPr>
          <p:nvPr>
            <p:ph type="title" idx="13"/>
          </p:nvPr>
        </p:nvSpPr>
        <p:spPr>
          <a:xfrm>
            <a:off x="6118547" y="3747591"/>
            <a:ext cx="2305500" cy="3729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93" name="Google Shape;193;p31"/>
          <p:cNvSpPr txBox="1">
            <a:spLocks noGrp="1"/>
          </p:cNvSpPr>
          <p:nvPr>
            <p:ph type="subTitle" idx="14"/>
          </p:nvPr>
        </p:nvSpPr>
        <p:spPr>
          <a:xfrm>
            <a:off x="6118547" y="4126239"/>
            <a:ext cx="2305500" cy="4848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4" name="Google Shape;194;p31"/>
          <p:cNvSpPr txBox="1">
            <a:spLocks noGrp="1"/>
          </p:cNvSpPr>
          <p:nvPr>
            <p:ph type="title" idx="15"/>
          </p:nvPr>
        </p:nvSpPr>
        <p:spPr>
          <a:xfrm>
            <a:off x="720000" y="445025"/>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95" name="Google Shape;195;p31"/>
          <p:cNvSpPr/>
          <p:nvPr/>
        </p:nvSpPr>
        <p:spPr>
          <a:xfrm>
            <a:off x="-1276000" y="4608500"/>
            <a:ext cx="2447100" cy="2447100"/>
          </a:xfrm>
          <a:prstGeom prst="ellipse">
            <a:avLst/>
          </a:prstGeom>
          <a:gradFill>
            <a:gsLst>
              <a:gs pos="0">
                <a:srgbClr val="FF524B"/>
              </a:gs>
              <a:gs pos="39000">
                <a:srgbClr val="FF524B">
                  <a:alpha val="38431"/>
                </a:srgbClr>
              </a:gs>
              <a:gs pos="66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31"/>
          <p:cNvSpPr/>
          <p:nvPr/>
        </p:nvSpPr>
        <p:spPr>
          <a:xfrm>
            <a:off x="7844125" y="-880550"/>
            <a:ext cx="2090100" cy="2090100"/>
          </a:xfrm>
          <a:prstGeom prst="ellipse">
            <a:avLst/>
          </a:prstGeom>
          <a:gradFill>
            <a:gsLst>
              <a:gs pos="0">
                <a:srgbClr val="FF524B"/>
              </a:gs>
              <a:gs pos="39000">
                <a:srgbClr val="FF524B">
                  <a:alpha val="38431"/>
                </a:srgbClr>
              </a:gs>
              <a:gs pos="66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and five columns ">
  <p:cSld name="BLANK_1_1_1_1_1_2">
    <p:spTree>
      <p:nvGrpSpPr>
        <p:cNvPr id="1" name="Shape 197"/>
        <p:cNvGrpSpPr/>
        <p:nvPr/>
      </p:nvGrpSpPr>
      <p:grpSpPr>
        <a:xfrm>
          <a:off x="0" y="0"/>
          <a:ext cx="0" cy="0"/>
          <a:chOff x="0" y="0"/>
          <a:chExt cx="0" cy="0"/>
        </a:xfrm>
      </p:grpSpPr>
      <p:sp>
        <p:nvSpPr>
          <p:cNvPr id="198" name="Google Shape;198;p32"/>
          <p:cNvSpPr txBox="1">
            <a:spLocks noGrp="1"/>
          </p:cNvSpPr>
          <p:nvPr>
            <p:ph type="title"/>
          </p:nvPr>
        </p:nvSpPr>
        <p:spPr>
          <a:xfrm>
            <a:off x="2069596" y="1973925"/>
            <a:ext cx="2305500" cy="4350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99" name="Google Shape;199;p32"/>
          <p:cNvSpPr txBox="1">
            <a:spLocks noGrp="1"/>
          </p:cNvSpPr>
          <p:nvPr>
            <p:ph type="subTitle" idx="1"/>
          </p:nvPr>
        </p:nvSpPr>
        <p:spPr>
          <a:xfrm>
            <a:off x="2069596" y="2400550"/>
            <a:ext cx="2305500" cy="4848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00" name="Google Shape;200;p32"/>
          <p:cNvSpPr txBox="1">
            <a:spLocks noGrp="1"/>
          </p:cNvSpPr>
          <p:nvPr>
            <p:ph type="title" idx="2"/>
          </p:nvPr>
        </p:nvSpPr>
        <p:spPr>
          <a:xfrm>
            <a:off x="4768861" y="1973925"/>
            <a:ext cx="2305500" cy="4350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01" name="Google Shape;201;p32"/>
          <p:cNvSpPr txBox="1">
            <a:spLocks noGrp="1"/>
          </p:cNvSpPr>
          <p:nvPr>
            <p:ph type="subTitle" idx="3"/>
          </p:nvPr>
        </p:nvSpPr>
        <p:spPr>
          <a:xfrm>
            <a:off x="4768861" y="2400550"/>
            <a:ext cx="2305500" cy="4848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02" name="Google Shape;202;p32"/>
          <p:cNvSpPr txBox="1">
            <a:spLocks noGrp="1"/>
          </p:cNvSpPr>
          <p:nvPr>
            <p:ph type="title" idx="4"/>
          </p:nvPr>
        </p:nvSpPr>
        <p:spPr>
          <a:xfrm>
            <a:off x="719976" y="3685506"/>
            <a:ext cx="2305500" cy="4350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03" name="Google Shape;203;p32"/>
          <p:cNvSpPr txBox="1">
            <a:spLocks noGrp="1"/>
          </p:cNvSpPr>
          <p:nvPr>
            <p:ph type="subTitle" idx="5"/>
          </p:nvPr>
        </p:nvSpPr>
        <p:spPr>
          <a:xfrm>
            <a:off x="719976" y="4112089"/>
            <a:ext cx="2305500" cy="4848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04" name="Google Shape;204;p32"/>
          <p:cNvSpPr txBox="1">
            <a:spLocks noGrp="1"/>
          </p:cNvSpPr>
          <p:nvPr>
            <p:ph type="title" idx="6"/>
          </p:nvPr>
        </p:nvSpPr>
        <p:spPr>
          <a:xfrm>
            <a:off x="3419247" y="3685506"/>
            <a:ext cx="2305500" cy="4350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05" name="Google Shape;205;p32"/>
          <p:cNvSpPr txBox="1">
            <a:spLocks noGrp="1"/>
          </p:cNvSpPr>
          <p:nvPr>
            <p:ph type="subTitle" idx="7"/>
          </p:nvPr>
        </p:nvSpPr>
        <p:spPr>
          <a:xfrm>
            <a:off x="3419247" y="4112089"/>
            <a:ext cx="2305500" cy="4848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06" name="Google Shape;206;p32"/>
          <p:cNvSpPr txBox="1">
            <a:spLocks noGrp="1"/>
          </p:cNvSpPr>
          <p:nvPr>
            <p:ph type="title" idx="8"/>
          </p:nvPr>
        </p:nvSpPr>
        <p:spPr>
          <a:xfrm>
            <a:off x="6118524" y="3685506"/>
            <a:ext cx="2305500" cy="4350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07" name="Google Shape;207;p32"/>
          <p:cNvSpPr txBox="1">
            <a:spLocks noGrp="1"/>
          </p:cNvSpPr>
          <p:nvPr>
            <p:ph type="subTitle" idx="9"/>
          </p:nvPr>
        </p:nvSpPr>
        <p:spPr>
          <a:xfrm>
            <a:off x="6118524" y="4112200"/>
            <a:ext cx="2305500" cy="4848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08" name="Google Shape;208;p32"/>
          <p:cNvSpPr txBox="1">
            <a:spLocks noGrp="1"/>
          </p:cNvSpPr>
          <p:nvPr>
            <p:ph type="title" idx="13"/>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09" name="Google Shape;209;p32"/>
          <p:cNvSpPr/>
          <p:nvPr/>
        </p:nvSpPr>
        <p:spPr>
          <a:xfrm>
            <a:off x="7993013" y="4199838"/>
            <a:ext cx="2447100" cy="2447100"/>
          </a:xfrm>
          <a:prstGeom prst="ellipse">
            <a:avLst/>
          </a:prstGeom>
          <a:gradFill>
            <a:gsLst>
              <a:gs pos="0">
                <a:srgbClr val="FF524B"/>
              </a:gs>
              <a:gs pos="39000">
                <a:srgbClr val="FF524B">
                  <a:alpha val="38431"/>
                </a:srgbClr>
              </a:gs>
              <a:gs pos="66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32"/>
          <p:cNvSpPr/>
          <p:nvPr/>
        </p:nvSpPr>
        <p:spPr>
          <a:xfrm>
            <a:off x="-1017200" y="-708862"/>
            <a:ext cx="2090100" cy="2090100"/>
          </a:xfrm>
          <a:prstGeom prst="ellipse">
            <a:avLst/>
          </a:prstGeom>
          <a:gradFill>
            <a:gsLst>
              <a:gs pos="0">
                <a:srgbClr val="FF524B"/>
              </a:gs>
              <a:gs pos="39000">
                <a:srgbClr val="FF524B">
                  <a:alpha val="38431"/>
                </a:srgbClr>
              </a:gs>
              <a:gs pos="66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Numbers and text">
  <p:cSld name="BLANK_1_1_1_1_1_1">
    <p:bg>
      <p:bgPr>
        <a:solidFill>
          <a:schemeClr val="dk1"/>
        </a:solidFill>
        <a:effectLst/>
      </p:bgPr>
    </p:bg>
    <p:spTree>
      <p:nvGrpSpPr>
        <p:cNvPr id="1" name="Shape 211"/>
        <p:cNvGrpSpPr/>
        <p:nvPr/>
      </p:nvGrpSpPr>
      <p:grpSpPr>
        <a:xfrm>
          <a:off x="0" y="0"/>
          <a:ext cx="0" cy="0"/>
          <a:chOff x="0" y="0"/>
          <a:chExt cx="0" cy="0"/>
        </a:xfrm>
      </p:grpSpPr>
      <p:sp>
        <p:nvSpPr>
          <p:cNvPr id="212" name="Google Shape;212;p33"/>
          <p:cNvSpPr/>
          <p:nvPr/>
        </p:nvSpPr>
        <p:spPr>
          <a:xfrm>
            <a:off x="455950" y="429000"/>
            <a:ext cx="8232000" cy="4285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33"/>
          <p:cNvSpPr/>
          <p:nvPr/>
        </p:nvSpPr>
        <p:spPr>
          <a:xfrm>
            <a:off x="-820087" y="-816337"/>
            <a:ext cx="2090100" cy="2090100"/>
          </a:xfrm>
          <a:prstGeom prst="ellipse">
            <a:avLst/>
          </a:prstGeom>
          <a:gradFill>
            <a:gsLst>
              <a:gs pos="0">
                <a:srgbClr val="FFFFFF">
                  <a:alpha val="67843"/>
                </a:srgbClr>
              </a:gs>
              <a:gs pos="39000">
                <a:srgbClr val="FFFFFF">
                  <a:alpha val="38431"/>
                </a:srgbClr>
              </a:gs>
              <a:gs pos="66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33"/>
          <p:cNvSpPr/>
          <p:nvPr/>
        </p:nvSpPr>
        <p:spPr>
          <a:xfrm>
            <a:off x="7933750" y="3883525"/>
            <a:ext cx="2090100" cy="2090100"/>
          </a:xfrm>
          <a:prstGeom prst="ellipse">
            <a:avLst/>
          </a:prstGeom>
          <a:gradFill>
            <a:gsLst>
              <a:gs pos="0">
                <a:srgbClr val="FFFFFF">
                  <a:alpha val="67843"/>
                </a:srgbClr>
              </a:gs>
              <a:gs pos="39000">
                <a:srgbClr val="FFFFFF">
                  <a:alpha val="38431"/>
                </a:srgbClr>
              </a:gs>
              <a:gs pos="66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33"/>
          <p:cNvSpPr txBox="1">
            <a:spLocks noGrp="1"/>
          </p:cNvSpPr>
          <p:nvPr>
            <p:ph type="title" hasCustomPrompt="1"/>
          </p:nvPr>
        </p:nvSpPr>
        <p:spPr>
          <a:xfrm>
            <a:off x="2455825" y="819738"/>
            <a:ext cx="4104900" cy="6735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6200"/>
              <a:buNone/>
              <a:defRPr sz="6200">
                <a:solidFill>
                  <a:schemeClr val="lt1"/>
                </a:solidFill>
              </a:defRPr>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216" name="Google Shape;216;p33"/>
          <p:cNvSpPr txBox="1">
            <a:spLocks noGrp="1"/>
          </p:cNvSpPr>
          <p:nvPr>
            <p:ph type="subTitle" idx="1"/>
          </p:nvPr>
        </p:nvSpPr>
        <p:spPr>
          <a:xfrm>
            <a:off x="2455825" y="1493238"/>
            <a:ext cx="4104900" cy="3228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17" name="Google Shape;217;p33"/>
          <p:cNvSpPr txBox="1">
            <a:spLocks noGrp="1"/>
          </p:cNvSpPr>
          <p:nvPr>
            <p:ph type="title" idx="2" hasCustomPrompt="1"/>
          </p:nvPr>
        </p:nvSpPr>
        <p:spPr>
          <a:xfrm>
            <a:off x="2455875" y="2073400"/>
            <a:ext cx="4104900" cy="6735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6200"/>
              <a:buNone/>
              <a:defRPr sz="6200">
                <a:solidFill>
                  <a:schemeClr val="lt1"/>
                </a:solidFill>
              </a:defRPr>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218" name="Google Shape;218;p33"/>
          <p:cNvSpPr txBox="1">
            <a:spLocks noGrp="1"/>
          </p:cNvSpPr>
          <p:nvPr>
            <p:ph type="subTitle" idx="3"/>
          </p:nvPr>
        </p:nvSpPr>
        <p:spPr>
          <a:xfrm>
            <a:off x="2455875" y="2747173"/>
            <a:ext cx="4104900" cy="3228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19" name="Google Shape;219;p33"/>
          <p:cNvSpPr txBox="1">
            <a:spLocks noGrp="1"/>
          </p:cNvSpPr>
          <p:nvPr>
            <p:ph type="title" idx="4" hasCustomPrompt="1"/>
          </p:nvPr>
        </p:nvSpPr>
        <p:spPr>
          <a:xfrm>
            <a:off x="2455875" y="3327336"/>
            <a:ext cx="4104900" cy="6735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6200"/>
              <a:buNone/>
              <a:defRPr sz="6200">
                <a:solidFill>
                  <a:schemeClr val="lt1"/>
                </a:solidFill>
              </a:defRPr>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220" name="Google Shape;220;p33"/>
          <p:cNvSpPr txBox="1">
            <a:spLocks noGrp="1"/>
          </p:cNvSpPr>
          <p:nvPr>
            <p:ph type="subTitle" idx="5"/>
          </p:nvPr>
        </p:nvSpPr>
        <p:spPr>
          <a:xfrm>
            <a:off x="2455875" y="4000962"/>
            <a:ext cx="4104900" cy="3228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hanks">
  <p:cSld name="BLANK_1_1_1_1_1_1_2">
    <p:spTree>
      <p:nvGrpSpPr>
        <p:cNvPr id="1" name="Shape 221"/>
        <p:cNvGrpSpPr/>
        <p:nvPr/>
      </p:nvGrpSpPr>
      <p:grpSpPr>
        <a:xfrm>
          <a:off x="0" y="0"/>
          <a:ext cx="0" cy="0"/>
          <a:chOff x="0" y="0"/>
          <a:chExt cx="0" cy="0"/>
        </a:xfrm>
      </p:grpSpPr>
      <p:sp>
        <p:nvSpPr>
          <p:cNvPr id="222" name="Google Shape;222;p34"/>
          <p:cNvSpPr txBox="1">
            <a:spLocks noGrp="1"/>
          </p:cNvSpPr>
          <p:nvPr>
            <p:ph type="ctrTitle"/>
          </p:nvPr>
        </p:nvSpPr>
        <p:spPr>
          <a:xfrm>
            <a:off x="2430000" y="531575"/>
            <a:ext cx="4284000" cy="997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200"/>
              <a:buNone/>
              <a:defRPr sz="90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223" name="Google Shape;223;p34"/>
          <p:cNvSpPr txBox="1">
            <a:spLocks noGrp="1"/>
          </p:cNvSpPr>
          <p:nvPr>
            <p:ph type="subTitle" idx="1"/>
          </p:nvPr>
        </p:nvSpPr>
        <p:spPr>
          <a:xfrm>
            <a:off x="2425050" y="2410462"/>
            <a:ext cx="4293900" cy="1167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224" name="Google Shape;224;p34"/>
          <p:cNvSpPr txBox="1"/>
          <p:nvPr/>
        </p:nvSpPr>
        <p:spPr>
          <a:xfrm>
            <a:off x="3067050" y="3689700"/>
            <a:ext cx="3009900" cy="615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300"/>
              </a:spcBef>
              <a:spcAft>
                <a:spcPts val="0"/>
              </a:spcAft>
              <a:buNone/>
            </a:pPr>
            <a:r>
              <a:rPr lang="en" sz="1000">
                <a:solidFill>
                  <a:srgbClr val="434343"/>
                </a:solidFill>
                <a:latin typeface="Syne"/>
                <a:ea typeface="Syne"/>
                <a:cs typeface="Syne"/>
                <a:sym typeface="Syne"/>
              </a:rPr>
              <a:t>CREDITS: This presentation template was created by </a:t>
            </a:r>
            <a:r>
              <a:rPr lang="en" sz="1000" b="1">
                <a:solidFill>
                  <a:srgbClr val="434343"/>
                </a:solidFill>
                <a:uFill>
                  <a:noFill/>
                </a:uFill>
                <a:latin typeface="Syne"/>
                <a:ea typeface="Syne"/>
                <a:cs typeface="Syne"/>
                <a:sym typeface="Syne"/>
                <a:hlinkClick r:id="rId2">
                  <a:extLst>
                    <a:ext uri="{A12FA001-AC4F-418D-AE19-62706E023703}">
                      <ahyp:hlinkClr xmlns:ahyp="http://schemas.microsoft.com/office/drawing/2018/hyperlinkcolor" val="tx"/>
                    </a:ext>
                  </a:extLst>
                </a:hlinkClick>
              </a:rPr>
              <a:t>Slidesgo</a:t>
            </a:r>
            <a:r>
              <a:rPr lang="en" sz="1000">
                <a:solidFill>
                  <a:srgbClr val="434343"/>
                </a:solidFill>
                <a:latin typeface="Syne"/>
                <a:ea typeface="Syne"/>
                <a:cs typeface="Syne"/>
                <a:sym typeface="Syne"/>
              </a:rPr>
              <a:t>, including icons by </a:t>
            </a:r>
            <a:r>
              <a:rPr lang="en" sz="1000" b="1">
                <a:solidFill>
                  <a:srgbClr val="434343"/>
                </a:solidFill>
                <a:uFill>
                  <a:noFill/>
                </a:uFill>
                <a:latin typeface="Syne"/>
                <a:ea typeface="Syne"/>
                <a:cs typeface="Syne"/>
                <a:sym typeface="Syne"/>
                <a:hlinkClick r:id="rId3">
                  <a:extLst>
                    <a:ext uri="{A12FA001-AC4F-418D-AE19-62706E023703}">
                      <ahyp:hlinkClr xmlns:ahyp="http://schemas.microsoft.com/office/drawing/2018/hyperlinkcolor" val="tx"/>
                    </a:ext>
                  </a:extLst>
                </a:hlinkClick>
              </a:rPr>
              <a:t>Flaticon</a:t>
            </a:r>
            <a:r>
              <a:rPr lang="en" sz="1000" b="1">
                <a:solidFill>
                  <a:srgbClr val="434343"/>
                </a:solidFill>
                <a:latin typeface="Syne"/>
                <a:ea typeface="Syne"/>
                <a:cs typeface="Syne"/>
                <a:sym typeface="Syne"/>
              </a:rPr>
              <a:t> </a:t>
            </a:r>
            <a:r>
              <a:rPr lang="en" sz="1000">
                <a:solidFill>
                  <a:srgbClr val="434343"/>
                </a:solidFill>
                <a:latin typeface="Syne"/>
                <a:ea typeface="Syne"/>
                <a:cs typeface="Syne"/>
                <a:sym typeface="Syne"/>
              </a:rPr>
              <a:t>and infographics &amp; images by </a:t>
            </a:r>
            <a:r>
              <a:rPr lang="en" sz="1000" b="1">
                <a:solidFill>
                  <a:srgbClr val="434343"/>
                </a:solidFill>
                <a:uFill>
                  <a:noFill/>
                </a:uFill>
                <a:latin typeface="Syne"/>
                <a:ea typeface="Syne"/>
                <a:cs typeface="Syne"/>
                <a:sym typeface="Syne"/>
                <a:hlinkClick r:id="rId4">
                  <a:extLst>
                    <a:ext uri="{A12FA001-AC4F-418D-AE19-62706E023703}">
                      <ahyp:hlinkClr xmlns:ahyp="http://schemas.microsoft.com/office/drawing/2018/hyperlinkcolor" val="tx"/>
                    </a:ext>
                  </a:extLst>
                </a:hlinkClick>
              </a:rPr>
              <a:t>Freepik</a:t>
            </a:r>
            <a:endParaRPr sz="1000" b="1">
              <a:solidFill>
                <a:srgbClr val="434343"/>
              </a:solidFill>
              <a:latin typeface="Syne"/>
              <a:ea typeface="Syne"/>
              <a:cs typeface="Syne"/>
              <a:sym typeface="Syne"/>
            </a:endParaRPr>
          </a:p>
        </p:txBody>
      </p:sp>
      <p:sp>
        <p:nvSpPr>
          <p:cNvPr id="225" name="Google Shape;225;p34"/>
          <p:cNvSpPr/>
          <p:nvPr/>
        </p:nvSpPr>
        <p:spPr>
          <a:xfrm>
            <a:off x="-1384800" y="-688550"/>
            <a:ext cx="2447100" cy="2447100"/>
          </a:xfrm>
          <a:prstGeom prst="ellipse">
            <a:avLst/>
          </a:prstGeom>
          <a:gradFill>
            <a:gsLst>
              <a:gs pos="0">
                <a:srgbClr val="FF524B"/>
              </a:gs>
              <a:gs pos="39000">
                <a:srgbClr val="FF524B">
                  <a:alpha val="38431"/>
                </a:srgbClr>
              </a:gs>
              <a:gs pos="66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34"/>
          <p:cNvSpPr/>
          <p:nvPr/>
        </p:nvSpPr>
        <p:spPr>
          <a:xfrm>
            <a:off x="8205525" y="-510050"/>
            <a:ext cx="2090100" cy="2090100"/>
          </a:xfrm>
          <a:prstGeom prst="ellipse">
            <a:avLst/>
          </a:prstGeom>
          <a:gradFill>
            <a:gsLst>
              <a:gs pos="0">
                <a:srgbClr val="FF524B"/>
              </a:gs>
              <a:gs pos="39000">
                <a:srgbClr val="FF524B">
                  <a:alpha val="38431"/>
                </a:srgbClr>
              </a:gs>
              <a:gs pos="66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227"/>
        <p:cNvGrpSpPr/>
        <p:nvPr/>
      </p:nvGrpSpPr>
      <p:grpSpPr>
        <a:xfrm>
          <a:off x="0" y="0"/>
          <a:ext cx="0" cy="0"/>
          <a:chOff x="0" y="0"/>
          <a:chExt cx="0" cy="0"/>
        </a:xfrm>
      </p:grpSpPr>
      <p:sp>
        <p:nvSpPr>
          <p:cNvPr id="228" name="Google Shape;228;p35"/>
          <p:cNvSpPr/>
          <p:nvPr/>
        </p:nvSpPr>
        <p:spPr>
          <a:xfrm>
            <a:off x="455950" y="429000"/>
            <a:ext cx="8232000" cy="4285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35"/>
          <p:cNvSpPr/>
          <p:nvPr/>
        </p:nvSpPr>
        <p:spPr>
          <a:xfrm>
            <a:off x="-820087" y="-816337"/>
            <a:ext cx="2090100" cy="2090100"/>
          </a:xfrm>
          <a:prstGeom prst="ellipse">
            <a:avLst/>
          </a:prstGeom>
          <a:gradFill>
            <a:gsLst>
              <a:gs pos="0">
                <a:srgbClr val="FFFFFF">
                  <a:alpha val="67843"/>
                </a:srgbClr>
              </a:gs>
              <a:gs pos="39000">
                <a:srgbClr val="FFFFFF">
                  <a:alpha val="38431"/>
                </a:srgbClr>
              </a:gs>
              <a:gs pos="66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35"/>
          <p:cNvSpPr/>
          <p:nvPr/>
        </p:nvSpPr>
        <p:spPr>
          <a:xfrm>
            <a:off x="7933750" y="3883525"/>
            <a:ext cx="2090100" cy="2090100"/>
          </a:xfrm>
          <a:prstGeom prst="ellipse">
            <a:avLst/>
          </a:prstGeom>
          <a:gradFill>
            <a:gsLst>
              <a:gs pos="0">
                <a:srgbClr val="FFFFFF">
                  <a:alpha val="67843"/>
                </a:srgbClr>
              </a:gs>
              <a:gs pos="39000">
                <a:srgbClr val="FFFFFF">
                  <a:alpha val="38431"/>
                </a:srgbClr>
              </a:gs>
              <a:gs pos="66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Background 1">
  <p:cSld name="BLANK_1_1_1_1_1_1_1_1">
    <p:bg>
      <p:bgPr>
        <a:solidFill>
          <a:schemeClr val="dk1"/>
        </a:solidFill>
        <a:effectLst/>
      </p:bgPr>
    </p:bg>
    <p:spTree>
      <p:nvGrpSpPr>
        <p:cNvPr id="1" name="Shape 231"/>
        <p:cNvGrpSpPr/>
        <p:nvPr/>
      </p:nvGrpSpPr>
      <p:grpSpPr>
        <a:xfrm>
          <a:off x="0" y="0"/>
          <a:ext cx="0" cy="0"/>
          <a:chOff x="0" y="0"/>
          <a:chExt cx="0" cy="0"/>
        </a:xfrm>
      </p:grpSpPr>
      <p:sp>
        <p:nvSpPr>
          <p:cNvPr id="232" name="Google Shape;232;p36"/>
          <p:cNvSpPr/>
          <p:nvPr/>
        </p:nvSpPr>
        <p:spPr>
          <a:xfrm>
            <a:off x="455950" y="429000"/>
            <a:ext cx="8232000" cy="4285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36"/>
          <p:cNvSpPr/>
          <p:nvPr/>
        </p:nvSpPr>
        <p:spPr>
          <a:xfrm flipH="1">
            <a:off x="7933750" y="-816337"/>
            <a:ext cx="2090100" cy="2090100"/>
          </a:xfrm>
          <a:prstGeom prst="ellipse">
            <a:avLst/>
          </a:prstGeom>
          <a:gradFill>
            <a:gsLst>
              <a:gs pos="0">
                <a:srgbClr val="FFFFFF">
                  <a:alpha val="67843"/>
                </a:srgbClr>
              </a:gs>
              <a:gs pos="39000">
                <a:srgbClr val="FFFFFF">
                  <a:alpha val="38431"/>
                </a:srgbClr>
              </a:gs>
              <a:gs pos="66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36"/>
          <p:cNvSpPr/>
          <p:nvPr/>
        </p:nvSpPr>
        <p:spPr>
          <a:xfrm flipH="1">
            <a:off x="-820087" y="3883525"/>
            <a:ext cx="2090100" cy="2090100"/>
          </a:xfrm>
          <a:prstGeom prst="ellipse">
            <a:avLst/>
          </a:prstGeom>
          <a:gradFill>
            <a:gsLst>
              <a:gs pos="0">
                <a:srgbClr val="FFFFFF">
                  <a:alpha val="67843"/>
                </a:srgbClr>
              </a:gs>
              <a:gs pos="39000">
                <a:srgbClr val="FFFFFF">
                  <a:alpha val="38431"/>
                </a:srgbClr>
              </a:gs>
              <a:gs pos="66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238"/>
        <p:cNvGrpSpPr/>
        <p:nvPr/>
      </p:nvGrpSpPr>
      <p:grpSpPr>
        <a:xfrm>
          <a:off x="0" y="0"/>
          <a:ext cx="0" cy="0"/>
          <a:chOff x="0" y="0"/>
          <a:chExt cx="0" cy="0"/>
        </a:xfrm>
      </p:grpSpPr>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only">
  <p:cSld name="CUSTOM">
    <p:spTree>
      <p:nvGrpSpPr>
        <p:cNvPr id="1" name="Shape 239"/>
        <p:cNvGrpSpPr/>
        <p:nvPr/>
      </p:nvGrpSpPr>
      <p:grpSpPr>
        <a:xfrm>
          <a:off x="0" y="0"/>
          <a:ext cx="0" cy="0"/>
          <a:chOff x="0" y="0"/>
          <a:chExt cx="0" cy="0"/>
        </a:xfrm>
      </p:grpSpPr>
      <p:sp>
        <p:nvSpPr>
          <p:cNvPr id="240" name="Google Shape;240;p39"/>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Arial"/>
              <a:buNone/>
              <a:defRPr>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2"/>
        <p:cNvGrpSpPr/>
        <p:nvPr/>
      </p:nvGrpSpPr>
      <p:grpSpPr>
        <a:xfrm>
          <a:off x="0" y="0"/>
          <a:ext cx="0" cy="0"/>
          <a:chOff x="0" y="0"/>
          <a:chExt cx="0" cy="0"/>
        </a:xfrm>
      </p:grpSpPr>
      <p:sp>
        <p:nvSpPr>
          <p:cNvPr id="23" name="Google Shape;23;p5"/>
          <p:cNvSpPr txBox="1">
            <a:spLocks noGrp="1"/>
          </p:cNvSpPr>
          <p:nvPr>
            <p:ph type="subTitle" idx="1"/>
          </p:nvPr>
        </p:nvSpPr>
        <p:spPr>
          <a:xfrm>
            <a:off x="1053100" y="2473525"/>
            <a:ext cx="3382800" cy="4596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2500"/>
              <a:buFont typeface="Bebas Neue"/>
              <a:buNone/>
              <a:defRPr sz="2500">
                <a:solidFill>
                  <a:schemeClr val="dk1"/>
                </a:solidFill>
                <a:latin typeface="Cormorant Unicase"/>
                <a:ea typeface="Cormorant Unicase"/>
                <a:cs typeface="Cormorant Unicase"/>
                <a:sym typeface="Cormorant Unicase"/>
              </a:defRPr>
            </a:lvl1pPr>
            <a:lvl2pPr lvl="1"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24" name="Google Shape;24;p5"/>
          <p:cNvSpPr txBox="1">
            <a:spLocks noGrp="1"/>
          </p:cNvSpPr>
          <p:nvPr>
            <p:ph type="subTitle" idx="2"/>
          </p:nvPr>
        </p:nvSpPr>
        <p:spPr>
          <a:xfrm>
            <a:off x="4708125" y="2473525"/>
            <a:ext cx="3382800" cy="459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500"/>
              <a:buFont typeface="Bebas Neue"/>
              <a:buNone/>
              <a:defRPr sz="2500">
                <a:solidFill>
                  <a:schemeClr val="dk1"/>
                </a:solidFill>
                <a:latin typeface="Cormorant Unicase"/>
                <a:ea typeface="Cormorant Unicase"/>
                <a:cs typeface="Cormorant Unicase"/>
                <a:sym typeface="Cormorant Unicase"/>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25" name="Google Shape;25;p5"/>
          <p:cNvSpPr txBox="1">
            <a:spLocks noGrp="1"/>
          </p:cNvSpPr>
          <p:nvPr>
            <p:ph type="subTitle" idx="3"/>
          </p:nvPr>
        </p:nvSpPr>
        <p:spPr>
          <a:xfrm>
            <a:off x="1053100" y="2929725"/>
            <a:ext cx="3382800" cy="860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6" name="Google Shape;26;p5"/>
          <p:cNvSpPr txBox="1">
            <a:spLocks noGrp="1"/>
          </p:cNvSpPr>
          <p:nvPr>
            <p:ph type="subTitle" idx="4"/>
          </p:nvPr>
        </p:nvSpPr>
        <p:spPr>
          <a:xfrm>
            <a:off x="4708125" y="2929725"/>
            <a:ext cx="3382800" cy="860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7" name="Google Shape;27;p5"/>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8" name="Google Shape;28;p5"/>
          <p:cNvSpPr/>
          <p:nvPr/>
        </p:nvSpPr>
        <p:spPr>
          <a:xfrm>
            <a:off x="-1226308" y="-1225556"/>
            <a:ext cx="2447100" cy="2447100"/>
          </a:xfrm>
          <a:prstGeom prst="ellipse">
            <a:avLst/>
          </a:prstGeom>
          <a:gradFill>
            <a:gsLst>
              <a:gs pos="0">
                <a:srgbClr val="FF524B"/>
              </a:gs>
              <a:gs pos="39000">
                <a:srgbClr val="FF524B">
                  <a:alpha val="38431"/>
                </a:srgbClr>
              </a:gs>
              <a:gs pos="66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5"/>
          <p:cNvSpPr/>
          <p:nvPr/>
        </p:nvSpPr>
        <p:spPr>
          <a:xfrm>
            <a:off x="8107811" y="4096850"/>
            <a:ext cx="2090100" cy="2090100"/>
          </a:xfrm>
          <a:prstGeom prst="ellipse">
            <a:avLst/>
          </a:prstGeom>
          <a:gradFill>
            <a:gsLst>
              <a:gs pos="0">
                <a:srgbClr val="FF524B"/>
              </a:gs>
              <a:gs pos="39000">
                <a:srgbClr val="FF524B">
                  <a:alpha val="38431"/>
                </a:srgbClr>
              </a:gs>
              <a:gs pos="66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0"/>
        <p:cNvGrpSpPr/>
        <p:nvPr/>
      </p:nvGrpSpPr>
      <p:grpSpPr>
        <a:xfrm>
          <a:off x="0" y="0"/>
          <a:ext cx="0" cy="0"/>
          <a:chOff x="0" y="0"/>
          <a:chExt cx="0" cy="0"/>
        </a:xfrm>
      </p:grpSpPr>
      <p:sp>
        <p:nvSpPr>
          <p:cNvPr id="31" name="Google Shape;31;p6"/>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2" name="Google Shape;32;p6"/>
          <p:cNvSpPr/>
          <p:nvPr/>
        </p:nvSpPr>
        <p:spPr>
          <a:xfrm>
            <a:off x="-1553300" y="4306400"/>
            <a:ext cx="2447100" cy="2447100"/>
          </a:xfrm>
          <a:prstGeom prst="ellipse">
            <a:avLst/>
          </a:prstGeom>
          <a:gradFill>
            <a:gsLst>
              <a:gs pos="0">
                <a:srgbClr val="FF524B"/>
              </a:gs>
              <a:gs pos="39000">
                <a:srgbClr val="FF524B">
                  <a:alpha val="38431"/>
                </a:srgbClr>
              </a:gs>
              <a:gs pos="66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6"/>
          <p:cNvSpPr/>
          <p:nvPr/>
        </p:nvSpPr>
        <p:spPr>
          <a:xfrm>
            <a:off x="8291775" y="-1183400"/>
            <a:ext cx="2090100" cy="2090100"/>
          </a:xfrm>
          <a:prstGeom prst="ellipse">
            <a:avLst/>
          </a:prstGeom>
          <a:gradFill>
            <a:gsLst>
              <a:gs pos="0">
                <a:srgbClr val="FF524B"/>
              </a:gs>
              <a:gs pos="39000">
                <a:srgbClr val="FF524B">
                  <a:alpha val="38431"/>
                </a:srgbClr>
              </a:gs>
              <a:gs pos="66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solidFill>
          <a:schemeClr val="dk1"/>
        </a:solidFill>
        <a:effectLst/>
      </p:bgPr>
    </p:bg>
    <p:spTree>
      <p:nvGrpSpPr>
        <p:cNvPr id="1" name="Shape 34"/>
        <p:cNvGrpSpPr/>
        <p:nvPr/>
      </p:nvGrpSpPr>
      <p:grpSpPr>
        <a:xfrm>
          <a:off x="0" y="0"/>
          <a:ext cx="0" cy="0"/>
          <a:chOff x="0" y="0"/>
          <a:chExt cx="0" cy="0"/>
        </a:xfrm>
      </p:grpSpPr>
      <p:sp>
        <p:nvSpPr>
          <p:cNvPr id="35" name="Google Shape;35;p7"/>
          <p:cNvSpPr txBox="1">
            <a:spLocks noGrp="1"/>
          </p:cNvSpPr>
          <p:nvPr>
            <p:ph type="title"/>
          </p:nvPr>
        </p:nvSpPr>
        <p:spPr>
          <a:xfrm>
            <a:off x="622402" y="888675"/>
            <a:ext cx="3092400" cy="9693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a:solidFill>
                  <a:schemeClr val="accen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6" name="Google Shape;36;p7"/>
          <p:cNvSpPr txBox="1">
            <a:spLocks noGrp="1"/>
          </p:cNvSpPr>
          <p:nvPr>
            <p:ph type="body" idx="1"/>
          </p:nvPr>
        </p:nvSpPr>
        <p:spPr>
          <a:xfrm>
            <a:off x="622402" y="2090025"/>
            <a:ext cx="4299000" cy="2164800"/>
          </a:xfrm>
          <a:prstGeom prst="rect">
            <a:avLst/>
          </a:prstGeom>
        </p:spPr>
        <p:txBody>
          <a:bodyPr spcFirstLastPara="1" wrap="square" lIns="91425" tIns="91425" rIns="91425" bIns="91425" anchor="ctr" anchorCtr="0">
            <a:noAutofit/>
          </a:bodyPr>
          <a:lstStyle>
            <a:lvl1pPr marL="457200" lvl="0" indent="-292100" rtl="0">
              <a:lnSpc>
                <a:spcPct val="100000"/>
              </a:lnSpc>
              <a:spcBef>
                <a:spcPts val="0"/>
              </a:spcBef>
              <a:spcAft>
                <a:spcPts val="0"/>
              </a:spcAft>
              <a:buClr>
                <a:srgbClr val="595959"/>
              </a:buClr>
              <a:buSzPts val="1000"/>
              <a:buFont typeface="Anaheim"/>
              <a:buChar char="●"/>
              <a:defRPr sz="1400">
                <a:solidFill>
                  <a:srgbClr val="434343"/>
                </a:solidFill>
                <a:latin typeface="Montserrat"/>
                <a:ea typeface="Montserrat"/>
                <a:cs typeface="Montserrat"/>
                <a:sym typeface="Montserrat"/>
              </a:defRPr>
            </a:lvl1pPr>
            <a:lvl2pPr marL="914400" lvl="1" indent="-317500" rtl="0">
              <a:lnSpc>
                <a:spcPct val="115000"/>
              </a:lnSpc>
              <a:spcBef>
                <a:spcPts val="0"/>
              </a:spcBef>
              <a:spcAft>
                <a:spcPts val="0"/>
              </a:spcAft>
              <a:buClr>
                <a:srgbClr val="595959"/>
              </a:buClr>
              <a:buSzPts val="1400"/>
              <a:buFont typeface="Anaheim"/>
              <a:buChar char="○"/>
              <a:defRPr>
                <a:solidFill>
                  <a:srgbClr val="434343"/>
                </a:solidFill>
              </a:defRPr>
            </a:lvl2pPr>
            <a:lvl3pPr marL="1371600" lvl="2" indent="-317500" rtl="0">
              <a:lnSpc>
                <a:spcPct val="115000"/>
              </a:lnSpc>
              <a:spcBef>
                <a:spcPts val="0"/>
              </a:spcBef>
              <a:spcAft>
                <a:spcPts val="0"/>
              </a:spcAft>
              <a:buClr>
                <a:srgbClr val="595959"/>
              </a:buClr>
              <a:buSzPts val="1400"/>
              <a:buFont typeface="Anaheim"/>
              <a:buChar char="■"/>
              <a:defRPr>
                <a:solidFill>
                  <a:srgbClr val="434343"/>
                </a:solidFill>
              </a:defRPr>
            </a:lvl3pPr>
            <a:lvl4pPr marL="1828800" lvl="3" indent="-317500" rtl="0">
              <a:lnSpc>
                <a:spcPct val="115000"/>
              </a:lnSpc>
              <a:spcBef>
                <a:spcPts val="0"/>
              </a:spcBef>
              <a:spcAft>
                <a:spcPts val="0"/>
              </a:spcAft>
              <a:buClr>
                <a:srgbClr val="595959"/>
              </a:buClr>
              <a:buSzPts val="1400"/>
              <a:buFont typeface="Anaheim"/>
              <a:buChar char="●"/>
              <a:defRPr>
                <a:solidFill>
                  <a:srgbClr val="434343"/>
                </a:solidFill>
              </a:defRPr>
            </a:lvl4pPr>
            <a:lvl5pPr marL="2286000" lvl="4" indent="-317500" rtl="0">
              <a:lnSpc>
                <a:spcPct val="115000"/>
              </a:lnSpc>
              <a:spcBef>
                <a:spcPts val="0"/>
              </a:spcBef>
              <a:spcAft>
                <a:spcPts val="0"/>
              </a:spcAft>
              <a:buClr>
                <a:srgbClr val="595959"/>
              </a:buClr>
              <a:buSzPts val="1400"/>
              <a:buFont typeface="Anaheim"/>
              <a:buChar char="○"/>
              <a:defRPr>
                <a:solidFill>
                  <a:srgbClr val="434343"/>
                </a:solidFill>
              </a:defRPr>
            </a:lvl5pPr>
            <a:lvl6pPr marL="2743200" lvl="5" indent="-317500" rtl="0">
              <a:lnSpc>
                <a:spcPct val="115000"/>
              </a:lnSpc>
              <a:spcBef>
                <a:spcPts val="0"/>
              </a:spcBef>
              <a:spcAft>
                <a:spcPts val="0"/>
              </a:spcAft>
              <a:buClr>
                <a:srgbClr val="595959"/>
              </a:buClr>
              <a:buSzPts val="1400"/>
              <a:buFont typeface="Anaheim"/>
              <a:buChar char="■"/>
              <a:defRPr>
                <a:solidFill>
                  <a:srgbClr val="434343"/>
                </a:solidFill>
              </a:defRPr>
            </a:lvl6pPr>
            <a:lvl7pPr marL="3200400" lvl="6" indent="-317500" rtl="0">
              <a:lnSpc>
                <a:spcPct val="115000"/>
              </a:lnSpc>
              <a:spcBef>
                <a:spcPts val="0"/>
              </a:spcBef>
              <a:spcAft>
                <a:spcPts val="0"/>
              </a:spcAft>
              <a:buClr>
                <a:srgbClr val="595959"/>
              </a:buClr>
              <a:buSzPts val="1400"/>
              <a:buFont typeface="Anaheim"/>
              <a:buChar char="●"/>
              <a:defRPr>
                <a:solidFill>
                  <a:srgbClr val="434343"/>
                </a:solidFill>
              </a:defRPr>
            </a:lvl7pPr>
            <a:lvl8pPr marL="3657600" lvl="7" indent="-317500" rtl="0">
              <a:lnSpc>
                <a:spcPct val="115000"/>
              </a:lnSpc>
              <a:spcBef>
                <a:spcPts val="0"/>
              </a:spcBef>
              <a:spcAft>
                <a:spcPts val="0"/>
              </a:spcAft>
              <a:buClr>
                <a:srgbClr val="595959"/>
              </a:buClr>
              <a:buSzPts val="1400"/>
              <a:buFont typeface="Anaheim"/>
              <a:buChar char="○"/>
              <a:defRPr>
                <a:solidFill>
                  <a:srgbClr val="434343"/>
                </a:solidFill>
              </a:defRPr>
            </a:lvl8pPr>
            <a:lvl9pPr marL="4114800" lvl="8" indent="-317500" rtl="0">
              <a:lnSpc>
                <a:spcPct val="115000"/>
              </a:lnSpc>
              <a:spcBef>
                <a:spcPts val="0"/>
              </a:spcBef>
              <a:spcAft>
                <a:spcPts val="0"/>
              </a:spcAft>
              <a:buClr>
                <a:srgbClr val="595959"/>
              </a:buClr>
              <a:buSzPts val="1400"/>
              <a:buFont typeface="Anaheim"/>
              <a:buChar char="■"/>
              <a:defRPr>
                <a:solidFill>
                  <a:srgbClr val="434343"/>
                </a:solidFill>
              </a:defRPr>
            </a:lvl9pPr>
          </a:lstStyle>
          <a:p>
            <a:endParaRPr/>
          </a:p>
        </p:txBody>
      </p:sp>
      <p:sp>
        <p:nvSpPr>
          <p:cNvPr id="37" name="Google Shape;37;p7"/>
          <p:cNvSpPr/>
          <p:nvPr/>
        </p:nvSpPr>
        <p:spPr>
          <a:xfrm>
            <a:off x="-1041010" y="-1036372"/>
            <a:ext cx="2090100" cy="2090100"/>
          </a:xfrm>
          <a:prstGeom prst="ellipse">
            <a:avLst/>
          </a:prstGeom>
          <a:gradFill>
            <a:gsLst>
              <a:gs pos="0">
                <a:srgbClr val="FFFFFF">
                  <a:alpha val="67843"/>
                </a:srgbClr>
              </a:gs>
              <a:gs pos="39000">
                <a:srgbClr val="FFFFFF">
                  <a:alpha val="38431"/>
                </a:srgbClr>
              </a:gs>
              <a:gs pos="66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dk1"/>
        </a:solidFill>
        <a:effectLst/>
      </p:bgPr>
    </p:bg>
    <p:spTree>
      <p:nvGrpSpPr>
        <p:cNvPr id="1" name="Shape 38"/>
        <p:cNvGrpSpPr/>
        <p:nvPr/>
      </p:nvGrpSpPr>
      <p:grpSpPr>
        <a:xfrm>
          <a:off x="0" y="0"/>
          <a:ext cx="0" cy="0"/>
          <a:chOff x="0" y="0"/>
          <a:chExt cx="0" cy="0"/>
        </a:xfrm>
      </p:grpSpPr>
      <p:sp>
        <p:nvSpPr>
          <p:cNvPr id="39" name="Google Shape;39;p8"/>
          <p:cNvSpPr/>
          <p:nvPr/>
        </p:nvSpPr>
        <p:spPr>
          <a:xfrm>
            <a:off x="455950" y="429000"/>
            <a:ext cx="8232000" cy="4285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8"/>
          <p:cNvSpPr/>
          <p:nvPr/>
        </p:nvSpPr>
        <p:spPr>
          <a:xfrm>
            <a:off x="7899363" y="-798537"/>
            <a:ext cx="2090100" cy="2090100"/>
          </a:xfrm>
          <a:prstGeom prst="ellipse">
            <a:avLst/>
          </a:prstGeom>
          <a:gradFill>
            <a:gsLst>
              <a:gs pos="0">
                <a:srgbClr val="FFFFFF">
                  <a:alpha val="67843"/>
                </a:srgbClr>
              </a:gs>
              <a:gs pos="39000">
                <a:srgbClr val="FFFFFF">
                  <a:alpha val="38431"/>
                </a:srgbClr>
              </a:gs>
              <a:gs pos="66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8"/>
          <p:cNvSpPr/>
          <p:nvPr/>
        </p:nvSpPr>
        <p:spPr>
          <a:xfrm>
            <a:off x="-777900" y="3875625"/>
            <a:ext cx="2090100" cy="2090100"/>
          </a:xfrm>
          <a:prstGeom prst="ellipse">
            <a:avLst/>
          </a:prstGeom>
          <a:gradFill>
            <a:gsLst>
              <a:gs pos="0">
                <a:srgbClr val="FFFFFF">
                  <a:alpha val="67843"/>
                </a:srgbClr>
              </a:gs>
              <a:gs pos="39000">
                <a:srgbClr val="FFFFFF">
                  <a:alpha val="38431"/>
                </a:srgbClr>
              </a:gs>
              <a:gs pos="66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8"/>
          <p:cNvSpPr txBox="1">
            <a:spLocks noGrp="1"/>
          </p:cNvSpPr>
          <p:nvPr>
            <p:ph type="title"/>
          </p:nvPr>
        </p:nvSpPr>
        <p:spPr>
          <a:xfrm>
            <a:off x="1401325" y="1154700"/>
            <a:ext cx="6341400" cy="2529300"/>
          </a:xfrm>
          <a:prstGeom prst="rect">
            <a:avLst/>
          </a:prstGeom>
        </p:spPr>
        <p:txBody>
          <a:bodyPr spcFirstLastPara="1" wrap="square" lIns="91425" tIns="91425" rIns="91425" bIns="91425" anchor="ctr" anchorCtr="0">
            <a:noAutofit/>
          </a:bodyPr>
          <a:lstStyle>
            <a:lvl1pPr lvl="0" algn="ctr">
              <a:spcBef>
                <a:spcPts val="0"/>
              </a:spcBef>
              <a:spcAft>
                <a:spcPts val="0"/>
              </a:spcAft>
              <a:buSzPts val="6000"/>
              <a:buNone/>
              <a:defRPr sz="10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3"/>
        <p:cNvGrpSpPr/>
        <p:nvPr/>
      </p:nvGrpSpPr>
      <p:grpSpPr>
        <a:xfrm>
          <a:off x="0" y="0"/>
          <a:ext cx="0" cy="0"/>
          <a:chOff x="0" y="0"/>
          <a:chExt cx="0" cy="0"/>
        </a:xfrm>
      </p:grpSpPr>
      <p:sp>
        <p:nvSpPr>
          <p:cNvPr id="44" name="Google Shape;44;p9"/>
          <p:cNvSpPr txBox="1">
            <a:spLocks noGrp="1"/>
          </p:cNvSpPr>
          <p:nvPr>
            <p:ph type="title"/>
          </p:nvPr>
        </p:nvSpPr>
        <p:spPr>
          <a:xfrm>
            <a:off x="1615226" y="588075"/>
            <a:ext cx="5913600" cy="1069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9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45" name="Google Shape;45;p9"/>
          <p:cNvSpPr txBox="1">
            <a:spLocks noGrp="1"/>
          </p:cNvSpPr>
          <p:nvPr>
            <p:ph type="subTitle" idx="1"/>
          </p:nvPr>
        </p:nvSpPr>
        <p:spPr>
          <a:xfrm>
            <a:off x="1615226" y="1648050"/>
            <a:ext cx="5913600" cy="841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1600">
                <a:latin typeface="Montserrat"/>
                <a:ea typeface="Montserrat"/>
                <a:cs typeface="Montserrat"/>
                <a:sym typeface="Montserrat"/>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46" name="Google Shape;46;p9"/>
          <p:cNvSpPr/>
          <p:nvPr/>
        </p:nvSpPr>
        <p:spPr>
          <a:xfrm>
            <a:off x="-1217713" y="-1357200"/>
            <a:ext cx="2447100" cy="2447100"/>
          </a:xfrm>
          <a:prstGeom prst="ellipse">
            <a:avLst/>
          </a:prstGeom>
          <a:gradFill>
            <a:gsLst>
              <a:gs pos="0">
                <a:srgbClr val="FF524B"/>
              </a:gs>
              <a:gs pos="39000">
                <a:srgbClr val="FF524B">
                  <a:alpha val="38431"/>
                </a:srgbClr>
              </a:gs>
              <a:gs pos="66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7"/>
        <p:cNvGrpSpPr/>
        <p:nvPr/>
      </p:nvGrpSpPr>
      <p:grpSpPr>
        <a:xfrm>
          <a:off x="0" y="0"/>
          <a:ext cx="0" cy="0"/>
          <a:chOff x="0" y="0"/>
          <a:chExt cx="0" cy="0"/>
        </a:xfrm>
      </p:grpSpPr>
      <p:sp>
        <p:nvSpPr>
          <p:cNvPr id="48" name="Google Shape;48;p10"/>
          <p:cNvSpPr txBox="1">
            <a:spLocks noGrp="1"/>
          </p:cNvSpPr>
          <p:nvPr>
            <p:ph type="title"/>
          </p:nvPr>
        </p:nvSpPr>
        <p:spPr>
          <a:xfrm>
            <a:off x="720000" y="3956450"/>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49" name="Google Shape;49;p10"/>
          <p:cNvSpPr/>
          <p:nvPr/>
        </p:nvSpPr>
        <p:spPr>
          <a:xfrm>
            <a:off x="-886550" y="-801325"/>
            <a:ext cx="2447100" cy="2447100"/>
          </a:xfrm>
          <a:prstGeom prst="ellipse">
            <a:avLst/>
          </a:prstGeom>
          <a:gradFill>
            <a:gsLst>
              <a:gs pos="0">
                <a:srgbClr val="FF524B"/>
              </a:gs>
              <a:gs pos="39000">
                <a:srgbClr val="FF524B">
                  <a:alpha val="38431"/>
                </a:srgbClr>
              </a:gs>
              <a:gs pos="66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10"/>
          <p:cNvSpPr/>
          <p:nvPr/>
        </p:nvSpPr>
        <p:spPr>
          <a:xfrm>
            <a:off x="7684175" y="-622825"/>
            <a:ext cx="2090100" cy="2090100"/>
          </a:xfrm>
          <a:prstGeom prst="ellipse">
            <a:avLst/>
          </a:prstGeom>
          <a:gradFill>
            <a:gsLst>
              <a:gs pos="0">
                <a:srgbClr val="FF524B"/>
              </a:gs>
              <a:gs pos="39000">
                <a:srgbClr val="FF524B">
                  <a:alpha val="38431"/>
                </a:srgbClr>
              </a:gs>
              <a:gs pos="66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37.xml"/><Relationship Id="rId1" Type="http://schemas.openxmlformats.org/officeDocument/2006/relationships/slideLayout" Target="../slideLayouts/slideLayout3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500"/>
              <a:buFont typeface="Cormorant Unicase"/>
              <a:buNone/>
              <a:defRPr sz="3500">
                <a:solidFill>
                  <a:schemeClr val="dk1"/>
                </a:solidFill>
                <a:latin typeface="Cormorant Unicase"/>
                <a:ea typeface="Cormorant Unicase"/>
                <a:cs typeface="Cormorant Unicase"/>
                <a:sym typeface="Cormorant Unicase"/>
              </a:defRPr>
            </a:lvl1pPr>
            <a:lvl2pPr lvl="1" rtl="0">
              <a:spcBef>
                <a:spcPts val="0"/>
              </a:spcBef>
              <a:spcAft>
                <a:spcPts val="0"/>
              </a:spcAft>
              <a:buClr>
                <a:schemeClr val="dk1"/>
              </a:buClr>
              <a:buSzPts val="3500"/>
              <a:buFont typeface="Cormorant Unicase"/>
              <a:buNone/>
              <a:defRPr sz="3500">
                <a:solidFill>
                  <a:schemeClr val="dk1"/>
                </a:solidFill>
                <a:latin typeface="Cormorant Unicase"/>
                <a:ea typeface="Cormorant Unicase"/>
                <a:cs typeface="Cormorant Unicase"/>
                <a:sym typeface="Cormorant Unicase"/>
              </a:defRPr>
            </a:lvl2pPr>
            <a:lvl3pPr lvl="2" rtl="0">
              <a:spcBef>
                <a:spcPts val="0"/>
              </a:spcBef>
              <a:spcAft>
                <a:spcPts val="0"/>
              </a:spcAft>
              <a:buClr>
                <a:schemeClr val="dk1"/>
              </a:buClr>
              <a:buSzPts val="3500"/>
              <a:buFont typeface="Cormorant Unicase"/>
              <a:buNone/>
              <a:defRPr sz="3500">
                <a:solidFill>
                  <a:schemeClr val="dk1"/>
                </a:solidFill>
                <a:latin typeface="Cormorant Unicase"/>
                <a:ea typeface="Cormorant Unicase"/>
                <a:cs typeface="Cormorant Unicase"/>
                <a:sym typeface="Cormorant Unicase"/>
              </a:defRPr>
            </a:lvl3pPr>
            <a:lvl4pPr lvl="3" rtl="0">
              <a:spcBef>
                <a:spcPts val="0"/>
              </a:spcBef>
              <a:spcAft>
                <a:spcPts val="0"/>
              </a:spcAft>
              <a:buClr>
                <a:schemeClr val="dk1"/>
              </a:buClr>
              <a:buSzPts val="3500"/>
              <a:buFont typeface="Cormorant Unicase"/>
              <a:buNone/>
              <a:defRPr sz="3500">
                <a:solidFill>
                  <a:schemeClr val="dk1"/>
                </a:solidFill>
                <a:latin typeface="Cormorant Unicase"/>
                <a:ea typeface="Cormorant Unicase"/>
                <a:cs typeface="Cormorant Unicase"/>
                <a:sym typeface="Cormorant Unicase"/>
              </a:defRPr>
            </a:lvl4pPr>
            <a:lvl5pPr lvl="4" rtl="0">
              <a:spcBef>
                <a:spcPts val="0"/>
              </a:spcBef>
              <a:spcAft>
                <a:spcPts val="0"/>
              </a:spcAft>
              <a:buClr>
                <a:schemeClr val="dk1"/>
              </a:buClr>
              <a:buSzPts val="3500"/>
              <a:buFont typeface="Cormorant Unicase"/>
              <a:buNone/>
              <a:defRPr sz="3500">
                <a:solidFill>
                  <a:schemeClr val="dk1"/>
                </a:solidFill>
                <a:latin typeface="Cormorant Unicase"/>
                <a:ea typeface="Cormorant Unicase"/>
                <a:cs typeface="Cormorant Unicase"/>
                <a:sym typeface="Cormorant Unicase"/>
              </a:defRPr>
            </a:lvl5pPr>
            <a:lvl6pPr lvl="5" rtl="0">
              <a:spcBef>
                <a:spcPts val="0"/>
              </a:spcBef>
              <a:spcAft>
                <a:spcPts val="0"/>
              </a:spcAft>
              <a:buClr>
                <a:schemeClr val="dk1"/>
              </a:buClr>
              <a:buSzPts val="3500"/>
              <a:buFont typeface="Cormorant Unicase"/>
              <a:buNone/>
              <a:defRPr sz="3500">
                <a:solidFill>
                  <a:schemeClr val="dk1"/>
                </a:solidFill>
                <a:latin typeface="Cormorant Unicase"/>
                <a:ea typeface="Cormorant Unicase"/>
                <a:cs typeface="Cormorant Unicase"/>
                <a:sym typeface="Cormorant Unicase"/>
              </a:defRPr>
            </a:lvl6pPr>
            <a:lvl7pPr lvl="6" rtl="0">
              <a:spcBef>
                <a:spcPts val="0"/>
              </a:spcBef>
              <a:spcAft>
                <a:spcPts val="0"/>
              </a:spcAft>
              <a:buClr>
                <a:schemeClr val="dk1"/>
              </a:buClr>
              <a:buSzPts val="3500"/>
              <a:buFont typeface="Cormorant Unicase"/>
              <a:buNone/>
              <a:defRPr sz="3500">
                <a:solidFill>
                  <a:schemeClr val="dk1"/>
                </a:solidFill>
                <a:latin typeface="Cormorant Unicase"/>
                <a:ea typeface="Cormorant Unicase"/>
                <a:cs typeface="Cormorant Unicase"/>
                <a:sym typeface="Cormorant Unicase"/>
              </a:defRPr>
            </a:lvl7pPr>
            <a:lvl8pPr lvl="7" rtl="0">
              <a:spcBef>
                <a:spcPts val="0"/>
              </a:spcBef>
              <a:spcAft>
                <a:spcPts val="0"/>
              </a:spcAft>
              <a:buClr>
                <a:schemeClr val="dk1"/>
              </a:buClr>
              <a:buSzPts val="3500"/>
              <a:buFont typeface="Cormorant Unicase"/>
              <a:buNone/>
              <a:defRPr sz="3500">
                <a:solidFill>
                  <a:schemeClr val="dk1"/>
                </a:solidFill>
                <a:latin typeface="Cormorant Unicase"/>
                <a:ea typeface="Cormorant Unicase"/>
                <a:cs typeface="Cormorant Unicase"/>
                <a:sym typeface="Cormorant Unicase"/>
              </a:defRPr>
            </a:lvl8pPr>
            <a:lvl9pPr lvl="8" rtl="0">
              <a:spcBef>
                <a:spcPts val="0"/>
              </a:spcBef>
              <a:spcAft>
                <a:spcPts val="0"/>
              </a:spcAft>
              <a:buClr>
                <a:schemeClr val="dk1"/>
              </a:buClr>
              <a:buSzPts val="3500"/>
              <a:buFont typeface="Cormorant Unicase"/>
              <a:buNone/>
              <a:defRPr sz="3500">
                <a:solidFill>
                  <a:schemeClr val="dk1"/>
                </a:solidFill>
                <a:latin typeface="Cormorant Unicase"/>
                <a:ea typeface="Cormorant Unicase"/>
                <a:cs typeface="Cormorant Unicase"/>
                <a:sym typeface="Cormorant Unicase"/>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30200">
              <a:lnSpc>
                <a:spcPct val="115000"/>
              </a:lnSpc>
              <a:spcBef>
                <a:spcPts val="0"/>
              </a:spcBef>
              <a:spcAft>
                <a:spcPts val="0"/>
              </a:spcAft>
              <a:buClr>
                <a:schemeClr val="dk2"/>
              </a:buClr>
              <a:buSzPts val="1600"/>
              <a:buFont typeface="Syne"/>
              <a:buChar char="●"/>
              <a:defRPr sz="1600">
                <a:solidFill>
                  <a:schemeClr val="dk2"/>
                </a:solidFill>
                <a:latin typeface="Syne"/>
                <a:ea typeface="Syne"/>
                <a:cs typeface="Syne"/>
                <a:sym typeface="Syne"/>
              </a:defRPr>
            </a:lvl1pPr>
            <a:lvl2pPr marL="914400" lvl="1" indent="-317500">
              <a:lnSpc>
                <a:spcPct val="115000"/>
              </a:lnSpc>
              <a:spcBef>
                <a:spcPts val="1600"/>
              </a:spcBef>
              <a:spcAft>
                <a:spcPts val="0"/>
              </a:spcAft>
              <a:buClr>
                <a:schemeClr val="dk2"/>
              </a:buClr>
              <a:buSzPts val="1400"/>
              <a:buFont typeface="Syne"/>
              <a:buChar char="○"/>
              <a:defRPr>
                <a:solidFill>
                  <a:schemeClr val="dk2"/>
                </a:solidFill>
                <a:latin typeface="Syne"/>
                <a:ea typeface="Syne"/>
                <a:cs typeface="Syne"/>
                <a:sym typeface="Syne"/>
              </a:defRPr>
            </a:lvl2pPr>
            <a:lvl3pPr marL="1371600" lvl="2" indent="-317500">
              <a:lnSpc>
                <a:spcPct val="115000"/>
              </a:lnSpc>
              <a:spcBef>
                <a:spcPts val="1600"/>
              </a:spcBef>
              <a:spcAft>
                <a:spcPts val="0"/>
              </a:spcAft>
              <a:buClr>
                <a:schemeClr val="dk2"/>
              </a:buClr>
              <a:buSzPts val="1400"/>
              <a:buFont typeface="Syne"/>
              <a:buChar char="■"/>
              <a:defRPr>
                <a:solidFill>
                  <a:schemeClr val="dk2"/>
                </a:solidFill>
                <a:latin typeface="Syne"/>
                <a:ea typeface="Syne"/>
                <a:cs typeface="Syne"/>
                <a:sym typeface="Syne"/>
              </a:defRPr>
            </a:lvl3pPr>
            <a:lvl4pPr marL="1828800" lvl="3" indent="-317500">
              <a:lnSpc>
                <a:spcPct val="115000"/>
              </a:lnSpc>
              <a:spcBef>
                <a:spcPts val="1600"/>
              </a:spcBef>
              <a:spcAft>
                <a:spcPts val="0"/>
              </a:spcAft>
              <a:buClr>
                <a:schemeClr val="dk2"/>
              </a:buClr>
              <a:buSzPts val="1400"/>
              <a:buFont typeface="Syne"/>
              <a:buChar char="●"/>
              <a:defRPr>
                <a:solidFill>
                  <a:schemeClr val="dk2"/>
                </a:solidFill>
                <a:latin typeface="Syne"/>
                <a:ea typeface="Syne"/>
                <a:cs typeface="Syne"/>
                <a:sym typeface="Syne"/>
              </a:defRPr>
            </a:lvl4pPr>
            <a:lvl5pPr marL="2286000" lvl="4" indent="-317500">
              <a:lnSpc>
                <a:spcPct val="115000"/>
              </a:lnSpc>
              <a:spcBef>
                <a:spcPts val="1600"/>
              </a:spcBef>
              <a:spcAft>
                <a:spcPts val="0"/>
              </a:spcAft>
              <a:buClr>
                <a:schemeClr val="dk2"/>
              </a:buClr>
              <a:buSzPts val="1400"/>
              <a:buFont typeface="Syne"/>
              <a:buChar char="○"/>
              <a:defRPr>
                <a:solidFill>
                  <a:schemeClr val="dk2"/>
                </a:solidFill>
                <a:latin typeface="Syne"/>
                <a:ea typeface="Syne"/>
                <a:cs typeface="Syne"/>
                <a:sym typeface="Syne"/>
              </a:defRPr>
            </a:lvl5pPr>
            <a:lvl6pPr marL="2743200" lvl="5" indent="-317500">
              <a:lnSpc>
                <a:spcPct val="115000"/>
              </a:lnSpc>
              <a:spcBef>
                <a:spcPts val="1600"/>
              </a:spcBef>
              <a:spcAft>
                <a:spcPts val="0"/>
              </a:spcAft>
              <a:buClr>
                <a:schemeClr val="dk2"/>
              </a:buClr>
              <a:buSzPts val="1400"/>
              <a:buFont typeface="Syne"/>
              <a:buChar char="■"/>
              <a:defRPr>
                <a:solidFill>
                  <a:schemeClr val="dk2"/>
                </a:solidFill>
                <a:latin typeface="Syne"/>
                <a:ea typeface="Syne"/>
                <a:cs typeface="Syne"/>
                <a:sym typeface="Syne"/>
              </a:defRPr>
            </a:lvl6pPr>
            <a:lvl7pPr marL="3200400" lvl="6" indent="-317500">
              <a:lnSpc>
                <a:spcPct val="115000"/>
              </a:lnSpc>
              <a:spcBef>
                <a:spcPts val="1600"/>
              </a:spcBef>
              <a:spcAft>
                <a:spcPts val="0"/>
              </a:spcAft>
              <a:buClr>
                <a:schemeClr val="dk2"/>
              </a:buClr>
              <a:buSzPts val="1400"/>
              <a:buFont typeface="Syne"/>
              <a:buChar char="●"/>
              <a:defRPr>
                <a:solidFill>
                  <a:schemeClr val="dk2"/>
                </a:solidFill>
                <a:latin typeface="Syne"/>
                <a:ea typeface="Syne"/>
                <a:cs typeface="Syne"/>
                <a:sym typeface="Syne"/>
              </a:defRPr>
            </a:lvl7pPr>
            <a:lvl8pPr marL="3657600" lvl="7" indent="-317500">
              <a:lnSpc>
                <a:spcPct val="115000"/>
              </a:lnSpc>
              <a:spcBef>
                <a:spcPts val="1600"/>
              </a:spcBef>
              <a:spcAft>
                <a:spcPts val="0"/>
              </a:spcAft>
              <a:buClr>
                <a:schemeClr val="dk2"/>
              </a:buClr>
              <a:buSzPts val="1400"/>
              <a:buFont typeface="Syne"/>
              <a:buChar char="○"/>
              <a:defRPr>
                <a:solidFill>
                  <a:schemeClr val="dk2"/>
                </a:solidFill>
                <a:latin typeface="Syne"/>
                <a:ea typeface="Syne"/>
                <a:cs typeface="Syne"/>
                <a:sym typeface="Syne"/>
              </a:defRPr>
            </a:lvl8pPr>
            <a:lvl9pPr marL="4114800" lvl="8" indent="-317500">
              <a:lnSpc>
                <a:spcPct val="115000"/>
              </a:lnSpc>
              <a:spcBef>
                <a:spcPts val="1600"/>
              </a:spcBef>
              <a:spcAft>
                <a:spcPts val="1600"/>
              </a:spcAft>
              <a:buClr>
                <a:schemeClr val="dk2"/>
              </a:buClr>
              <a:buSzPts val="1400"/>
              <a:buFont typeface="Syne"/>
              <a:buChar char="■"/>
              <a:defRPr>
                <a:solidFill>
                  <a:schemeClr val="dk2"/>
                </a:solidFill>
                <a:latin typeface="Syne"/>
                <a:ea typeface="Syne"/>
                <a:cs typeface="Syne"/>
                <a:sym typeface="Syne"/>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450">
          <p15:clr>
            <a:srgbClr val="EA4335"/>
          </p15:clr>
        </p15:guide>
        <p15:guide id="2" orient="horz" pos="337">
          <p15:clr>
            <a:srgbClr val="EA4335"/>
          </p15:clr>
        </p15:guide>
        <p15:guide id="3" pos="5310">
          <p15:clr>
            <a:srgbClr val="EA4335"/>
          </p15:clr>
        </p15:guide>
        <p15:guide id="4" orient="horz" pos="2903">
          <p15:clr>
            <a:srgbClr val="EA4335"/>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235"/>
        <p:cNvGrpSpPr/>
        <p:nvPr/>
      </p:nvGrpSpPr>
      <p:grpSpPr>
        <a:xfrm>
          <a:off x="0" y="0"/>
          <a:ext cx="0" cy="0"/>
          <a:chOff x="0" y="0"/>
          <a:chExt cx="0" cy="0"/>
        </a:xfrm>
      </p:grpSpPr>
      <p:sp>
        <p:nvSpPr>
          <p:cNvPr id="236" name="Google Shape;236;p37"/>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237" name="Google Shape;237;p37"/>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83" r:id="rId1"/>
    <p:sldLayoutId id="2147483684" r:id="rId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8" Type="http://schemas.openxmlformats.org/officeDocument/2006/relationships/slide" Target="slide36.xml"/><Relationship Id="rId13" Type="http://schemas.openxmlformats.org/officeDocument/2006/relationships/hyperlink" Target="https://storyset.com/?utm_source=slidesgo_template&amp;utm_medium=referral-link&amp;utm_campaign=slidesgo_contents_of_this_template&amp;utm_term=storyset&amp;utm_content=storyset" TargetMode="External"/><Relationship Id="rId3" Type="http://schemas.openxmlformats.org/officeDocument/2006/relationships/hyperlink" Target="http://bit.ly/2Tynxth" TargetMode="External"/><Relationship Id="rId7" Type="http://schemas.openxmlformats.org/officeDocument/2006/relationships/hyperlink" Target="https://slidesgo.com/slidesgo-school/powerpoint-tutorials/how-to-download-the-fonts-for-our-powerpoint-templates?utm_source=slidesgo_template&amp;utm_medium=referral-link&amp;utm_campaign=sg_credits&amp;utm_content=slidesgo-school" TargetMode="External"/><Relationship Id="rId12" Type="http://schemas.openxmlformats.org/officeDocument/2006/relationships/slide" Target="slide41.xml"/><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slide" Target="slide40.xml"/><Relationship Id="rId11" Type="http://schemas.openxmlformats.org/officeDocument/2006/relationships/slide" Target="slide38.xml"/><Relationship Id="rId5" Type="http://schemas.openxmlformats.org/officeDocument/2006/relationships/hyperlink" Target="http://bit.ly/33VAFh3" TargetMode="External"/><Relationship Id="rId15" Type="http://schemas.openxmlformats.org/officeDocument/2006/relationships/slide" Target="slide48.xml"/><Relationship Id="rId10" Type="http://schemas.openxmlformats.org/officeDocument/2006/relationships/slide" Target="slide37.xml"/><Relationship Id="rId4" Type="http://schemas.openxmlformats.org/officeDocument/2006/relationships/hyperlink" Target="http://bit.ly/30B07Gq" TargetMode="External"/><Relationship Id="rId9" Type="http://schemas.openxmlformats.org/officeDocument/2006/relationships/slide" Target="slide35.xml"/><Relationship Id="rId14" Type="http://schemas.openxmlformats.org/officeDocument/2006/relationships/slide" Target="slide42.xml"/></Relationships>
</file>

<file path=ppt/slides/_rels/slide20.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20.xml"/><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21.xml"/><Relationship Id="rId1" Type="http://schemas.openxmlformats.org/officeDocument/2006/relationships/slideLayout" Target="../slideLayouts/slideLayout22.xml"/></Relationships>
</file>

<file path=ppt/slides/_rels/slide22.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22.xml"/><Relationship Id="rId1" Type="http://schemas.openxmlformats.org/officeDocument/2006/relationships/slideLayout" Target="../slideLayouts/slideLayout23.xml"/></Relationships>
</file>

<file path=ppt/slides/_rels/slide23.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23.xml"/><Relationship Id="rId1" Type="http://schemas.openxmlformats.org/officeDocument/2006/relationships/slideLayout" Target="../slideLayouts/slideLayout25.xml"/></Relationships>
</file>

<file path=ppt/slides/_rels/slide24.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24.xml"/><Relationship Id="rId1" Type="http://schemas.openxmlformats.org/officeDocument/2006/relationships/slideLayout" Target="../slideLayouts/slideLayout28.xml"/><Relationship Id="rId5" Type="http://schemas.openxmlformats.org/officeDocument/2006/relationships/image" Target="../media/image15.jpg"/><Relationship Id="rId4" Type="http://schemas.openxmlformats.org/officeDocument/2006/relationships/image" Target="../media/image14.jpg"/></Relationships>
</file>

<file path=ppt/slides/_rels/slide25.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25.xml"/><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hyperlink" Target="https://docs.google.com/spreadsheets/d/1fMHv-yCynmWkP4zlmeSUsFWjwMG9L48kkg3gzCMwXnA/copy" TargetMode="External"/><Relationship Id="rId2" Type="http://schemas.openxmlformats.org/officeDocument/2006/relationships/notesSlide" Target="../notesSlides/notesSlide29.xml"/><Relationship Id="rId1" Type="http://schemas.openxmlformats.org/officeDocument/2006/relationships/slideLayout" Target="../slideLayouts/slideLayout5.xml"/><Relationship Id="rId5"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image" Target="../media/image17.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30.xml"/><Relationship Id="rId1" Type="http://schemas.openxmlformats.org/officeDocument/2006/relationships/slideLayout" Target="../slideLayouts/slideLayout19.xml"/></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1.xml"/><Relationship Id="rId1" Type="http://schemas.openxmlformats.org/officeDocument/2006/relationships/slideLayout" Target="../slideLayouts/slideLayout5.xml"/><Relationship Id="rId4" Type="http://schemas.openxmlformats.org/officeDocument/2006/relationships/image" Target="../media/image20.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1.xml"/></Relationships>
</file>

<file path=ppt/slides/_rels/slide33.xml.rels><?xml version="1.0" encoding="UTF-8" standalone="yes"?>
<Relationships xmlns="http://schemas.openxmlformats.org/package/2006/relationships"><Relationship Id="rId3" Type="http://schemas.openxmlformats.org/officeDocument/2006/relationships/hyperlink" Target="https://docs.google.com/spreadsheets/d/1fMHv-yCynmWkP4zlmeSUsFWjwMG9L48kkg3gzCMwXnA/copy" TargetMode="External"/><Relationship Id="rId2" Type="http://schemas.openxmlformats.org/officeDocument/2006/relationships/notesSlide" Target="../notesSlides/notesSlide33.xml"/><Relationship Id="rId1" Type="http://schemas.openxmlformats.org/officeDocument/2006/relationships/slideLayout" Target="../slideLayouts/slideLayout5.xml"/><Relationship Id="rId4" Type="http://schemas.openxmlformats.org/officeDocument/2006/relationships/image" Target="../media/image21.png"/></Relationships>
</file>

<file path=ppt/slides/_rels/slide3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4.xml"/><Relationship Id="rId1" Type="http://schemas.openxmlformats.org/officeDocument/2006/relationships/slideLayout" Target="../slideLayouts/slideLayout14.xml"/><Relationship Id="rId4" Type="http://schemas.openxmlformats.org/officeDocument/2006/relationships/image" Target="../media/image23.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3.xml"/></Relationships>
</file>

<file path=ppt/slides/_rels/slide36.xml.rels><?xml version="1.0" encoding="UTF-8" standalone="yes"?>
<Relationships xmlns="http://schemas.openxmlformats.org/package/2006/relationships"><Relationship Id="rId3" Type="http://schemas.openxmlformats.org/officeDocument/2006/relationships/hyperlink" Target="https://www.freepik.com/free-vector/human-spine-pelvis-realistic-x-ray-ct-radiography-fluoroscopy-medical-screening-exam-image_15405555.htm/?utm_source=slidesgo_template&amp;utm_medium=referral-link&amp;utm_campaign=sg_resources&amp;utm_content=freepik" TargetMode="External"/><Relationship Id="rId2" Type="http://schemas.openxmlformats.org/officeDocument/2006/relationships/notesSlide" Target="../notesSlides/notesSlide36.xml"/><Relationship Id="rId1" Type="http://schemas.openxmlformats.org/officeDocument/2006/relationships/slideLayout" Target="../slideLayouts/slideLayout24.xml"/><Relationship Id="rId6" Type="http://schemas.openxmlformats.org/officeDocument/2006/relationships/hyperlink" Target="https://www.freepik.com/free-photo/close-up-stethoscope-cardiogram-chart_3465320.htm/?utm_source=slidesgo_template&amp;utm_medium=referral-link&amp;utm_campaign=sg_resources&amp;utm_content=freepik" TargetMode="External"/><Relationship Id="rId5" Type="http://schemas.openxmlformats.org/officeDocument/2006/relationships/hyperlink" Target="https://www.freepik.com/free-photo/ill-woman-home_19965770.htm/?utm_source=slidesgo_template&amp;utm_medium=referral-link&amp;utm_campaign=sg_resources&amp;utm_content=freepik" TargetMode="External"/><Relationship Id="rId4" Type="http://schemas.openxmlformats.org/officeDocument/2006/relationships/hyperlink" Target="https://www.freepik.com/free-photo/medium-shot-sick-woman-bed_22114671.htm/?utm_source=slidesgo_template&amp;utm_medium=referral-link&amp;utm_campaign=sg_resources&amp;utm_content=freepik" TargetMode="External"/></Relationships>
</file>

<file path=ppt/slides/_rels/slide37.xml.rels><?xml version="1.0" encoding="UTF-8" standalone="yes"?>
<Relationships xmlns="http://schemas.openxmlformats.org/package/2006/relationships"><Relationship Id="rId8" Type="http://schemas.openxmlformats.org/officeDocument/2006/relationships/hyperlink" Target="https://www.freepik.com/free-photo/africa-humanitarian-aid-doctors-together_18955112.htm/?utm_source=slidesgo_template&amp;utm_medium=referral-link&amp;utm_campaign=sg_resources&amp;utm_content=freepik" TargetMode="External"/><Relationship Id="rId13" Type="http://schemas.openxmlformats.org/officeDocument/2006/relationships/hyperlink" Target="https://www.freepik.com/free-photo/woman-taking-medicine-holding-glass-water_3018952.htm/?utm_source=slidesgo_template&amp;utm_medium=referral-link&amp;utm_campaign=sg_resources&amp;utm_content=freepik" TargetMode="External"/><Relationship Id="rId3" Type="http://schemas.openxmlformats.org/officeDocument/2006/relationships/hyperlink" Target="https://www.freepik.com/free-photo/medium-shot-sick-woman-with-medicine_22114775.htm/?utm_source=slidesgo_template&amp;utm_medium=referral-link&amp;utm_campaign=sg_resources&amp;utm_content=freepik" TargetMode="External"/><Relationship Id="rId7" Type="http://schemas.openxmlformats.org/officeDocument/2006/relationships/hyperlink" Target="https://www.freepik.com/free-photo/medium-shot-health-worker-helping-patient_13185708.htm/?utm_source=slidesgo_template&amp;utm_medium=referral-link&amp;utm_campaign=sg_resources&amp;utm_content=freepik" TargetMode="External"/><Relationship Id="rId12" Type="http://schemas.openxmlformats.org/officeDocument/2006/relationships/hyperlink" Target="https://www.freepik.com/free-photo/medium-shot-smiley-doctor-with-coat_12060722.htm/?utm_source=slidesgo_template&amp;utm_medium=referral-link&amp;utm_campaign=sg_resources&amp;utm_content=freepik" TargetMode="External"/><Relationship Id="rId2" Type="http://schemas.openxmlformats.org/officeDocument/2006/relationships/notesSlide" Target="../notesSlides/notesSlide37.xml"/><Relationship Id="rId16" Type="http://schemas.openxmlformats.org/officeDocument/2006/relationships/hyperlink" Target="https://www.freepik.com/free-vector/human-lungs-background_3791882.htm/?utm_source=slidesgo_template&amp;utm_medium=referral-link&amp;utm_campaign=sg_resources&amp;utm_content=freepik" TargetMode="External"/><Relationship Id="rId1" Type="http://schemas.openxmlformats.org/officeDocument/2006/relationships/slideLayout" Target="../slideLayouts/slideLayout26.xml"/><Relationship Id="rId6" Type="http://schemas.openxmlformats.org/officeDocument/2006/relationships/hyperlink" Target="https://www.freepik.com/free-photo/medium-shot-doctor-talking-patient_13185724.htm/?utm_source=slidesgo_template&amp;utm_medium=referral-link&amp;utm_campaign=sg_resources&amp;utm_content=freepik" TargetMode="External"/><Relationship Id="rId11" Type="http://schemas.openxmlformats.org/officeDocument/2006/relationships/hyperlink" Target="https://www.freepik.com/free-photo/close-up-health-worker_18776080.htm/?utm_source=slidesgo_template&amp;utm_medium=referral-link&amp;utm_campaign=sg_resources&amp;utm_content=freepik" TargetMode="External"/><Relationship Id="rId5" Type="http://schemas.openxmlformats.org/officeDocument/2006/relationships/hyperlink" Target="https://www.freepik.com/free-photo/medium-shot-ill-woman-laying-bed_19894330.htm/?utm_source=slidesgo_template&amp;utm_medium=referral-link&amp;utm_campaign=sg_resources&amp;utm_content=freepik" TargetMode="External"/><Relationship Id="rId15" Type="http://schemas.openxmlformats.org/officeDocument/2006/relationships/hyperlink" Target="https://www.freepik.com/free-vector/realistic-world-pneumonia-day-composition-with-isolated-illustration-xray-shot-human-lungs_17257336.htm/?utm_source=slidesgo_template&amp;utm_medium=referral-link&amp;utm_campaign=sg_resources&amp;utm_content=freepik" TargetMode="External"/><Relationship Id="rId10" Type="http://schemas.openxmlformats.org/officeDocument/2006/relationships/hyperlink" Target="https://www.freepik.com/free-photo/female-doctor-hospital-with-stethoscope_12164487.htm/?utm_source=slidesgo_template&amp;utm_medium=referral-link&amp;utm_campaign=sg_resources&amp;utm_content=freepik" TargetMode="External"/><Relationship Id="rId4" Type="http://schemas.openxmlformats.org/officeDocument/2006/relationships/hyperlink" Target="https://www.freepik.com/free-photo/doctor-checking-radiography_1093559.htm/?utm_source=slidesgo_template&amp;utm_medium=referral-link&amp;utm_campaign=sg_resources&amp;utm_content=freepik" TargetMode="External"/><Relationship Id="rId9" Type="http://schemas.openxmlformats.org/officeDocument/2006/relationships/hyperlink" Target="https://www.freepik.com/free-photo/doctor-examining-chest-patient_3029795.htm/?utm_source=slidesgo_template&amp;utm_medium=referral-link&amp;utm_campaign=sg_resources&amp;utm_content=freepik" TargetMode="External"/><Relationship Id="rId14" Type="http://schemas.openxmlformats.org/officeDocument/2006/relationships/hyperlink" Target="https://www.freepik.com/free-photo/doctor-checking-patient-s-heart_14001642.htm/?utm_source=slidesgo_template&amp;utm_medium=referral-link&amp;utm_campaign=sg_resources&amp;utm_content=freepik" TargetMode="External"/></Relationships>
</file>

<file path=ppt/slides/_rels/slide38.xml.rels><?xml version="1.0" encoding="UTF-8" standalone="yes"?>
<Relationships xmlns="http://schemas.openxmlformats.org/package/2006/relationships"><Relationship Id="rId3" Type="http://schemas.openxmlformats.org/officeDocument/2006/relationships/hyperlink" Target="http://bit.ly/33VAFh3" TargetMode="External"/><Relationship Id="rId2" Type="http://schemas.openxmlformats.org/officeDocument/2006/relationships/notesSlide" Target="../notesSlides/notesSlide38.xml"/><Relationship Id="rId1" Type="http://schemas.openxmlformats.org/officeDocument/2006/relationships/slideLayout" Target="../slideLayouts/slideLayout37.xml"/><Relationship Id="rId6" Type="http://schemas.openxmlformats.org/officeDocument/2006/relationships/slide" Target="slide35.xml"/><Relationship Id="rId5" Type="http://schemas.openxmlformats.org/officeDocument/2006/relationships/hyperlink" Target="http://bit.ly/2PfT4lq" TargetMode="External"/><Relationship Id="rId4" Type="http://schemas.openxmlformats.org/officeDocument/2006/relationships/hyperlink" Target="http://bit.ly/30B07Gq" TargetMode="External"/></Relationships>
</file>

<file path=ppt/slides/_rels/slide39.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39.xml"/><Relationship Id="rId1" Type="http://schemas.openxmlformats.org/officeDocument/2006/relationships/slideLayout" Target="../slideLayouts/slideLayout37.xml"/><Relationship Id="rId5" Type="http://schemas.openxmlformats.org/officeDocument/2006/relationships/hyperlink" Target="http://bit.ly/30B07Gq" TargetMode="External"/><Relationship Id="rId4" Type="http://schemas.openxmlformats.org/officeDocument/2006/relationships/hyperlink" Target="http://bit.ly/33VAFh3"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3" Type="http://schemas.openxmlformats.org/officeDocument/2006/relationships/hyperlink" Target="https://fonts.google.com/specimen/Cormorant+Unicase)" TargetMode="External"/><Relationship Id="rId2" Type="http://schemas.openxmlformats.org/officeDocument/2006/relationships/notesSlide" Target="../notesSlides/notesSlide40.xml"/><Relationship Id="rId1" Type="http://schemas.openxmlformats.org/officeDocument/2006/relationships/slideLayout" Target="../slideLayouts/slideLayout37.xml"/><Relationship Id="rId4" Type="http://schemas.openxmlformats.org/officeDocument/2006/relationships/hyperlink" Target="https://fonts.google.com/specimen/Syne)" TargetMode="External"/></Relationships>
</file>

<file path=ppt/slides/_rels/slide41.xml.rels><?xml version="1.0" encoding="UTF-8" standalone="yes"?>
<Relationships xmlns="http://schemas.openxmlformats.org/package/2006/relationships"><Relationship Id="rId8" Type="http://schemas.openxmlformats.org/officeDocument/2006/relationships/hyperlink" Target="https://storyset.com/rafiki?utm_source=slidesgo_template&amp;utm_medium=referral-link&amp;utm_campaign=slidesgo_final_slides&amp;utm_term=rafiki&amp;utm_content=storyset" TargetMode="External"/><Relationship Id="rId13" Type="http://schemas.openxmlformats.org/officeDocument/2006/relationships/hyperlink" Target="https://storyset.com/cuate?utm_source=slidesgo_template&amp;utm_medium=referral-link&amp;utm_campaign=slidesgo_final_slides&amp;utm_term=cuate&amp;utm_content=storyset" TargetMode="Externa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7" Type="http://schemas.openxmlformats.org/officeDocument/2006/relationships/hyperlink" Target="https://storyset.com/bro?utm_source=slidesgo_template&amp;utm_medium=referral-link&amp;utm_campaign=slidesgo_final_slides&amp;utm_term=bro&amp;utm_content=storyset" TargetMode="External"/><Relationship Id="rId12" Type="http://schemas.openxmlformats.org/officeDocument/2006/relationships/image" Target="../media/image28.gif"/><Relationship Id="rId2" Type="http://schemas.openxmlformats.org/officeDocument/2006/relationships/notesSlide" Target="../notesSlides/notesSlide41.xml"/><Relationship Id="rId1" Type="http://schemas.openxmlformats.org/officeDocument/2006/relationships/slideLayout" Target="../slideLayouts/slideLayout37.xml"/><Relationship Id="rId6"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image" Target="../media/image27.gif"/><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10" Type="http://schemas.openxmlformats.org/officeDocument/2006/relationships/image" Target="../media/image26.gif"/><Relationship Id="rId4" Type="http://schemas.openxmlformats.org/officeDocument/2006/relationships/image" Target="../media/image24.gif"/><Relationship Id="rId9" Type="http://schemas.openxmlformats.org/officeDocument/2006/relationships/image" Target="../media/image25.gif"/></Relationships>
</file>

<file path=ppt/slides/_rels/slide42.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42.xml"/><Relationship Id="rId1" Type="http://schemas.openxmlformats.org/officeDocument/2006/relationships/slideLayout" Target="../slideLayouts/slideLayout3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6.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6.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6.xml"/></Relationships>
</file>

<file path=ppt/slides/_rels/slide48.xml.rels><?xml version="1.0" encoding="UTF-8" standalone="yes"?>
<Relationships xmlns="http://schemas.openxmlformats.org/package/2006/relationships"><Relationship Id="rId3" Type="http://schemas.openxmlformats.org/officeDocument/2006/relationships/hyperlink" Target="https://chrome.google.com/webstore/detail/flaticon-for-gsuit-gslide/haekgjfnhhdkgfgmldhfokhmfkgmciba" TargetMode="External"/><Relationship Id="rId2" Type="http://schemas.openxmlformats.org/officeDocument/2006/relationships/notesSlide" Target="../notesSlides/notesSlide48.xml"/><Relationship Id="rId1" Type="http://schemas.openxmlformats.org/officeDocument/2006/relationships/slideLayout" Target="../slideLayouts/slideLayout3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6.xml"/></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6.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6.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6.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6.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6.xml"/></Relationships>
</file>

<file path=ppt/slides/_rels/slide55.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55.xml"/><Relationship Id="rId1" Type="http://schemas.openxmlformats.org/officeDocument/2006/relationships/slideLayout" Target="../slideLayouts/slideLayout36.xml"/><Relationship Id="rId4" Type="http://schemas.openxmlformats.org/officeDocument/2006/relationships/image" Target="../media/image29.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1.xml"/></Relationships>
</file>

<file path=ppt/slides/_rels/slide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5F5"/>
        </a:solidFill>
        <a:effectLst/>
      </p:bgPr>
    </p:bg>
    <p:spTree>
      <p:nvGrpSpPr>
        <p:cNvPr id="1" name="Shape 244"/>
        <p:cNvGrpSpPr/>
        <p:nvPr/>
      </p:nvGrpSpPr>
      <p:grpSpPr>
        <a:xfrm>
          <a:off x="0" y="0"/>
          <a:ext cx="0" cy="0"/>
          <a:chOff x="0" y="0"/>
          <a:chExt cx="0" cy="0"/>
        </a:xfrm>
      </p:grpSpPr>
      <p:pic>
        <p:nvPicPr>
          <p:cNvPr id="4" name="Picture 3">
            <a:extLst>
              <a:ext uri="{FF2B5EF4-FFF2-40B4-BE49-F238E27FC236}">
                <a16:creationId xmlns:a16="http://schemas.microsoft.com/office/drawing/2014/main" id="{5EE5AD06-E36C-4B39-8BCB-41B51D30600B}"/>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5085" b="49906" l="1758" r="20020">
                        <a14:foregroundMark x1="4492" y1="31827" x2="4492" y2="31827"/>
                        <a14:foregroundMark x1="11133" y1="41431" x2="11133" y2="41431"/>
                        <a14:foregroundMark x1="16406" y1="38795" x2="16406" y2="38795"/>
                        <a14:foregroundMark x1="11133" y1="49153" x2="11133" y2="49153"/>
                        <a14:foregroundMark x1="9375" y1="49906" x2="9375" y2="49906"/>
                        <a14:foregroundMark x1="8691" y1="49529" x2="8691" y2="49529"/>
                        <a14:foregroundMark x1="8691" y1="49529" x2="8691" y2="49529"/>
                        <a14:foregroundMark x1="8301" y1="49153" x2="8301" y2="49153"/>
                        <a14:foregroundMark x1="14746" y1="6215" x2="14746" y2="6215"/>
                        <a14:foregroundMark x1="20020" y1="12241" x2="20020" y2="12241"/>
                        <a14:foregroundMark x1="16309" y1="9605" x2="16309" y2="9605"/>
                        <a14:foregroundMark x1="6738" y1="49529" x2="6738" y2="49529"/>
                      </a14:backgroundRemoval>
                    </a14:imgEffect>
                  </a14:imgLayer>
                </a14:imgProps>
              </a:ext>
            </a:extLst>
          </a:blip>
          <a:srcRect l="-163" r="79656" b="47486"/>
          <a:stretch/>
        </p:blipFill>
        <p:spPr>
          <a:xfrm>
            <a:off x="-37626" y="1523815"/>
            <a:ext cx="1344885" cy="1785904"/>
          </a:xfrm>
          <a:prstGeom prst="rect">
            <a:avLst/>
          </a:prstGeom>
        </p:spPr>
      </p:pic>
      <p:sp>
        <p:nvSpPr>
          <p:cNvPr id="245" name="Google Shape;245;p40"/>
          <p:cNvSpPr/>
          <p:nvPr/>
        </p:nvSpPr>
        <p:spPr>
          <a:xfrm>
            <a:off x="158005" y="3336242"/>
            <a:ext cx="4048953" cy="409500"/>
          </a:xfrm>
          <a:prstGeom prst="roundRect">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46" name="Google Shape;246;p40"/>
          <p:cNvSpPr txBox="1">
            <a:spLocks noGrp="1"/>
          </p:cNvSpPr>
          <p:nvPr>
            <p:ph type="ctrTitle"/>
          </p:nvPr>
        </p:nvSpPr>
        <p:spPr>
          <a:xfrm>
            <a:off x="909073" y="2022315"/>
            <a:ext cx="4027971" cy="1692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b="1" dirty="0">
                <a:ln w="0"/>
                <a:solidFill>
                  <a:schemeClr val="tx1"/>
                </a:solidFill>
                <a:effectLst>
                  <a:outerShdw blurRad="38100" dist="19050" dir="2700000" algn="tl" rotWithShape="0">
                    <a:schemeClr val="dk1">
                      <a:alpha val="40000"/>
                    </a:schemeClr>
                  </a:outerShdw>
                </a:effectLst>
                <a:latin typeface="SF Pro Display" panose="00000500000000000000" pitchFamily="50" charset="0"/>
              </a:rPr>
              <a:t>Chatbot for Tuberculosis Management Using LLM</a:t>
            </a:r>
            <a:endParaRPr sz="2400" b="1" dirty="0">
              <a:ln w="0"/>
              <a:solidFill>
                <a:schemeClr val="tx1"/>
              </a:solidFill>
              <a:effectLst>
                <a:outerShdw blurRad="38100" dist="19050" dir="2700000" algn="tl" rotWithShape="0">
                  <a:schemeClr val="dk1">
                    <a:alpha val="40000"/>
                  </a:schemeClr>
                </a:outerShdw>
              </a:effectLst>
              <a:latin typeface="SF Pro Display" panose="00000500000000000000" pitchFamily="50" charset="0"/>
            </a:endParaRPr>
          </a:p>
        </p:txBody>
      </p:sp>
      <p:sp>
        <p:nvSpPr>
          <p:cNvPr id="247" name="Google Shape;247;p40"/>
          <p:cNvSpPr txBox="1">
            <a:spLocks noGrp="1"/>
          </p:cNvSpPr>
          <p:nvPr>
            <p:ph type="subTitle" idx="1"/>
          </p:nvPr>
        </p:nvSpPr>
        <p:spPr>
          <a:xfrm>
            <a:off x="88756" y="3343740"/>
            <a:ext cx="4187450" cy="409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dirty="0">
                <a:latin typeface="SF Pro Display" panose="00000500000000000000" pitchFamily="50" charset="0"/>
              </a:rPr>
              <a:t>Prepared by: Ying Ming Tang (S2180377)</a:t>
            </a:r>
            <a:endParaRPr b="1" dirty="0">
              <a:latin typeface="SF Pro Display" panose="00000500000000000000" pitchFamily="50" charset="0"/>
            </a:endParaRPr>
          </a:p>
        </p:txBody>
      </p:sp>
      <p:grpSp>
        <p:nvGrpSpPr>
          <p:cNvPr id="249" name="Google Shape;249;p40"/>
          <p:cNvGrpSpPr/>
          <p:nvPr/>
        </p:nvGrpSpPr>
        <p:grpSpPr>
          <a:xfrm>
            <a:off x="9346640" y="1937839"/>
            <a:ext cx="456895" cy="351451"/>
            <a:chOff x="8177665" y="1889464"/>
            <a:chExt cx="456895" cy="351451"/>
          </a:xfrm>
        </p:grpSpPr>
        <p:grpSp>
          <p:nvGrpSpPr>
            <p:cNvPr id="250" name="Google Shape;250;p40"/>
            <p:cNvGrpSpPr/>
            <p:nvPr/>
          </p:nvGrpSpPr>
          <p:grpSpPr>
            <a:xfrm>
              <a:off x="8342382" y="1889464"/>
              <a:ext cx="292177" cy="292215"/>
              <a:chOff x="1561559" y="1723289"/>
              <a:chExt cx="292178" cy="292215"/>
            </a:xfrm>
          </p:grpSpPr>
          <p:sp>
            <p:nvSpPr>
              <p:cNvPr id="251" name="Google Shape;251;p40"/>
              <p:cNvSpPr/>
              <p:nvPr/>
            </p:nvSpPr>
            <p:spPr>
              <a:xfrm>
                <a:off x="1701657" y="1723289"/>
                <a:ext cx="11614" cy="292215"/>
              </a:xfrm>
              <a:custGeom>
                <a:avLst/>
                <a:gdLst/>
                <a:ahLst/>
                <a:cxnLst/>
                <a:rect l="l" t="t" r="r" b="b"/>
                <a:pathLst>
                  <a:path w="190" h="4781" extrusionOk="0">
                    <a:moveTo>
                      <a:pt x="26" y="1"/>
                    </a:moveTo>
                    <a:cubicBezTo>
                      <a:pt x="13" y="1"/>
                      <a:pt x="0" y="14"/>
                      <a:pt x="0" y="33"/>
                    </a:cubicBezTo>
                    <a:lnTo>
                      <a:pt x="0" y="4755"/>
                    </a:lnTo>
                    <a:cubicBezTo>
                      <a:pt x="0" y="4774"/>
                      <a:pt x="13" y="4780"/>
                      <a:pt x="26" y="4780"/>
                    </a:cubicBezTo>
                    <a:lnTo>
                      <a:pt x="164" y="4780"/>
                    </a:lnTo>
                    <a:cubicBezTo>
                      <a:pt x="177" y="4780"/>
                      <a:pt x="190" y="4774"/>
                      <a:pt x="190" y="4755"/>
                    </a:cubicBezTo>
                    <a:lnTo>
                      <a:pt x="190" y="33"/>
                    </a:lnTo>
                    <a:cubicBezTo>
                      <a:pt x="190" y="14"/>
                      <a:pt x="177" y="1"/>
                      <a:pt x="1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40"/>
              <p:cNvSpPr/>
              <p:nvPr/>
            </p:nvSpPr>
            <p:spPr>
              <a:xfrm>
                <a:off x="1561559" y="1857996"/>
                <a:ext cx="292178" cy="11613"/>
              </a:xfrm>
              <a:custGeom>
                <a:avLst/>
                <a:gdLst/>
                <a:ahLst/>
                <a:cxnLst/>
                <a:rect l="l" t="t" r="r" b="b"/>
                <a:pathLst>
                  <a:path w="4780" h="190" extrusionOk="0">
                    <a:moveTo>
                      <a:pt x="26" y="0"/>
                    </a:moveTo>
                    <a:cubicBezTo>
                      <a:pt x="7" y="0"/>
                      <a:pt x="0" y="13"/>
                      <a:pt x="0" y="26"/>
                    </a:cubicBezTo>
                    <a:lnTo>
                      <a:pt x="0" y="165"/>
                    </a:lnTo>
                    <a:cubicBezTo>
                      <a:pt x="0" y="177"/>
                      <a:pt x="7" y="190"/>
                      <a:pt x="26" y="190"/>
                    </a:cubicBezTo>
                    <a:lnTo>
                      <a:pt x="4755" y="190"/>
                    </a:lnTo>
                    <a:cubicBezTo>
                      <a:pt x="4767" y="190"/>
                      <a:pt x="4780" y="177"/>
                      <a:pt x="4780" y="165"/>
                    </a:cubicBezTo>
                    <a:lnTo>
                      <a:pt x="4780" y="26"/>
                    </a:lnTo>
                    <a:cubicBezTo>
                      <a:pt x="4780" y="13"/>
                      <a:pt x="4767" y="0"/>
                      <a:pt x="47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3" name="Google Shape;253;p40"/>
            <p:cNvGrpSpPr/>
            <p:nvPr/>
          </p:nvGrpSpPr>
          <p:grpSpPr>
            <a:xfrm>
              <a:off x="8177665" y="2084937"/>
              <a:ext cx="155930" cy="155978"/>
              <a:chOff x="1271767" y="1976812"/>
              <a:chExt cx="155930" cy="155978"/>
            </a:xfrm>
          </p:grpSpPr>
          <p:sp>
            <p:nvSpPr>
              <p:cNvPr id="254" name="Google Shape;254;p40"/>
              <p:cNvSpPr/>
              <p:nvPr/>
            </p:nvSpPr>
            <p:spPr>
              <a:xfrm>
                <a:off x="1346584" y="1976812"/>
                <a:ext cx="6235" cy="155978"/>
              </a:xfrm>
              <a:custGeom>
                <a:avLst/>
                <a:gdLst/>
                <a:ahLst/>
                <a:cxnLst/>
                <a:rect l="l" t="t" r="r" b="b"/>
                <a:pathLst>
                  <a:path w="102" h="2552" extrusionOk="0">
                    <a:moveTo>
                      <a:pt x="20" y="1"/>
                    </a:moveTo>
                    <a:cubicBezTo>
                      <a:pt x="7" y="1"/>
                      <a:pt x="1" y="7"/>
                      <a:pt x="1" y="20"/>
                    </a:cubicBezTo>
                    <a:lnTo>
                      <a:pt x="1" y="2539"/>
                    </a:lnTo>
                    <a:cubicBezTo>
                      <a:pt x="1" y="2545"/>
                      <a:pt x="7" y="2552"/>
                      <a:pt x="20" y="2552"/>
                    </a:cubicBezTo>
                    <a:lnTo>
                      <a:pt x="89" y="2552"/>
                    </a:lnTo>
                    <a:cubicBezTo>
                      <a:pt x="96" y="2552"/>
                      <a:pt x="102" y="2545"/>
                      <a:pt x="102" y="2539"/>
                    </a:cubicBezTo>
                    <a:lnTo>
                      <a:pt x="102" y="20"/>
                    </a:lnTo>
                    <a:cubicBezTo>
                      <a:pt x="102" y="7"/>
                      <a:pt x="96" y="1"/>
                      <a:pt x="8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40"/>
              <p:cNvSpPr/>
              <p:nvPr/>
            </p:nvSpPr>
            <p:spPr>
              <a:xfrm>
                <a:off x="1271767" y="2048627"/>
                <a:ext cx="155930" cy="6234"/>
              </a:xfrm>
              <a:custGeom>
                <a:avLst/>
                <a:gdLst/>
                <a:ahLst/>
                <a:cxnLst/>
                <a:rect l="l" t="t" r="r" b="b"/>
                <a:pathLst>
                  <a:path w="2551" h="102" extrusionOk="0">
                    <a:moveTo>
                      <a:pt x="19" y="0"/>
                    </a:moveTo>
                    <a:cubicBezTo>
                      <a:pt x="6" y="0"/>
                      <a:pt x="0" y="7"/>
                      <a:pt x="0" y="19"/>
                    </a:cubicBezTo>
                    <a:lnTo>
                      <a:pt x="0" y="89"/>
                    </a:lnTo>
                    <a:cubicBezTo>
                      <a:pt x="0" y="95"/>
                      <a:pt x="6" y="101"/>
                      <a:pt x="19" y="101"/>
                    </a:cubicBezTo>
                    <a:lnTo>
                      <a:pt x="2538" y="101"/>
                    </a:lnTo>
                    <a:cubicBezTo>
                      <a:pt x="2544" y="101"/>
                      <a:pt x="2551" y="95"/>
                      <a:pt x="2551" y="89"/>
                    </a:cubicBezTo>
                    <a:lnTo>
                      <a:pt x="2551" y="19"/>
                    </a:lnTo>
                    <a:cubicBezTo>
                      <a:pt x="2551" y="7"/>
                      <a:pt x="2544" y="0"/>
                      <a:pt x="25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56" name="Google Shape;256;p40"/>
          <p:cNvGrpSpPr/>
          <p:nvPr/>
        </p:nvGrpSpPr>
        <p:grpSpPr>
          <a:xfrm>
            <a:off x="2019957" y="4375078"/>
            <a:ext cx="327882" cy="230713"/>
            <a:chOff x="7264930" y="534951"/>
            <a:chExt cx="327882" cy="230713"/>
          </a:xfrm>
        </p:grpSpPr>
        <p:grpSp>
          <p:nvGrpSpPr>
            <p:cNvPr id="257" name="Google Shape;257;p40"/>
            <p:cNvGrpSpPr/>
            <p:nvPr/>
          </p:nvGrpSpPr>
          <p:grpSpPr>
            <a:xfrm>
              <a:off x="7428199" y="534951"/>
              <a:ext cx="164613" cy="164634"/>
              <a:chOff x="1561559" y="1723289"/>
              <a:chExt cx="292178" cy="292215"/>
            </a:xfrm>
          </p:grpSpPr>
          <p:sp>
            <p:nvSpPr>
              <p:cNvPr id="258" name="Google Shape;258;p40"/>
              <p:cNvSpPr/>
              <p:nvPr/>
            </p:nvSpPr>
            <p:spPr>
              <a:xfrm>
                <a:off x="1701657" y="1723289"/>
                <a:ext cx="11614" cy="292215"/>
              </a:xfrm>
              <a:custGeom>
                <a:avLst/>
                <a:gdLst/>
                <a:ahLst/>
                <a:cxnLst/>
                <a:rect l="l" t="t" r="r" b="b"/>
                <a:pathLst>
                  <a:path w="190" h="4781" extrusionOk="0">
                    <a:moveTo>
                      <a:pt x="26" y="1"/>
                    </a:moveTo>
                    <a:cubicBezTo>
                      <a:pt x="13" y="1"/>
                      <a:pt x="0" y="14"/>
                      <a:pt x="0" y="33"/>
                    </a:cubicBezTo>
                    <a:lnTo>
                      <a:pt x="0" y="4755"/>
                    </a:lnTo>
                    <a:cubicBezTo>
                      <a:pt x="0" y="4774"/>
                      <a:pt x="13" y="4780"/>
                      <a:pt x="26" y="4780"/>
                    </a:cubicBezTo>
                    <a:lnTo>
                      <a:pt x="164" y="4780"/>
                    </a:lnTo>
                    <a:cubicBezTo>
                      <a:pt x="177" y="4780"/>
                      <a:pt x="190" y="4774"/>
                      <a:pt x="190" y="4755"/>
                    </a:cubicBezTo>
                    <a:lnTo>
                      <a:pt x="190" y="33"/>
                    </a:lnTo>
                    <a:cubicBezTo>
                      <a:pt x="190" y="14"/>
                      <a:pt x="177" y="1"/>
                      <a:pt x="16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40"/>
              <p:cNvSpPr/>
              <p:nvPr/>
            </p:nvSpPr>
            <p:spPr>
              <a:xfrm>
                <a:off x="1561559" y="1857996"/>
                <a:ext cx="292178" cy="11613"/>
              </a:xfrm>
              <a:custGeom>
                <a:avLst/>
                <a:gdLst/>
                <a:ahLst/>
                <a:cxnLst/>
                <a:rect l="l" t="t" r="r" b="b"/>
                <a:pathLst>
                  <a:path w="4780" h="190" extrusionOk="0">
                    <a:moveTo>
                      <a:pt x="26" y="0"/>
                    </a:moveTo>
                    <a:cubicBezTo>
                      <a:pt x="7" y="0"/>
                      <a:pt x="0" y="13"/>
                      <a:pt x="0" y="26"/>
                    </a:cubicBezTo>
                    <a:lnTo>
                      <a:pt x="0" y="165"/>
                    </a:lnTo>
                    <a:cubicBezTo>
                      <a:pt x="0" y="177"/>
                      <a:pt x="7" y="190"/>
                      <a:pt x="26" y="190"/>
                    </a:cubicBezTo>
                    <a:lnTo>
                      <a:pt x="4755" y="190"/>
                    </a:lnTo>
                    <a:cubicBezTo>
                      <a:pt x="4767" y="190"/>
                      <a:pt x="4780" y="177"/>
                      <a:pt x="4780" y="165"/>
                    </a:cubicBezTo>
                    <a:lnTo>
                      <a:pt x="4780" y="26"/>
                    </a:lnTo>
                    <a:cubicBezTo>
                      <a:pt x="4780" y="13"/>
                      <a:pt x="4767" y="0"/>
                      <a:pt x="475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0" name="Google Shape;260;p40"/>
            <p:cNvGrpSpPr/>
            <p:nvPr/>
          </p:nvGrpSpPr>
          <p:grpSpPr>
            <a:xfrm>
              <a:off x="7264930" y="677785"/>
              <a:ext cx="87851" cy="87878"/>
              <a:chOff x="1271767" y="1976812"/>
              <a:chExt cx="155930" cy="155978"/>
            </a:xfrm>
          </p:grpSpPr>
          <p:sp>
            <p:nvSpPr>
              <p:cNvPr id="261" name="Google Shape;261;p40"/>
              <p:cNvSpPr/>
              <p:nvPr/>
            </p:nvSpPr>
            <p:spPr>
              <a:xfrm>
                <a:off x="1346584" y="1976812"/>
                <a:ext cx="6235" cy="155978"/>
              </a:xfrm>
              <a:custGeom>
                <a:avLst/>
                <a:gdLst/>
                <a:ahLst/>
                <a:cxnLst/>
                <a:rect l="l" t="t" r="r" b="b"/>
                <a:pathLst>
                  <a:path w="102" h="2552" extrusionOk="0">
                    <a:moveTo>
                      <a:pt x="20" y="1"/>
                    </a:moveTo>
                    <a:cubicBezTo>
                      <a:pt x="7" y="1"/>
                      <a:pt x="1" y="7"/>
                      <a:pt x="1" y="20"/>
                    </a:cubicBezTo>
                    <a:lnTo>
                      <a:pt x="1" y="2539"/>
                    </a:lnTo>
                    <a:cubicBezTo>
                      <a:pt x="1" y="2545"/>
                      <a:pt x="7" y="2552"/>
                      <a:pt x="20" y="2552"/>
                    </a:cubicBezTo>
                    <a:lnTo>
                      <a:pt x="89" y="2552"/>
                    </a:lnTo>
                    <a:cubicBezTo>
                      <a:pt x="96" y="2552"/>
                      <a:pt x="102" y="2545"/>
                      <a:pt x="102" y="2539"/>
                    </a:cubicBezTo>
                    <a:lnTo>
                      <a:pt x="102" y="20"/>
                    </a:lnTo>
                    <a:cubicBezTo>
                      <a:pt x="102" y="7"/>
                      <a:pt x="96" y="1"/>
                      <a:pt x="8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40"/>
              <p:cNvSpPr/>
              <p:nvPr/>
            </p:nvSpPr>
            <p:spPr>
              <a:xfrm>
                <a:off x="1271767" y="2048627"/>
                <a:ext cx="155930" cy="6234"/>
              </a:xfrm>
              <a:custGeom>
                <a:avLst/>
                <a:gdLst/>
                <a:ahLst/>
                <a:cxnLst/>
                <a:rect l="l" t="t" r="r" b="b"/>
                <a:pathLst>
                  <a:path w="2551" h="102" extrusionOk="0">
                    <a:moveTo>
                      <a:pt x="19" y="0"/>
                    </a:moveTo>
                    <a:cubicBezTo>
                      <a:pt x="6" y="0"/>
                      <a:pt x="0" y="7"/>
                      <a:pt x="0" y="19"/>
                    </a:cubicBezTo>
                    <a:lnTo>
                      <a:pt x="0" y="89"/>
                    </a:lnTo>
                    <a:cubicBezTo>
                      <a:pt x="0" y="95"/>
                      <a:pt x="6" y="101"/>
                      <a:pt x="19" y="101"/>
                    </a:cubicBezTo>
                    <a:lnTo>
                      <a:pt x="2538" y="101"/>
                    </a:lnTo>
                    <a:cubicBezTo>
                      <a:pt x="2544" y="101"/>
                      <a:pt x="2551" y="95"/>
                      <a:pt x="2551" y="89"/>
                    </a:cubicBezTo>
                    <a:lnTo>
                      <a:pt x="2551" y="19"/>
                    </a:lnTo>
                    <a:cubicBezTo>
                      <a:pt x="2551" y="7"/>
                      <a:pt x="2544" y="0"/>
                      <a:pt x="253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63" name="Google Shape;263;p40"/>
          <p:cNvGrpSpPr/>
          <p:nvPr/>
        </p:nvGrpSpPr>
        <p:grpSpPr>
          <a:xfrm>
            <a:off x="498840" y="662014"/>
            <a:ext cx="581970" cy="409501"/>
            <a:chOff x="7264942" y="3102214"/>
            <a:chExt cx="581970" cy="409501"/>
          </a:xfrm>
        </p:grpSpPr>
        <p:grpSp>
          <p:nvGrpSpPr>
            <p:cNvPr id="264" name="Google Shape;264;p40"/>
            <p:cNvGrpSpPr/>
            <p:nvPr/>
          </p:nvGrpSpPr>
          <p:grpSpPr>
            <a:xfrm>
              <a:off x="7554734" y="3102214"/>
              <a:ext cx="292178" cy="292215"/>
              <a:chOff x="1561559" y="1723289"/>
              <a:chExt cx="292178" cy="292215"/>
            </a:xfrm>
          </p:grpSpPr>
          <p:sp>
            <p:nvSpPr>
              <p:cNvPr id="265" name="Google Shape;265;p40"/>
              <p:cNvSpPr/>
              <p:nvPr/>
            </p:nvSpPr>
            <p:spPr>
              <a:xfrm>
                <a:off x="1701657" y="1723289"/>
                <a:ext cx="11614" cy="292215"/>
              </a:xfrm>
              <a:custGeom>
                <a:avLst/>
                <a:gdLst/>
                <a:ahLst/>
                <a:cxnLst/>
                <a:rect l="l" t="t" r="r" b="b"/>
                <a:pathLst>
                  <a:path w="190" h="4781" extrusionOk="0">
                    <a:moveTo>
                      <a:pt x="26" y="1"/>
                    </a:moveTo>
                    <a:cubicBezTo>
                      <a:pt x="13" y="1"/>
                      <a:pt x="0" y="14"/>
                      <a:pt x="0" y="33"/>
                    </a:cubicBezTo>
                    <a:lnTo>
                      <a:pt x="0" y="4755"/>
                    </a:lnTo>
                    <a:cubicBezTo>
                      <a:pt x="0" y="4774"/>
                      <a:pt x="13" y="4780"/>
                      <a:pt x="26" y="4780"/>
                    </a:cubicBezTo>
                    <a:lnTo>
                      <a:pt x="164" y="4780"/>
                    </a:lnTo>
                    <a:cubicBezTo>
                      <a:pt x="177" y="4780"/>
                      <a:pt x="190" y="4774"/>
                      <a:pt x="190" y="4755"/>
                    </a:cubicBezTo>
                    <a:lnTo>
                      <a:pt x="190" y="33"/>
                    </a:lnTo>
                    <a:cubicBezTo>
                      <a:pt x="190" y="14"/>
                      <a:pt x="177" y="1"/>
                      <a:pt x="164" y="1"/>
                    </a:cubicBezTo>
                    <a:close/>
                  </a:path>
                </a:pathLst>
              </a:custGeom>
              <a:solidFill>
                <a:srgbClr val="FF52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40"/>
              <p:cNvSpPr/>
              <p:nvPr/>
            </p:nvSpPr>
            <p:spPr>
              <a:xfrm>
                <a:off x="1561559" y="1857996"/>
                <a:ext cx="292178" cy="11613"/>
              </a:xfrm>
              <a:custGeom>
                <a:avLst/>
                <a:gdLst/>
                <a:ahLst/>
                <a:cxnLst/>
                <a:rect l="l" t="t" r="r" b="b"/>
                <a:pathLst>
                  <a:path w="4780" h="190" extrusionOk="0">
                    <a:moveTo>
                      <a:pt x="26" y="0"/>
                    </a:moveTo>
                    <a:cubicBezTo>
                      <a:pt x="7" y="0"/>
                      <a:pt x="0" y="13"/>
                      <a:pt x="0" y="26"/>
                    </a:cubicBezTo>
                    <a:lnTo>
                      <a:pt x="0" y="165"/>
                    </a:lnTo>
                    <a:cubicBezTo>
                      <a:pt x="0" y="177"/>
                      <a:pt x="7" y="190"/>
                      <a:pt x="26" y="190"/>
                    </a:cubicBezTo>
                    <a:lnTo>
                      <a:pt x="4755" y="190"/>
                    </a:lnTo>
                    <a:cubicBezTo>
                      <a:pt x="4767" y="190"/>
                      <a:pt x="4780" y="177"/>
                      <a:pt x="4780" y="165"/>
                    </a:cubicBezTo>
                    <a:lnTo>
                      <a:pt x="4780" y="26"/>
                    </a:lnTo>
                    <a:cubicBezTo>
                      <a:pt x="4780" y="13"/>
                      <a:pt x="4767" y="0"/>
                      <a:pt x="4755" y="0"/>
                    </a:cubicBezTo>
                    <a:close/>
                  </a:path>
                </a:pathLst>
              </a:custGeom>
              <a:solidFill>
                <a:srgbClr val="FF52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7" name="Google Shape;267;p40"/>
            <p:cNvGrpSpPr/>
            <p:nvPr/>
          </p:nvGrpSpPr>
          <p:grpSpPr>
            <a:xfrm>
              <a:off x="7264942" y="3355737"/>
              <a:ext cx="155930" cy="155978"/>
              <a:chOff x="1271767" y="1976812"/>
              <a:chExt cx="155930" cy="155978"/>
            </a:xfrm>
          </p:grpSpPr>
          <p:sp>
            <p:nvSpPr>
              <p:cNvPr id="268" name="Google Shape;268;p40"/>
              <p:cNvSpPr/>
              <p:nvPr/>
            </p:nvSpPr>
            <p:spPr>
              <a:xfrm>
                <a:off x="1346584" y="1976812"/>
                <a:ext cx="6235" cy="155978"/>
              </a:xfrm>
              <a:custGeom>
                <a:avLst/>
                <a:gdLst/>
                <a:ahLst/>
                <a:cxnLst/>
                <a:rect l="l" t="t" r="r" b="b"/>
                <a:pathLst>
                  <a:path w="102" h="2552" extrusionOk="0">
                    <a:moveTo>
                      <a:pt x="20" y="1"/>
                    </a:moveTo>
                    <a:cubicBezTo>
                      <a:pt x="7" y="1"/>
                      <a:pt x="1" y="7"/>
                      <a:pt x="1" y="20"/>
                    </a:cubicBezTo>
                    <a:lnTo>
                      <a:pt x="1" y="2539"/>
                    </a:lnTo>
                    <a:cubicBezTo>
                      <a:pt x="1" y="2545"/>
                      <a:pt x="7" y="2552"/>
                      <a:pt x="20" y="2552"/>
                    </a:cubicBezTo>
                    <a:lnTo>
                      <a:pt x="89" y="2552"/>
                    </a:lnTo>
                    <a:cubicBezTo>
                      <a:pt x="96" y="2552"/>
                      <a:pt x="102" y="2545"/>
                      <a:pt x="102" y="2539"/>
                    </a:cubicBezTo>
                    <a:lnTo>
                      <a:pt x="102" y="20"/>
                    </a:lnTo>
                    <a:cubicBezTo>
                      <a:pt x="102" y="7"/>
                      <a:pt x="96" y="1"/>
                      <a:pt x="89" y="1"/>
                    </a:cubicBezTo>
                    <a:close/>
                  </a:path>
                </a:pathLst>
              </a:custGeom>
              <a:solidFill>
                <a:srgbClr val="FF52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40"/>
              <p:cNvSpPr/>
              <p:nvPr/>
            </p:nvSpPr>
            <p:spPr>
              <a:xfrm>
                <a:off x="1271767" y="2048627"/>
                <a:ext cx="155930" cy="6234"/>
              </a:xfrm>
              <a:custGeom>
                <a:avLst/>
                <a:gdLst/>
                <a:ahLst/>
                <a:cxnLst/>
                <a:rect l="l" t="t" r="r" b="b"/>
                <a:pathLst>
                  <a:path w="2551" h="102" extrusionOk="0">
                    <a:moveTo>
                      <a:pt x="19" y="0"/>
                    </a:moveTo>
                    <a:cubicBezTo>
                      <a:pt x="6" y="0"/>
                      <a:pt x="0" y="7"/>
                      <a:pt x="0" y="19"/>
                    </a:cubicBezTo>
                    <a:lnTo>
                      <a:pt x="0" y="89"/>
                    </a:lnTo>
                    <a:cubicBezTo>
                      <a:pt x="0" y="95"/>
                      <a:pt x="6" y="101"/>
                      <a:pt x="19" y="101"/>
                    </a:cubicBezTo>
                    <a:lnTo>
                      <a:pt x="2538" y="101"/>
                    </a:lnTo>
                    <a:cubicBezTo>
                      <a:pt x="2544" y="101"/>
                      <a:pt x="2551" y="95"/>
                      <a:pt x="2551" y="89"/>
                    </a:cubicBezTo>
                    <a:lnTo>
                      <a:pt x="2551" y="19"/>
                    </a:lnTo>
                    <a:cubicBezTo>
                      <a:pt x="2551" y="7"/>
                      <a:pt x="2544" y="0"/>
                      <a:pt x="2538" y="0"/>
                    </a:cubicBezTo>
                    <a:close/>
                  </a:path>
                </a:pathLst>
              </a:custGeom>
              <a:solidFill>
                <a:srgbClr val="FF52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70" name="Google Shape;270;p40"/>
          <p:cNvGrpSpPr/>
          <p:nvPr/>
        </p:nvGrpSpPr>
        <p:grpSpPr>
          <a:xfrm>
            <a:off x="3820497" y="3521181"/>
            <a:ext cx="581970" cy="409501"/>
            <a:chOff x="1195967" y="3355714"/>
            <a:chExt cx="581970" cy="409501"/>
          </a:xfrm>
        </p:grpSpPr>
        <p:grpSp>
          <p:nvGrpSpPr>
            <p:cNvPr id="271" name="Google Shape;271;p40"/>
            <p:cNvGrpSpPr/>
            <p:nvPr/>
          </p:nvGrpSpPr>
          <p:grpSpPr>
            <a:xfrm>
              <a:off x="1485759" y="3355714"/>
              <a:ext cx="292178" cy="292215"/>
              <a:chOff x="1561559" y="1723289"/>
              <a:chExt cx="292178" cy="292215"/>
            </a:xfrm>
          </p:grpSpPr>
          <p:sp>
            <p:nvSpPr>
              <p:cNvPr id="272" name="Google Shape;272;p40"/>
              <p:cNvSpPr/>
              <p:nvPr/>
            </p:nvSpPr>
            <p:spPr>
              <a:xfrm>
                <a:off x="1701657" y="1723289"/>
                <a:ext cx="11614" cy="292215"/>
              </a:xfrm>
              <a:custGeom>
                <a:avLst/>
                <a:gdLst/>
                <a:ahLst/>
                <a:cxnLst/>
                <a:rect l="l" t="t" r="r" b="b"/>
                <a:pathLst>
                  <a:path w="190" h="4781" extrusionOk="0">
                    <a:moveTo>
                      <a:pt x="26" y="1"/>
                    </a:moveTo>
                    <a:cubicBezTo>
                      <a:pt x="13" y="1"/>
                      <a:pt x="0" y="14"/>
                      <a:pt x="0" y="33"/>
                    </a:cubicBezTo>
                    <a:lnTo>
                      <a:pt x="0" y="4755"/>
                    </a:lnTo>
                    <a:cubicBezTo>
                      <a:pt x="0" y="4774"/>
                      <a:pt x="13" y="4780"/>
                      <a:pt x="26" y="4780"/>
                    </a:cubicBezTo>
                    <a:lnTo>
                      <a:pt x="164" y="4780"/>
                    </a:lnTo>
                    <a:cubicBezTo>
                      <a:pt x="177" y="4780"/>
                      <a:pt x="190" y="4774"/>
                      <a:pt x="190" y="4755"/>
                    </a:cubicBezTo>
                    <a:lnTo>
                      <a:pt x="190" y="33"/>
                    </a:lnTo>
                    <a:cubicBezTo>
                      <a:pt x="190" y="14"/>
                      <a:pt x="177" y="1"/>
                      <a:pt x="164" y="1"/>
                    </a:cubicBezTo>
                    <a:close/>
                  </a:path>
                </a:pathLst>
              </a:custGeom>
              <a:solidFill>
                <a:srgbClr val="FF52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40"/>
              <p:cNvSpPr/>
              <p:nvPr/>
            </p:nvSpPr>
            <p:spPr>
              <a:xfrm>
                <a:off x="1561559" y="1857996"/>
                <a:ext cx="292178" cy="11613"/>
              </a:xfrm>
              <a:custGeom>
                <a:avLst/>
                <a:gdLst/>
                <a:ahLst/>
                <a:cxnLst/>
                <a:rect l="l" t="t" r="r" b="b"/>
                <a:pathLst>
                  <a:path w="4780" h="190" extrusionOk="0">
                    <a:moveTo>
                      <a:pt x="26" y="0"/>
                    </a:moveTo>
                    <a:cubicBezTo>
                      <a:pt x="7" y="0"/>
                      <a:pt x="0" y="13"/>
                      <a:pt x="0" y="26"/>
                    </a:cubicBezTo>
                    <a:lnTo>
                      <a:pt x="0" y="165"/>
                    </a:lnTo>
                    <a:cubicBezTo>
                      <a:pt x="0" y="177"/>
                      <a:pt x="7" y="190"/>
                      <a:pt x="26" y="190"/>
                    </a:cubicBezTo>
                    <a:lnTo>
                      <a:pt x="4755" y="190"/>
                    </a:lnTo>
                    <a:cubicBezTo>
                      <a:pt x="4767" y="190"/>
                      <a:pt x="4780" y="177"/>
                      <a:pt x="4780" y="165"/>
                    </a:cubicBezTo>
                    <a:lnTo>
                      <a:pt x="4780" y="26"/>
                    </a:lnTo>
                    <a:cubicBezTo>
                      <a:pt x="4780" y="13"/>
                      <a:pt x="4767" y="0"/>
                      <a:pt x="4755" y="0"/>
                    </a:cubicBezTo>
                    <a:close/>
                  </a:path>
                </a:pathLst>
              </a:custGeom>
              <a:solidFill>
                <a:srgbClr val="FF52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4" name="Google Shape;274;p40"/>
            <p:cNvGrpSpPr/>
            <p:nvPr/>
          </p:nvGrpSpPr>
          <p:grpSpPr>
            <a:xfrm>
              <a:off x="1195967" y="3609237"/>
              <a:ext cx="155930" cy="155978"/>
              <a:chOff x="1271767" y="1976812"/>
              <a:chExt cx="155930" cy="155978"/>
            </a:xfrm>
          </p:grpSpPr>
          <p:sp>
            <p:nvSpPr>
              <p:cNvPr id="275" name="Google Shape;275;p40"/>
              <p:cNvSpPr/>
              <p:nvPr/>
            </p:nvSpPr>
            <p:spPr>
              <a:xfrm>
                <a:off x="1346584" y="1976812"/>
                <a:ext cx="6235" cy="155978"/>
              </a:xfrm>
              <a:custGeom>
                <a:avLst/>
                <a:gdLst/>
                <a:ahLst/>
                <a:cxnLst/>
                <a:rect l="l" t="t" r="r" b="b"/>
                <a:pathLst>
                  <a:path w="102" h="2552" extrusionOk="0">
                    <a:moveTo>
                      <a:pt x="20" y="1"/>
                    </a:moveTo>
                    <a:cubicBezTo>
                      <a:pt x="7" y="1"/>
                      <a:pt x="1" y="7"/>
                      <a:pt x="1" y="20"/>
                    </a:cubicBezTo>
                    <a:lnTo>
                      <a:pt x="1" y="2539"/>
                    </a:lnTo>
                    <a:cubicBezTo>
                      <a:pt x="1" y="2545"/>
                      <a:pt x="7" y="2552"/>
                      <a:pt x="20" y="2552"/>
                    </a:cubicBezTo>
                    <a:lnTo>
                      <a:pt x="89" y="2552"/>
                    </a:lnTo>
                    <a:cubicBezTo>
                      <a:pt x="96" y="2552"/>
                      <a:pt x="102" y="2545"/>
                      <a:pt x="102" y="2539"/>
                    </a:cubicBezTo>
                    <a:lnTo>
                      <a:pt x="102" y="20"/>
                    </a:lnTo>
                    <a:cubicBezTo>
                      <a:pt x="102" y="7"/>
                      <a:pt x="96" y="1"/>
                      <a:pt x="89" y="1"/>
                    </a:cubicBezTo>
                    <a:close/>
                  </a:path>
                </a:pathLst>
              </a:custGeom>
              <a:solidFill>
                <a:srgbClr val="FF52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40"/>
              <p:cNvSpPr/>
              <p:nvPr/>
            </p:nvSpPr>
            <p:spPr>
              <a:xfrm>
                <a:off x="1271767" y="2048627"/>
                <a:ext cx="155930" cy="6234"/>
              </a:xfrm>
              <a:custGeom>
                <a:avLst/>
                <a:gdLst/>
                <a:ahLst/>
                <a:cxnLst/>
                <a:rect l="l" t="t" r="r" b="b"/>
                <a:pathLst>
                  <a:path w="2551" h="102" extrusionOk="0">
                    <a:moveTo>
                      <a:pt x="19" y="0"/>
                    </a:moveTo>
                    <a:cubicBezTo>
                      <a:pt x="6" y="0"/>
                      <a:pt x="0" y="7"/>
                      <a:pt x="0" y="19"/>
                    </a:cubicBezTo>
                    <a:lnTo>
                      <a:pt x="0" y="89"/>
                    </a:lnTo>
                    <a:cubicBezTo>
                      <a:pt x="0" y="95"/>
                      <a:pt x="6" y="101"/>
                      <a:pt x="19" y="101"/>
                    </a:cubicBezTo>
                    <a:lnTo>
                      <a:pt x="2538" y="101"/>
                    </a:lnTo>
                    <a:cubicBezTo>
                      <a:pt x="2544" y="101"/>
                      <a:pt x="2551" y="95"/>
                      <a:pt x="2551" y="89"/>
                    </a:cubicBezTo>
                    <a:lnTo>
                      <a:pt x="2551" y="19"/>
                    </a:lnTo>
                    <a:cubicBezTo>
                      <a:pt x="2551" y="7"/>
                      <a:pt x="2544" y="0"/>
                      <a:pt x="2538" y="0"/>
                    </a:cubicBezTo>
                    <a:close/>
                  </a:path>
                </a:pathLst>
              </a:custGeom>
              <a:solidFill>
                <a:srgbClr val="FF52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78" name="Google Shape;278;p40"/>
          <p:cNvGrpSpPr/>
          <p:nvPr/>
        </p:nvGrpSpPr>
        <p:grpSpPr>
          <a:xfrm flipH="1">
            <a:off x="2506918" y="304286"/>
            <a:ext cx="327882" cy="230713"/>
            <a:chOff x="7264930" y="534951"/>
            <a:chExt cx="327882" cy="230713"/>
          </a:xfrm>
        </p:grpSpPr>
        <p:grpSp>
          <p:nvGrpSpPr>
            <p:cNvPr id="279" name="Google Shape;279;p40"/>
            <p:cNvGrpSpPr/>
            <p:nvPr/>
          </p:nvGrpSpPr>
          <p:grpSpPr>
            <a:xfrm>
              <a:off x="7428199" y="534951"/>
              <a:ext cx="164613" cy="164634"/>
              <a:chOff x="1561559" y="1723289"/>
              <a:chExt cx="292178" cy="292215"/>
            </a:xfrm>
          </p:grpSpPr>
          <p:sp>
            <p:nvSpPr>
              <p:cNvPr id="280" name="Google Shape;280;p40"/>
              <p:cNvSpPr/>
              <p:nvPr/>
            </p:nvSpPr>
            <p:spPr>
              <a:xfrm>
                <a:off x="1701657" y="1723289"/>
                <a:ext cx="11614" cy="292215"/>
              </a:xfrm>
              <a:custGeom>
                <a:avLst/>
                <a:gdLst/>
                <a:ahLst/>
                <a:cxnLst/>
                <a:rect l="l" t="t" r="r" b="b"/>
                <a:pathLst>
                  <a:path w="190" h="4781" extrusionOk="0">
                    <a:moveTo>
                      <a:pt x="26" y="1"/>
                    </a:moveTo>
                    <a:cubicBezTo>
                      <a:pt x="13" y="1"/>
                      <a:pt x="0" y="14"/>
                      <a:pt x="0" y="33"/>
                    </a:cubicBezTo>
                    <a:lnTo>
                      <a:pt x="0" y="4755"/>
                    </a:lnTo>
                    <a:cubicBezTo>
                      <a:pt x="0" y="4774"/>
                      <a:pt x="13" y="4780"/>
                      <a:pt x="26" y="4780"/>
                    </a:cubicBezTo>
                    <a:lnTo>
                      <a:pt x="164" y="4780"/>
                    </a:lnTo>
                    <a:cubicBezTo>
                      <a:pt x="177" y="4780"/>
                      <a:pt x="190" y="4774"/>
                      <a:pt x="190" y="4755"/>
                    </a:cubicBezTo>
                    <a:lnTo>
                      <a:pt x="190" y="33"/>
                    </a:lnTo>
                    <a:cubicBezTo>
                      <a:pt x="190" y="14"/>
                      <a:pt x="177" y="1"/>
                      <a:pt x="16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40"/>
              <p:cNvSpPr/>
              <p:nvPr/>
            </p:nvSpPr>
            <p:spPr>
              <a:xfrm>
                <a:off x="1561559" y="1857996"/>
                <a:ext cx="292178" cy="11613"/>
              </a:xfrm>
              <a:custGeom>
                <a:avLst/>
                <a:gdLst/>
                <a:ahLst/>
                <a:cxnLst/>
                <a:rect l="l" t="t" r="r" b="b"/>
                <a:pathLst>
                  <a:path w="4780" h="190" extrusionOk="0">
                    <a:moveTo>
                      <a:pt x="26" y="0"/>
                    </a:moveTo>
                    <a:cubicBezTo>
                      <a:pt x="7" y="0"/>
                      <a:pt x="0" y="13"/>
                      <a:pt x="0" y="26"/>
                    </a:cubicBezTo>
                    <a:lnTo>
                      <a:pt x="0" y="165"/>
                    </a:lnTo>
                    <a:cubicBezTo>
                      <a:pt x="0" y="177"/>
                      <a:pt x="7" y="190"/>
                      <a:pt x="26" y="190"/>
                    </a:cubicBezTo>
                    <a:lnTo>
                      <a:pt x="4755" y="190"/>
                    </a:lnTo>
                    <a:cubicBezTo>
                      <a:pt x="4767" y="190"/>
                      <a:pt x="4780" y="177"/>
                      <a:pt x="4780" y="165"/>
                    </a:cubicBezTo>
                    <a:lnTo>
                      <a:pt x="4780" y="26"/>
                    </a:lnTo>
                    <a:cubicBezTo>
                      <a:pt x="4780" y="13"/>
                      <a:pt x="4767" y="0"/>
                      <a:pt x="475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2" name="Google Shape;282;p40"/>
            <p:cNvGrpSpPr/>
            <p:nvPr/>
          </p:nvGrpSpPr>
          <p:grpSpPr>
            <a:xfrm>
              <a:off x="7264930" y="677785"/>
              <a:ext cx="87851" cy="87878"/>
              <a:chOff x="1271767" y="1976812"/>
              <a:chExt cx="155930" cy="155978"/>
            </a:xfrm>
          </p:grpSpPr>
          <p:sp>
            <p:nvSpPr>
              <p:cNvPr id="283" name="Google Shape;283;p40"/>
              <p:cNvSpPr/>
              <p:nvPr/>
            </p:nvSpPr>
            <p:spPr>
              <a:xfrm>
                <a:off x="1346584" y="1976812"/>
                <a:ext cx="6235" cy="155978"/>
              </a:xfrm>
              <a:custGeom>
                <a:avLst/>
                <a:gdLst/>
                <a:ahLst/>
                <a:cxnLst/>
                <a:rect l="l" t="t" r="r" b="b"/>
                <a:pathLst>
                  <a:path w="102" h="2552" extrusionOk="0">
                    <a:moveTo>
                      <a:pt x="20" y="1"/>
                    </a:moveTo>
                    <a:cubicBezTo>
                      <a:pt x="7" y="1"/>
                      <a:pt x="1" y="7"/>
                      <a:pt x="1" y="20"/>
                    </a:cubicBezTo>
                    <a:lnTo>
                      <a:pt x="1" y="2539"/>
                    </a:lnTo>
                    <a:cubicBezTo>
                      <a:pt x="1" y="2545"/>
                      <a:pt x="7" y="2552"/>
                      <a:pt x="20" y="2552"/>
                    </a:cubicBezTo>
                    <a:lnTo>
                      <a:pt x="89" y="2552"/>
                    </a:lnTo>
                    <a:cubicBezTo>
                      <a:pt x="96" y="2552"/>
                      <a:pt x="102" y="2545"/>
                      <a:pt x="102" y="2539"/>
                    </a:cubicBezTo>
                    <a:lnTo>
                      <a:pt x="102" y="20"/>
                    </a:lnTo>
                    <a:cubicBezTo>
                      <a:pt x="102" y="7"/>
                      <a:pt x="96" y="1"/>
                      <a:pt x="8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40"/>
              <p:cNvSpPr/>
              <p:nvPr/>
            </p:nvSpPr>
            <p:spPr>
              <a:xfrm>
                <a:off x="1271767" y="2048627"/>
                <a:ext cx="155930" cy="6234"/>
              </a:xfrm>
              <a:custGeom>
                <a:avLst/>
                <a:gdLst/>
                <a:ahLst/>
                <a:cxnLst/>
                <a:rect l="l" t="t" r="r" b="b"/>
                <a:pathLst>
                  <a:path w="2551" h="102" extrusionOk="0">
                    <a:moveTo>
                      <a:pt x="19" y="0"/>
                    </a:moveTo>
                    <a:cubicBezTo>
                      <a:pt x="6" y="0"/>
                      <a:pt x="0" y="7"/>
                      <a:pt x="0" y="19"/>
                    </a:cubicBezTo>
                    <a:lnTo>
                      <a:pt x="0" y="89"/>
                    </a:lnTo>
                    <a:cubicBezTo>
                      <a:pt x="0" y="95"/>
                      <a:pt x="6" y="101"/>
                      <a:pt x="19" y="101"/>
                    </a:cubicBezTo>
                    <a:lnTo>
                      <a:pt x="2538" y="101"/>
                    </a:lnTo>
                    <a:cubicBezTo>
                      <a:pt x="2544" y="101"/>
                      <a:pt x="2551" y="95"/>
                      <a:pt x="2551" y="89"/>
                    </a:cubicBezTo>
                    <a:lnTo>
                      <a:pt x="2551" y="19"/>
                    </a:lnTo>
                    <a:cubicBezTo>
                      <a:pt x="2551" y="7"/>
                      <a:pt x="2544" y="0"/>
                      <a:pt x="253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85" name="Google Shape;285;p40"/>
          <p:cNvSpPr/>
          <p:nvPr/>
        </p:nvSpPr>
        <p:spPr>
          <a:xfrm>
            <a:off x="8075925" y="4042950"/>
            <a:ext cx="2090100" cy="2090100"/>
          </a:xfrm>
          <a:prstGeom prst="ellipse">
            <a:avLst/>
          </a:prstGeom>
          <a:gradFill>
            <a:gsLst>
              <a:gs pos="0">
                <a:srgbClr val="FF524B"/>
              </a:gs>
              <a:gs pos="39000">
                <a:srgbClr val="FF524B">
                  <a:alpha val="38431"/>
                </a:srgbClr>
              </a:gs>
              <a:gs pos="66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40"/>
          <p:cNvSpPr/>
          <p:nvPr/>
        </p:nvSpPr>
        <p:spPr>
          <a:xfrm>
            <a:off x="4060350" y="-712675"/>
            <a:ext cx="2090100" cy="2090100"/>
          </a:xfrm>
          <a:prstGeom prst="ellipse">
            <a:avLst/>
          </a:prstGeom>
          <a:gradFill>
            <a:gsLst>
              <a:gs pos="0">
                <a:srgbClr val="FF524B"/>
              </a:gs>
              <a:gs pos="39000">
                <a:srgbClr val="FF524B">
                  <a:alpha val="38431"/>
                </a:srgbClr>
              </a:gs>
              <a:gs pos="66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Picture 1">
            <a:extLst>
              <a:ext uri="{FF2B5EF4-FFF2-40B4-BE49-F238E27FC236}">
                <a16:creationId xmlns:a16="http://schemas.microsoft.com/office/drawing/2014/main" id="{BF263082-3F37-426E-9CD6-5D56E3CD56FA}"/>
              </a:ext>
            </a:extLst>
          </p:cNvPr>
          <p:cNvPicPr>
            <a:picLocks noChangeAspect="1"/>
          </p:cNvPicPr>
          <p:nvPr/>
        </p:nvPicPr>
        <p:blipFill>
          <a:blip r:embed="rId5"/>
          <a:stretch>
            <a:fillRect/>
          </a:stretch>
        </p:blipFill>
        <p:spPr>
          <a:xfrm>
            <a:off x="4400246" y="228653"/>
            <a:ext cx="4822354" cy="4816257"/>
          </a:xfrm>
          <a:prstGeom prst="rect">
            <a:avLst/>
          </a:prstGeom>
        </p:spPr>
      </p:pic>
      <p:sp>
        <p:nvSpPr>
          <p:cNvPr id="43" name="Google Shape;245;p40">
            <a:extLst>
              <a:ext uri="{FF2B5EF4-FFF2-40B4-BE49-F238E27FC236}">
                <a16:creationId xmlns:a16="http://schemas.microsoft.com/office/drawing/2014/main" id="{858632E9-E675-4235-9CA2-04D3608DF1F8}"/>
              </a:ext>
            </a:extLst>
          </p:cNvPr>
          <p:cNvSpPr/>
          <p:nvPr/>
        </p:nvSpPr>
        <p:spPr>
          <a:xfrm>
            <a:off x="158006" y="3843345"/>
            <a:ext cx="5083217" cy="409500"/>
          </a:xfrm>
          <a:prstGeom prst="roundRect">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4" name="Google Shape;247;p40">
            <a:extLst>
              <a:ext uri="{FF2B5EF4-FFF2-40B4-BE49-F238E27FC236}">
                <a16:creationId xmlns:a16="http://schemas.microsoft.com/office/drawing/2014/main" id="{BFE8E15E-36A3-4DEB-A194-AF39B349BF10}"/>
              </a:ext>
            </a:extLst>
          </p:cNvPr>
          <p:cNvSpPr txBox="1">
            <a:spLocks/>
          </p:cNvSpPr>
          <p:nvPr/>
        </p:nvSpPr>
        <p:spPr>
          <a:xfrm>
            <a:off x="-142284" y="3842498"/>
            <a:ext cx="5627630" cy="409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dk2"/>
              </a:buClr>
              <a:buSzPts val="1600"/>
              <a:buFont typeface="Syne"/>
              <a:buNone/>
              <a:defRPr sz="1600" b="0" i="0" u="none" strike="noStrike" cap="none">
                <a:solidFill>
                  <a:schemeClr val="dk2"/>
                </a:solidFill>
                <a:latin typeface="Syne"/>
                <a:ea typeface="Syne"/>
                <a:cs typeface="Syne"/>
                <a:sym typeface="Syne"/>
              </a:defRPr>
            </a:lvl1pPr>
            <a:lvl2pPr marL="914400" marR="0" lvl="1" indent="-317500" algn="ctr" rtl="0">
              <a:lnSpc>
                <a:spcPct val="100000"/>
              </a:lnSpc>
              <a:spcBef>
                <a:spcPts val="0"/>
              </a:spcBef>
              <a:spcAft>
                <a:spcPts val="0"/>
              </a:spcAft>
              <a:buClr>
                <a:schemeClr val="dk2"/>
              </a:buClr>
              <a:buSzPts val="1800"/>
              <a:buFont typeface="Syne"/>
              <a:buNone/>
              <a:defRPr sz="1800" b="0" i="0" u="none" strike="noStrike" cap="none">
                <a:solidFill>
                  <a:schemeClr val="dk2"/>
                </a:solidFill>
                <a:latin typeface="Syne"/>
                <a:ea typeface="Syne"/>
                <a:cs typeface="Syne"/>
                <a:sym typeface="Syne"/>
              </a:defRPr>
            </a:lvl2pPr>
            <a:lvl3pPr marL="1371600" marR="0" lvl="2" indent="-317500" algn="ctr" rtl="0">
              <a:lnSpc>
                <a:spcPct val="100000"/>
              </a:lnSpc>
              <a:spcBef>
                <a:spcPts val="0"/>
              </a:spcBef>
              <a:spcAft>
                <a:spcPts val="0"/>
              </a:spcAft>
              <a:buClr>
                <a:schemeClr val="dk2"/>
              </a:buClr>
              <a:buSzPts val="1800"/>
              <a:buFont typeface="Syne"/>
              <a:buNone/>
              <a:defRPr sz="1800" b="0" i="0" u="none" strike="noStrike" cap="none">
                <a:solidFill>
                  <a:schemeClr val="dk2"/>
                </a:solidFill>
                <a:latin typeface="Syne"/>
                <a:ea typeface="Syne"/>
                <a:cs typeface="Syne"/>
                <a:sym typeface="Syne"/>
              </a:defRPr>
            </a:lvl3pPr>
            <a:lvl4pPr marL="1828800" marR="0" lvl="3" indent="-317500" algn="ctr" rtl="0">
              <a:lnSpc>
                <a:spcPct val="100000"/>
              </a:lnSpc>
              <a:spcBef>
                <a:spcPts val="0"/>
              </a:spcBef>
              <a:spcAft>
                <a:spcPts val="0"/>
              </a:spcAft>
              <a:buClr>
                <a:schemeClr val="dk2"/>
              </a:buClr>
              <a:buSzPts val="1800"/>
              <a:buFont typeface="Syne"/>
              <a:buNone/>
              <a:defRPr sz="1800" b="0" i="0" u="none" strike="noStrike" cap="none">
                <a:solidFill>
                  <a:schemeClr val="dk2"/>
                </a:solidFill>
                <a:latin typeface="Syne"/>
                <a:ea typeface="Syne"/>
                <a:cs typeface="Syne"/>
                <a:sym typeface="Syne"/>
              </a:defRPr>
            </a:lvl4pPr>
            <a:lvl5pPr marL="2286000" marR="0" lvl="4" indent="-317500" algn="ctr" rtl="0">
              <a:lnSpc>
                <a:spcPct val="100000"/>
              </a:lnSpc>
              <a:spcBef>
                <a:spcPts val="0"/>
              </a:spcBef>
              <a:spcAft>
                <a:spcPts val="0"/>
              </a:spcAft>
              <a:buClr>
                <a:schemeClr val="dk2"/>
              </a:buClr>
              <a:buSzPts val="1800"/>
              <a:buFont typeface="Syne"/>
              <a:buNone/>
              <a:defRPr sz="1800" b="0" i="0" u="none" strike="noStrike" cap="none">
                <a:solidFill>
                  <a:schemeClr val="dk2"/>
                </a:solidFill>
                <a:latin typeface="Syne"/>
                <a:ea typeface="Syne"/>
                <a:cs typeface="Syne"/>
                <a:sym typeface="Syne"/>
              </a:defRPr>
            </a:lvl5pPr>
            <a:lvl6pPr marL="2743200" marR="0" lvl="5" indent="-317500" algn="ctr" rtl="0">
              <a:lnSpc>
                <a:spcPct val="100000"/>
              </a:lnSpc>
              <a:spcBef>
                <a:spcPts val="0"/>
              </a:spcBef>
              <a:spcAft>
                <a:spcPts val="0"/>
              </a:spcAft>
              <a:buClr>
                <a:schemeClr val="dk2"/>
              </a:buClr>
              <a:buSzPts val="1800"/>
              <a:buFont typeface="Syne"/>
              <a:buNone/>
              <a:defRPr sz="1800" b="0" i="0" u="none" strike="noStrike" cap="none">
                <a:solidFill>
                  <a:schemeClr val="dk2"/>
                </a:solidFill>
                <a:latin typeface="Syne"/>
                <a:ea typeface="Syne"/>
                <a:cs typeface="Syne"/>
                <a:sym typeface="Syne"/>
              </a:defRPr>
            </a:lvl6pPr>
            <a:lvl7pPr marL="3200400" marR="0" lvl="6" indent="-317500" algn="ctr" rtl="0">
              <a:lnSpc>
                <a:spcPct val="100000"/>
              </a:lnSpc>
              <a:spcBef>
                <a:spcPts val="0"/>
              </a:spcBef>
              <a:spcAft>
                <a:spcPts val="0"/>
              </a:spcAft>
              <a:buClr>
                <a:schemeClr val="dk2"/>
              </a:buClr>
              <a:buSzPts val="1800"/>
              <a:buFont typeface="Syne"/>
              <a:buNone/>
              <a:defRPr sz="1800" b="0" i="0" u="none" strike="noStrike" cap="none">
                <a:solidFill>
                  <a:schemeClr val="dk2"/>
                </a:solidFill>
                <a:latin typeface="Syne"/>
                <a:ea typeface="Syne"/>
                <a:cs typeface="Syne"/>
                <a:sym typeface="Syne"/>
              </a:defRPr>
            </a:lvl7pPr>
            <a:lvl8pPr marL="3657600" marR="0" lvl="7" indent="-317500" algn="ctr" rtl="0">
              <a:lnSpc>
                <a:spcPct val="100000"/>
              </a:lnSpc>
              <a:spcBef>
                <a:spcPts val="0"/>
              </a:spcBef>
              <a:spcAft>
                <a:spcPts val="0"/>
              </a:spcAft>
              <a:buClr>
                <a:schemeClr val="dk2"/>
              </a:buClr>
              <a:buSzPts val="1800"/>
              <a:buFont typeface="Syne"/>
              <a:buNone/>
              <a:defRPr sz="1800" b="0" i="0" u="none" strike="noStrike" cap="none">
                <a:solidFill>
                  <a:schemeClr val="dk2"/>
                </a:solidFill>
                <a:latin typeface="Syne"/>
                <a:ea typeface="Syne"/>
                <a:cs typeface="Syne"/>
                <a:sym typeface="Syne"/>
              </a:defRPr>
            </a:lvl8pPr>
            <a:lvl9pPr marL="4114800" marR="0" lvl="8" indent="-317500" algn="ctr" rtl="0">
              <a:lnSpc>
                <a:spcPct val="100000"/>
              </a:lnSpc>
              <a:spcBef>
                <a:spcPts val="0"/>
              </a:spcBef>
              <a:spcAft>
                <a:spcPts val="0"/>
              </a:spcAft>
              <a:buClr>
                <a:schemeClr val="dk2"/>
              </a:buClr>
              <a:buSzPts val="1800"/>
              <a:buFont typeface="Syne"/>
              <a:buNone/>
              <a:defRPr sz="1800" b="0" i="0" u="none" strike="noStrike" cap="none">
                <a:solidFill>
                  <a:schemeClr val="dk2"/>
                </a:solidFill>
                <a:latin typeface="Syne"/>
                <a:ea typeface="Syne"/>
                <a:cs typeface="Syne"/>
                <a:sym typeface="Syne"/>
              </a:defRPr>
            </a:lvl9pPr>
          </a:lstStyle>
          <a:p>
            <a:pPr marL="0" indent="0"/>
            <a:r>
              <a:rPr lang="en-US" b="1" dirty="0">
                <a:latin typeface="SF Pro Display" panose="00000500000000000000" pitchFamily="50" charset="0"/>
              </a:rPr>
              <a:t>Supervisor: Assoc. Prof. Dr. Vimala A/P Balakrishnan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52"/>
        <p:cNvGrpSpPr/>
        <p:nvPr/>
      </p:nvGrpSpPr>
      <p:grpSpPr>
        <a:xfrm>
          <a:off x="0" y="0"/>
          <a:ext cx="0" cy="0"/>
          <a:chOff x="0" y="0"/>
          <a:chExt cx="0" cy="0"/>
        </a:xfrm>
      </p:grpSpPr>
      <p:sp>
        <p:nvSpPr>
          <p:cNvPr id="553" name="Google Shape;553;p49"/>
          <p:cNvSpPr txBox="1">
            <a:spLocks noGrp="1"/>
          </p:cNvSpPr>
          <p:nvPr>
            <p:ph type="title" idx="6"/>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Causes of </a:t>
            </a:r>
            <a:r>
              <a:rPr lang="en" b="1"/>
              <a:t>tuberculosis</a:t>
            </a:r>
            <a:endParaRPr b="1"/>
          </a:p>
        </p:txBody>
      </p:sp>
      <p:sp>
        <p:nvSpPr>
          <p:cNvPr id="554" name="Google Shape;554;p49"/>
          <p:cNvSpPr txBox="1">
            <a:spLocks noGrp="1"/>
          </p:cNvSpPr>
          <p:nvPr>
            <p:ph type="title"/>
          </p:nvPr>
        </p:nvSpPr>
        <p:spPr>
          <a:xfrm>
            <a:off x="720000" y="2579702"/>
            <a:ext cx="2336400" cy="435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By bacteria</a:t>
            </a:r>
            <a:endParaRPr/>
          </a:p>
        </p:txBody>
      </p:sp>
      <p:sp>
        <p:nvSpPr>
          <p:cNvPr id="555" name="Google Shape;555;p49"/>
          <p:cNvSpPr txBox="1">
            <a:spLocks noGrp="1"/>
          </p:cNvSpPr>
          <p:nvPr>
            <p:ph type="subTitle" idx="1"/>
          </p:nvPr>
        </p:nvSpPr>
        <p:spPr>
          <a:xfrm>
            <a:off x="720000" y="3016926"/>
            <a:ext cx="2336400" cy="690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Mercury is the closest planet to the Sun and the smallest one</a:t>
            </a:r>
            <a:endParaRPr/>
          </a:p>
        </p:txBody>
      </p:sp>
      <p:sp>
        <p:nvSpPr>
          <p:cNvPr id="556" name="Google Shape;556;p49"/>
          <p:cNvSpPr txBox="1">
            <a:spLocks noGrp="1"/>
          </p:cNvSpPr>
          <p:nvPr>
            <p:ph type="title" idx="2"/>
          </p:nvPr>
        </p:nvSpPr>
        <p:spPr>
          <a:xfrm>
            <a:off x="3403800" y="2579702"/>
            <a:ext cx="2336400" cy="435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Between people</a:t>
            </a:r>
            <a:endParaRPr/>
          </a:p>
        </p:txBody>
      </p:sp>
      <p:sp>
        <p:nvSpPr>
          <p:cNvPr id="557" name="Google Shape;557;p49"/>
          <p:cNvSpPr txBox="1">
            <a:spLocks noGrp="1"/>
          </p:cNvSpPr>
          <p:nvPr>
            <p:ph type="subTitle" idx="3"/>
          </p:nvPr>
        </p:nvSpPr>
        <p:spPr>
          <a:xfrm>
            <a:off x="3403800" y="3016926"/>
            <a:ext cx="2336400" cy="690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Venus has a beautiful name and is the second planet from the Sun</a:t>
            </a:r>
            <a:endParaRPr/>
          </a:p>
        </p:txBody>
      </p:sp>
      <p:sp>
        <p:nvSpPr>
          <p:cNvPr id="558" name="Google Shape;558;p49"/>
          <p:cNvSpPr txBox="1">
            <a:spLocks noGrp="1"/>
          </p:cNvSpPr>
          <p:nvPr>
            <p:ph type="title" idx="4"/>
          </p:nvPr>
        </p:nvSpPr>
        <p:spPr>
          <a:xfrm>
            <a:off x="6087600" y="2579702"/>
            <a:ext cx="2336400" cy="435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When talking</a:t>
            </a:r>
            <a:endParaRPr/>
          </a:p>
        </p:txBody>
      </p:sp>
      <p:sp>
        <p:nvSpPr>
          <p:cNvPr id="559" name="Google Shape;559;p49"/>
          <p:cNvSpPr txBox="1">
            <a:spLocks noGrp="1"/>
          </p:cNvSpPr>
          <p:nvPr>
            <p:ph type="subTitle" idx="5"/>
          </p:nvPr>
        </p:nvSpPr>
        <p:spPr>
          <a:xfrm>
            <a:off x="6087600" y="3016926"/>
            <a:ext cx="2336400" cy="690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Despite being red, Mars is actually a cold place. It’s full of iron oxide dust</a:t>
            </a:r>
            <a:endParaRPr/>
          </a:p>
        </p:txBody>
      </p:sp>
      <p:sp>
        <p:nvSpPr>
          <p:cNvPr id="560" name="Google Shape;560;p49"/>
          <p:cNvSpPr/>
          <p:nvPr/>
        </p:nvSpPr>
        <p:spPr>
          <a:xfrm>
            <a:off x="1493850" y="1790996"/>
            <a:ext cx="788700" cy="7887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b="1">
              <a:solidFill>
                <a:schemeClr val="dk1"/>
              </a:solidFill>
              <a:latin typeface="Source Serif Pro"/>
              <a:ea typeface="Source Serif Pro"/>
              <a:cs typeface="Source Serif Pro"/>
              <a:sym typeface="Source Serif Pro"/>
            </a:endParaRPr>
          </a:p>
        </p:txBody>
      </p:sp>
      <p:sp>
        <p:nvSpPr>
          <p:cNvPr id="561" name="Google Shape;561;p49"/>
          <p:cNvSpPr/>
          <p:nvPr/>
        </p:nvSpPr>
        <p:spPr>
          <a:xfrm>
            <a:off x="4177650" y="1790996"/>
            <a:ext cx="788700" cy="7887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b="1">
              <a:solidFill>
                <a:schemeClr val="dk1"/>
              </a:solidFill>
              <a:latin typeface="Source Serif Pro"/>
              <a:ea typeface="Source Serif Pro"/>
              <a:cs typeface="Source Serif Pro"/>
              <a:sym typeface="Source Serif Pro"/>
            </a:endParaRPr>
          </a:p>
        </p:txBody>
      </p:sp>
      <p:sp>
        <p:nvSpPr>
          <p:cNvPr id="562" name="Google Shape;562;p49"/>
          <p:cNvSpPr/>
          <p:nvPr/>
        </p:nvSpPr>
        <p:spPr>
          <a:xfrm>
            <a:off x="6861450" y="1790996"/>
            <a:ext cx="788700" cy="7887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b="1">
              <a:solidFill>
                <a:schemeClr val="dk1"/>
              </a:solidFill>
              <a:latin typeface="Source Serif Pro"/>
              <a:ea typeface="Source Serif Pro"/>
              <a:cs typeface="Source Serif Pro"/>
              <a:sym typeface="Source Serif Pro"/>
            </a:endParaRPr>
          </a:p>
        </p:txBody>
      </p:sp>
      <p:grpSp>
        <p:nvGrpSpPr>
          <p:cNvPr id="563" name="Google Shape;563;p49"/>
          <p:cNvGrpSpPr/>
          <p:nvPr/>
        </p:nvGrpSpPr>
        <p:grpSpPr>
          <a:xfrm>
            <a:off x="4394707" y="2008523"/>
            <a:ext cx="354586" cy="353645"/>
            <a:chOff x="-30345325" y="3184750"/>
            <a:chExt cx="292225" cy="291450"/>
          </a:xfrm>
        </p:grpSpPr>
        <p:sp>
          <p:nvSpPr>
            <p:cNvPr id="564" name="Google Shape;564;p49"/>
            <p:cNvSpPr/>
            <p:nvPr/>
          </p:nvSpPr>
          <p:spPr>
            <a:xfrm>
              <a:off x="-30328000" y="3184750"/>
              <a:ext cx="258375" cy="120950"/>
            </a:xfrm>
            <a:custGeom>
              <a:avLst/>
              <a:gdLst/>
              <a:ahLst/>
              <a:cxnLst/>
              <a:rect l="l" t="t" r="r" b="b"/>
              <a:pathLst>
                <a:path w="10335" h="4838" extrusionOk="0">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49"/>
            <p:cNvSpPr/>
            <p:nvPr/>
          </p:nvSpPr>
          <p:spPr>
            <a:xfrm>
              <a:off x="-30310675" y="3322575"/>
              <a:ext cx="68550" cy="69350"/>
            </a:xfrm>
            <a:custGeom>
              <a:avLst/>
              <a:gdLst/>
              <a:ahLst/>
              <a:cxnLst/>
              <a:rect l="l" t="t" r="r" b="b"/>
              <a:pathLst>
                <a:path w="2742" h="2774" extrusionOk="0">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49"/>
            <p:cNvSpPr/>
            <p:nvPr/>
          </p:nvSpPr>
          <p:spPr>
            <a:xfrm>
              <a:off x="-30345325" y="3408425"/>
              <a:ext cx="137075" cy="67775"/>
            </a:xfrm>
            <a:custGeom>
              <a:avLst/>
              <a:gdLst/>
              <a:ahLst/>
              <a:cxnLst/>
              <a:rect l="l" t="t" r="r" b="b"/>
              <a:pathLst>
                <a:path w="5483" h="2711" extrusionOk="0">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49"/>
            <p:cNvSpPr/>
            <p:nvPr/>
          </p:nvSpPr>
          <p:spPr>
            <a:xfrm>
              <a:off x="-30156300" y="3322575"/>
              <a:ext cx="68550" cy="69350"/>
            </a:xfrm>
            <a:custGeom>
              <a:avLst/>
              <a:gdLst/>
              <a:ahLst/>
              <a:cxnLst/>
              <a:rect l="l" t="t" r="r" b="b"/>
              <a:pathLst>
                <a:path w="2742" h="2774" extrusionOk="0">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49"/>
            <p:cNvSpPr/>
            <p:nvPr/>
          </p:nvSpPr>
          <p:spPr>
            <a:xfrm>
              <a:off x="-30190950" y="3408425"/>
              <a:ext cx="137850" cy="67775"/>
            </a:xfrm>
            <a:custGeom>
              <a:avLst/>
              <a:gdLst/>
              <a:ahLst/>
              <a:cxnLst/>
              <a:rect l="l" t="t" r="r" b="b"/>
              <a:pathLst>
                <a:path w="5514" h="2711" extrusionOk="0">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9" name="Google Shape;569;p49"/>
          <p:cNvGrpSpPr/>
          <p:nvPr/>
        </p:nvGrpSpPr>
        <p:grpSpPr>
          <a:xfrm>
            <a:off x="1709922" y="2010567"/>
            <a:ext cx="356556" cy="349557"/>
            <a:chOff x="-22863675" y="3131775"/>
            <a:chExt cx="299300" cy="293425"/>
          </a:xfrm>
        </p:grpSpPr>
        <p:sp>
          <p:nvSpPr>
            <p:cNvPr id="570" name="Google Shape;570;p49"/>
            <p:cNvSpPr/>
            <p:nvPr/>
          </p:nvSpPr>
          <p:spPr>
            <a:xfrm>
              <a:off x="-22863675" y="3131775"/>
              <a:ext cx="299300" cy="293425"/>
            </a:xfrm>
            <a:custGeom>
              <a:avLst/>
              <a:gdLst/>
              <a:ahLst/>
              <a:cxnLst/>
              <a:rect l="l" t="t" r="r" b="b"/>
              <a:pathLst>
                <a:path w="11972" h="11737" extrusionOk="0">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49"/>
            <p:cNvSpPr/>
            <p:nvPr/>
          </p:nvSpPr>
          <p:spPr>
            <a:xfrm>
              <a:off x="-22740025" y="3217825"/>
              <a:ext cx="52000" cy="51225"/>
            </a:xfrm>
            <a:custGeom>
              <a:avLst/>
              <a:gdLst/>
              <a:ahLst/>
              <a:cxnLst/>
              <a:rect l="l" t="t" r="r" b="b"/>
              <a:pathLst>
                <a:path w="2080" h="2049" extrusionOk="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49"/>
            <p:cNvSpPr/>
            <p:nvPr/>
          </p:nvSpPr>
          <p:spPr>
            <a:xfrm>
              <a:off x="-22705375" y="33218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 name="Google Shape;573;p49"/>
          <p:cNvGrpSpPr/>
          <p:nvPr/>
        </p:nvGrpSpPr>
        <p:grpSpPr>
          <a:xfrm>
            <a:off x="7085698" y="2036288"/>
            <a:ext cx="340204" cy="298116"/>
            <a:chOff x="899850" y="871450"/>
            <a:chExt cx="483175" cy="423400"/>
          </a:xfrm>
        </p:grpSpPr>
        <p:sp>
          <p:nvSpPr>
            <p:cNvPr id="574" name="Google Shape;574;p49"/>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5" name="Google Shape;575;p49"/>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6" name="Google Shape;576;p49"/>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7" name="Google Shape;577;p49"/>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8" name="Google Shape;578;p49"/>
          <p:cNvGrpSpPr/>
          <p:nvPr/>
        </p:nvGrpSpPr>
        <p:grpSpPr>
          <a:xfrm>
            <a:off x="713907" y="1593951"/>
            <a:ext cx="292178" cy="292215"/>
            <a:chOff x="1561559" y="1723289"/>
            <a:chExt cx="292178" cy="292215"/>
          </a:xfrm>
        </p:grpSpPr>
        <p:sp>
          <p:nvSpPr>
            <p:cNvPr id="579" name="Google Shape;579;p49"/>
            <p:cNvSpPr/>
            <p:nvPr/>
          </p:nvSpPr>
          <p:spPr>
            <a:xfrm>
              <a:off x="1701657" y="1723289"/>
              <a:ext cx="11614" cy="292215"/>
            </a:xfrm>
            <a:custGeom>
              <a:avLst/>
              <a:gdLst/>
              <a:ahLst/>
              <a:cxnLst/>
              <a:rect l="l" t="t" r="r" b="b"/>
              <a:pathLst>
                <a:path w="190" h="4781" extrusionOk="0">
                  <a:moveTo>
                    <a:pt x="26" y="1"/>
                  </a:moveTo>
                  <a:cubicBezTo>
                    <a:pt x="13" y="1"/>
                    <a:pt x="0" y="14"/>
                    <a:pt x="0" y="33"/>
                  </a:cubicBezTo>
                  <a:lnTo>
                    <a:pt x="0" y="4755"/>
                  </a:lnTo>
                  <a:cubicBezTo>
                    <a:pt x="0" y="4774"/>
                    <a:pt x="13" y="4780"/>
                    <a:pt x="26" y="4780"/>
                  </a:cubicBezTo>
                  <a:lnTo>
                    <a:pt x="164" y="4780"/>
                  </a:lnTo>
                  <a:cubicBezTo>
                    <a:pt x="177" y="4780"/>
                    <a:pt x="190" y="4774"/>
                    <a:pt x="190" y="4755"/>
                  </a:cubicBezTo>
                  <a:lnTo>
                    <a:pt x="190" y="33"/>
                  </a:lnTo>
                  <a:cubicBezTo>
                    <a:pt x="190" y="14"/>
                    <a:pt x="177" y="1"/>
                    <a:pt x="1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49"/>
            <p:cNvSpPr/>
            <p:nvPr/>
          </p:nvSpPr>
          <p:spPr>
            <a:xfrm>
              <a:off x="1561559" y="1857996"/>
              <a:ext cx="292178" cy="11613"/>
            </a:xfrm>
            <a:custGeom>
              <a:avLst/>
              <a:gdLst/>
              <a:ahLst/>
              <a:cxnLst/>
              <a:rect l="l" t="t" r="r" b="b"/>
              <a:pathLst>
                <a:path w="4780" h="190" extrusionOk="0">
                  <a:moveTo>
                    <a:pt x="26" y="0"/>
                  </a:moveTo>
                  <a:cubicBezTo>
                    <a:pt x="7" y="0"/>
                    <a:pt x="0" y="13"/>
                    <a:pt x="0" y="26"/>
                  </a:cubicBezTo>
                  <a:lnTo>
                    <a:pt x="0" y="165"/>
                  </a:lnTo>
                  <a:cubicBezTo>
                    <a:pt x="0" y="177"/>
                    <a:pt x="7" y="190"/>
                    <a:pt x="26" y="190"/>
                  </a:cubicBezTo>
                  <a:lnTo>
                    <a:pt x="4755" y="190"/>
                  </a:lnTo>
                  <a:cubicBezTo>
                    <a:pt x="4767" y="190"/>
                    <a:pt x="4780" y="177"/>
                    <a:pt x="4780" y="165"/>
                  </a:cubicBezTo>
                  <a:lnTo>
                    <a:pt x="4780" y="26"/>
                  </a:lnTo>
                  <a:cubicBezTo>
                    <a:pt x="4780" y="13"/>
                    <a:pt x="4767" y="0"/>
                    <a:pt x="47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 name="Google Shape;581;p49"/>
          <p:cNvGrpSpPr/>
          <p:nvPr/>
        </p:nvGrpSpPr>
        <p:grpSpPr>
          <a:xfrm>
            <a:off x="424115" y="1847474"/>
            <a:ext cx="155930" cy="155978"/>
            <a:chOff x="1271767" y="1976812"/>
            <a:chExt cx="155930" cy="155978"/>
          </a:xfrm>
        </p:grpSpPr>
        <p:sp>
          <p:nvSpPr>
            <p:cNvPr id="582" name="Google Shape;582;p49"/>
            <p:cNvSpPr/>
            <p:nvPr/>
          </p:nvSpPr>
          <p:spPr>
            <a:xfrm>
              <a:off x="1346584" y="1976812"/>
              <a:ext cx="6235" cy="155978"/>
            </a:xfrm>
            <a:custGeom>
              <a:avLst/>
              <a:gdLst/>
              <a:ahLst/>
              <a:cxnLst/>
              <a:rect l="l" t="t" r="r" b="b"/>
              <a:pathLst>
                <a:path w="102" h="2552" extrusionOk="0">
                  <a:moveTo>
                    <a:pt x="20" y="1"/>
                  </a:moveTo>
                  <a:cubicBezTo>
                    <a:pt x="7" y="1"/>
                    <a:pt x="1" y="7"/>
                    <a:pt x="1" y="20"/>
                  </a:cubicBezTo>
                  <a:lnTo>
                    <a:pt x="1" y="2539"/>
                  </a:lnTo>
                  <a:cubicBezTo>
                    <a:pt x="1" y="2545"/>
                    <a:pt x="7" y="2552"/>
                    <a:pt x="20" y="2552"/>
                  </a:cubicBezTo>
                  <a:lnTo>
                    <a:pt x="89" y="2552"/>
                  </a:lnTo>
                  <a:cubicBezTo>
                    <a:pt x="96" y="2552"/>
                    <a:pt x="102" y="2545"/>
                    <a:pt x="102" y="2539"/>
                  </a:cubicBezTo>
                  <a:lnTo>
                    <a:pt x="102" y="20"/>
                  </a:lnTo>
                  <a:cubicBezTo>
                    <a:pt x="102" y="7"/>
                    <a:pt x="96" y="1"/>
                    <a:pt x="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49"/>
            <p:cNvSpPr/>
            <p:nvPr/>
          </p:nvSpPr>
          <p:spPr>
            <a:xfrm>
              <a:off x="1271767" y="2048627"/>
              <a:ext cx="155930" cy="6234"/>
            </a:xfrm>
            <a:custGeom>
              <a:avLst/>
              <a:gdLst/>
              <a:ahLst/>
              <a:cxnLst/>
              <a:rect l="l" t="t" r="r" b="b"/>
              <a:pathLst>
                <a:path w="2551" h="102" extrusionOk="0">
                  <a:moveTo>
                    <a:pt x="19" y="0"/>
                  </a:moveTo>
                  <a:cubicBezTo>
                    <a:pt x="6" y="0"/>
                    <a:pt x="0" y="7"/>
                    <a:pt x="0" y="19"/>
                  </a:cubicBezTo>
                  <a:lnTo>
                    <a:pt x="0" y="89"/>
                  </a:lnTo>
                  <a:cubicBezTo>
                    <a:pt x="0" y="95"/>
                    <a:pt x="6" y="101"/>
                    <a:pt x="19" y="101"/>
                  </a:cubicBezTo>
                  <a:lnTo>
                    <a:pt x="2538" y="101"/>
                  </a:lnTo>
                  <a:cubicBezTo>
                    <a:pt x="2544" y="101"/>
                    <a:pt x="2551" y="95"/>
                    <a:pt x="2551" y="89"/>
                  </a:cubicBezTo>
                  <a:lnTo>
                    <a:pt x="2551" y="19"/>
                  </a:lnTo>
                  <a:cubicBezTo>
                    <a:pt x="2551" y="7"/>
                    <a:pt x="2544" y="0"/>
                    <a:pt x="25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4" name="Google Shape;584;p49"/>
          <p:cNvGrpSpPr/>
          <p:nvPr/>
        </p:nvGrpSpPr>
        <p:grpSpPr>
          <a:xfrm>
            <a:off x="4831532" y="4361976"/>
            <a:ext cx="292177" cy="292215"/>
            <a:chOff x="1561559" y="1723289"/>
            <a:chExt cx="292178" cy="292215"/>
          </a:xfrm>
        </p:grpSpPr>
        <p:sp>
          <p:nvSpPr>
            <p:cNvPr id="585" name="Google Shape;585;p49"/>
            <p:cNvSpPr/>
            <p:nvPr/>
          </p:nvSpPr>
          <p:spPr>
            <a:xfrm>
              <a:off x="1701657" y="1723289"/>
              <a:ext cx="11614" cy="292215"/>
            </a:xfrm>
            <a:custGeom>
              <a:avLst/>
              <a:gdLst/>
              <a:ahLst/>
              <a:cxnLst/>
              <a:rect l="l" t="t" r="r" b="b"/>
              <a:pathLst>
                <a:path w="190" h="4781" extrusionOk="0">
                  <a:moveTo>
                    <a:pt x="26" y="1"/>
                  </a:moveTo>
                  <a:cubicBezTo>
                    <a:pt x="13" y="1"/>
                    <a:pt x="0" y="14"/>
                    <a:pt x="0" y="33"/>
                  </a:cubicBezTo>
                  <a:lnTo>
                    <a:pt x="0" y="4755"/>
                  </a:lnTo>
                  <a:cubicBezTo>
                    <a:pt x="0" y="4774"/>
                    <a:pt x="13" y="4780"/>
                    <a:pt x="26" y="4780"/>
                  </a:cubicBezTo>
                  <a:lnTo>
                    <a:pt x="164" y="4780"/>
                  </a:lnTo>
                  <a:cubicBezTo>
                    <a:pt x="177" y="4780"/>
                    <a:pt x="190" y="4774"/>
                    <a:pt x="190" y="4755"/>
                  </a:cubicBezTo>
                  <a:lnTo>
                    <a:pt x="190" y="33"/>
                  </a:lnTo>
                  <a:cubicBezTo>
                    <a:pt x="190" y="14"/>
                    <a:pt x="177" y="1"/>
                    <a:pt x="1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49"/>
            <p:cNvSpPr/>
            <p:nvPr/>
          </p:nvSpPr>
          <p:spPr>
            <a:xfrm>
              <a:off x="1561559" y="1857996"/>
              <a:ext cx="292178" cy="11613"/>
            </a:xfrm>
            <a:custGeom>
              <a:avLst/>
              <a:gdLst/>
              <a:ahLst/>
              <a:cxnLst/>
              <a:rect l="l" t="t" r="r" b="b"/>
              <a:pathLst>
                <a:path w="4780" h="190" extrusionOk="0">
                  <a:moveTo>
                    <a:pt x="26" y="0"/>
                  </a:moveTo>
                  <a:cubicBezTo>
                    <a:pt x="7" y="0"/>
                    <a:pt x="0" y="13"/>
                    <a:pt x="0" y="26"/>
                  </a:cubicBezTo>
                  <a:lnTo>
                    <a:pt x="0" y="165"/>
                  </a:lnTo>
                  <a:cubicBezTo>
                    <a:pt x="0" y="177"/>
                    <a:pt x="7" y="190"/>
                    <a:pt x="26" y="190"/>
                  </a:cubicBezTo>
                  <a:lnTo>
                    <a:pt x="4755" y="190"/>
                  </a:lnTo>
                  <a:cubicBezTo>
                    <a:pt x="4767" y="190"/>
                    <a:pt x="4780" y="177"/>
                    <a:pt x="4780" y="165"/>
                  </a:cubicBezTo>
                  <a:lnTo>
                    <a:pt x="4780" y="26"/>
                  </a:lnTo>
                  <a:cubicBezTo>
                    <a:pt x="4780" y="13"/>
                    <a:pt x="4767" y="0"/>
                    <a:pt x="47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 name="Google Shape;587;p49"/>
          <p:cNvGrpSpPr/>
          <p:nvPr/>
        </p:nvGrpSpPr>
        <p:grpSpPr>
          <a:xfrm>
            <a:off x="4541740" y="4615499"/>
            <a:ext cx="155930" cy="155978"/>
            <a:chOff x="1271767" y="1976812"/>
            <a:chExt cx="155930" cy="155978"/>
          </a:xfrm>
        </p:grpSpPr>
        <p:sp>
          <p:nvSpPr>
            <p:cNvPr id="588" name="Google Shape;588;p49"/>
            <p:cNvSpPr/>
            <p:nvPr/>
          </p:nvSpPr>
          <p:spPr>
            <a:xfrm>
              <a:off x="1346584" y="1976812"/>
              <a:ext cx="6235" cy="155978"/>
            </a:xfrm>
            <a:custGeom>
              <a:avLst/>
              <a:gdLst/>
              <a:ahLst/>
              <a:cxnLst/>
              <a:rect l="l" t="t" r="r" b="b"/>
              <a:pathLst>
                <a:path w="102" h="2552" extrusionOk="0">
                  <a:moveTo>
                    <a:pt x="20" y="1"/>
                  </a:moveTo>
                  <a:cubicBezTo>
                    <a:pt x="7" y="1"/>
                    <a:pt x="1" y="7"/>
                    <a:pt x="1" y="20"/>
                  </a:cubicBezTo>
                  <a:lnTo>
                    <a:pt x="1" y="2539"/>
                  </a:lnTo>
                  <a:cubicBezTo>
                    <a:pt x="1" y="2545"/>
                    <a:pt x="7" y="2552"/>
                    <a:pt x="20" y="2552"/>
                  </a:cubicBezTo>
                  <a:lnTo>
                    <a:pt x="89" y="2552"/>
                  </a:lnTo>
                  <a:cubicBezTo>
                    <a:pt x="96" y="2552"/>
                    <a:pt x="102" y="2545"/>
                    <a:pt x="102" y="2539"/>
                  </a:cubicBezTo>
                  <a:lnTo>
                    <a:pt x="102" y="20"/>
                  </a:lnTo>
                  <a:cubicBezTo>
                    <a:pt x="102" y="7"/>
                    <a:pt x="96" y="1"/>
                    <a:pt x="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49"/>
            <p:cNvSpPr/>
            <p:nvPr/>
          </p:nvSpPr>
          <p:spPr>
            <a:xfrm>
              <a:off x="1271767" y="2048627"/>
              <a:ext cx="155930" cy="6234"/>
            </a:xfrm>
            <a:custGeom>
              <a:avLst/>
              <a:gdLst/>
              <a:ahLst/>
              <a:cxnLst/>
              <a:rect l="l" t="t" r="r" b="b"/>
              <a:pathLst>
                <a:path w="2551" h="102" extrusionOk="0">
                  <a:moveTo>
                    <a:pt x="19" y="0"/>
                  </a:moveTo>
                  <a:cubicBezTo>
                    <a:pt x="6" y="0"/>
                    <a:pt x="0" y="7"/>
                    <a:pt x="0" y="19"/>
                  </a:cubicBezTo>
                  <a:lnTo>
                    <a:pt x="0" y="89"/>
                  </a:lnTo>
                  <a:cubicBezTo>
                    <a:pt x="0" y="95"/>
                    <a:pt x="6" y="101"/>
                    <a:pt x="19" y="101"/>
                  </a:cubicBezTo>
                  <a:lnTo>
                    <a:pt x="2538" y="101"/>
                  </a:lnTo>
                  <a:cubicBezTo>
                    <a:pt x="2544" y="101"/>
                    <a:pt x="2551" y="95"/>
                    <a:pt x="2551" y="89"/>
                  </a:cubicBezTo>
                  <a:lnTo>
                    <a:pt x="2551" y="19"/>
                  </a:lnTo>
                  <a:cubicBezTo>
                    <a:pt x="2551" y="7"/>
                    <a:pt x="2544" y="0"/>
                    <a:pt x="25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 name="Google Shape;590;p49"/>
          <p:cNvGrpSpPr/>
          <p:nvPr/>
        </p:nvGrpSpPr>
        <p:grpSpPr>
          <a:xfrm flipH="1">
            <a:off x="8079215" y="445026"/>
            <a:ext cx="292177" cy="292215"/>
            <a:chOff x="1561559" y="1723289"/>
            <a:chExt cx="292178" cy="292215"/>
          </a:xfrm>
        </p:grpSpPr>
        <p:sp>
          <p:nvSpPr>
            <p:cNvPr id="591" name="Google Shape;591;p49"/>
            <p:cNvSpPr/>
            <p:nvPr/>
          </p:nvSpPr>
          <p:spPr>
            <a:xfrm>
              <a:off x="1701657" y="1723289"/>
              <a:ext cx="11614" cy="292215"/>
            </a:xfrm>
            <a:custGeom>
              <a:avLst/>
              <a:gdLst/>
              <a:ahLst/>
              <a:cxnLst/>
              <a:rect l="l" t="t" r="r" b="b"/>
              <a:pathLst>
                <a:path w="190" h="4781" extrusionOk="0">
                  <a:moveTo>
                    <a:pt x="26" y="1"/>
                  </a:moveTo>
                  <a:cubicBezTo>
                    <a:pt x="13" y="1"/>
                    <a:pt x="0" y="14"/>
                    <a:pt x="0" y="33"/>
                  </a:cubicBezTo>
                  <a:lnTo>
                    <a:pt x="0" y="4755"/>
                  </a:lnTo>
                  <a:cubicBezTo>
                    <a:pt x="0" y="4774"/>
                    <a:pt x="13" y="4780"/>
                    <a:pt x="26" y="4780"/>
                  </a:cubicBezTo>
                  <a:lnTo>
                    <a:pt x="164" y="4780"/>
                  </a:lnTo>
                  <a:cubicBezTo>
                    <a:pt x="177" y="4780"/>
                    <a:pt x="190" y="4774"/>
                    <a:pt x="190" y="4755"/>
                  </a:cubicBezTo>
                  <a:lnTo>
                    <a:pt x="190" y="33"/>
                  </a:lnTo>
                  <a:cubicBezTo>
                    <a:pt x="190" y="14"/>
                    <a:pt x="177" y="1"/>
                    <a:pt x="1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49"/>
            <p:cNvSpPr/>
            <p:nvPr/>
          </p:nvSpPr>
          <p:spPr>
            <a:xfrm>
              <a:off x="1561559" y="1857996"/>
              <a:ext cx="292178" cy="11613"/>
            </a:xfrm>
            <a:custGeom>
              <a:avLst/>
              <a:gdLst/>
              <a:ahLst/>
              <a:cxnLst/>
              <a:rect l="l" t="t" r="r" b="b"/>
              <a:pathLst>
                <a:path w="4780" h="190" extrusionOk="0">
                  <a:moveTo>
                    <a:pt x="26" y="0"/>
                  </a:moveTo>
                  <a:cubicBezTo>
                    <a:pt x="7" y="0"/>
                    <a:pt x="0" y="13"/>
                    <a:pt x="0" y="26"/>
                  </a:cubicBezTo>
                  <a:lnTo>
                    <a:pt x="0" y="165"/>
                  </a:lnTo>
                  <a:cubicBezTo>
                    <a:pt x="0" y="177"/>
                    <a:pt x="7" y="190"/>
                    <a:pt x="26" y="190"/>
                  </a:cubicBezTo>
                  <a:lnTo>
                    <a:pt x="4755" y="190"/>
                  </a:lnTo>
                  <a:cubicBezTo>
                    <a:pt x="4767" y="190"/>
                    <a:pt x="4780" y="177"/>
                    <a:pt x="4780" y="165"/>
                  </a:cubicBezTo>
                  <a:lnTo>
                    <a:pt x="4780" y="26"/>
                  </a:lnTo>
                  <a:cubicBezTo>
                    <a:pt x="4780" y="13"/>
                    <a:pt x="4767" y="0"/>
                    <a:pt x="47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 name="Google Shape;593;p49"/>
          <p:cNvGrpSpPr/>
          <p:nvPr/>
        </p:nvGrpSpPr>
        <p:grpSpPr>
          <a:xfrm flipH="1">
            <a:off x="8505255" y="698549"/>
            <a:ext cx="155930" cy="155978"/>
            <a:chOff x="1271767" y="1976812"/>
            <a:chExt cx="155930" cy="155978"/>
          </a:xfrm>
        </p:grpSpPr>
        <p:sp>
          <p:nvSpPr>
            <p:cNvPr id="594" name="Google Shape;594;p49"/>
            <p:cNvSpPr/>
            <p:nvPr/>
          </p:nvSpPr>
          <p:spPr>
            <a:xfrm>
              <a:off x="1346584" y="1976812"/>
              <a:ext cx="6235" cy="155978"/>
            </a:xfrm>
            <a:custGeom>
              <a:avLst/>
              <a:gdLst/>
              <a:ahLst/>
              <a:cxnLst/>
              <a:rect l="l" t="t" r="r" b="b"/>
              <a:pathLst>
                <a:path w="102" h="2552" extrusionOk="0">
                  <a:moveTo>
                    <a:pt x="20" y="1"/>
                  </a:moveTo>
                  <a:cubicBezTo>
                    <a:pt x="7" y="1"/>
                    <a:pt x="1" y="7"/>
                    <a:pt x="1" y="20"/>
                  </a:cubicBezTo>
                  <a:lnTo>
                    <a:pt x="1" y="2539"/>
                  </a:lnTo>
                  <a:cubicBezTo>
                    <a:pt x="1" y="2545"/>
                    <a:pt x="7" y="2552"/>
                    <a:pt x="20" y="2552"/>
                  </a:cubicBezTo>
                  <a:lnTo>
                    <a:pt x="89" y="2552"/>
                  </a:lnTo>
                  <a:cubicBezTo>
                    <a:pt x="96" y="2552"/>
                    <a:pt x="102" y="2545"/>
                    <a:pt x="102" y="2539"/>
                  </a:cubicBezTo>
                  <a:lnTo>
                    <a:pt x="102" y="20"/>
                  </a:lnTo>
                  <a:cubicBezTo>
                    <a:pt x="102" y="7"/>
                    <a:pt x="96" y="1"/>
                    <a:pt x="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49"/>
            <p:cNvSpPr/>
            <p:nvPr/>
          </p:nvSpPr>
          <p:spPr>
            <a:xfrm>
              <a:off x="1271767" y="2048627"/>
              <a:ext cx="155930" cy="6234"/>
            </a:xfrm>
            <a:custGeom>
              <a:avLst/>
              <a:gdLst/>
              <a:ahLst/>
              <a:cxnLst/>
              <a:rect l="l" t="t" r="r" b="b"/>
              <a:pathLst>
                <a:path w="2551" h="102" extrusionOk="0">
                  <a:moveTo>
                    <a:pt x="19" y="0"/>
                  </a:moveTo>
                  <a:cubicBezTo>
                    <a:pt x="6" y="0"/>
                    <a:pt x="0" y="7"/>
                    <a:pt x="0" y="19"/>
                  </a:cubicBezTo>
                  <a:lnTo>
                    <a:pt x="0" y="89"/>
                  </a:lnTo>
                  <a:cubicBezTo>
                    <a:pt x="0" y="95"/>
                    <a:pt x="6" y="101"/>
                    <a:pt x="19" y="101"/>
                  </a:cubicBezTo>
                  <a:lnTo>
                    <a:pt x="2538" y="101"/>
                  </a:lnTo>
                  <a:cubicBezTo>
                    <a:pt x="2544" y="101"/>
                    <a:pt x="2551" y="95"/>
                    <a:pt x="2551" y="89"/>
                  </a:cubicBezTo>
                  <a:lnTo>
                    <a:pt x="2551" y="19"/>
                  </a:lnTo>
                  <a:cubicBezTo>
                    <a:pt x="2551" y="7"/>
                    <a:pt x="2544" y="0"/>
                    <a:pt x="25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99"/>
        <p:cNvGrpSpPr/>
        <p:nvPr/>
      </p:nvGrpSpPr>
      <p:grpSpPr>
        <a:xfrm>
          <a:off x="0" y="0"/>
          <a:ext cx="0" cy="0"/>
          <a:chOff x="0" y="0"/>
          <a:chExt cx="0" cy="0"/>
        </a:xfrm>
      </p:grpSpPr>
      <p:sp>
        <p:nvSpPr>
          <p:cNvPr id="600" name="Google Shape;600;p50"/>
          <p:cNvSpPr txBox="1">
            <a:spLocks noGrp="1"/>
          </p:cNvSpPr>
          <p:nvPr>
            <p:ph type="title"/>
          </p:nvPr>
        </p:nvSpPr>
        <p:spPr>
          <a:xfrm>
            <a:off x="1383950" y="2106607"/>
            <a:ext cx="2490900" cy="353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Venus</a:t>
            </a:r>
            <a:endParaRPr/>
          </a:p>
        </p:txBody>
      </p:sp>
      <p:sp>
        <p:nvSpPr>
          <p:cNvPr id="601" name="Google Shape;601;p50"/>
          <p:cNvSpPr txBox="1">
            <a:spLocks noGrp="1"/>
          </p:cNvSpPr>
          <p:nvPr>
            <p:ph type="subTitle" idx="1"/>
          </p:nvPr>
        </p:nvSpPr>
        <p:spPr>
          <a:xfrm>
            <a:off x="1383950" y="2464238"/>
            <a:ext cx="24909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Venus is the second planet from the Sun</a:t>
            </a:r>
            <a:endParaRPr/>
          </a:p>
        </p:txBody>
      </p:sp>
      <p:sp>
        <p:nvSpPr>
          <p:cNvPr id="602" name="Google Shape;602;p50"/>
          <p:cNvSpPr txBox="1">
            <a:spLocks noGrp="1"/>
          </p:cNvSpPr>
          <p:nvPr>
            <p:ph type="title" idx="2"/>
          </p:nvPr>
        </p:nvSpPr>
        <p:spPr>
          <a:xfrm>
            <a:off x="5269143" y="2106607"/>
            <a:ext cx="2490900" cy="353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Jupiter</a:t>
            </a:r>
            <a:endParaRPr/>
          </a:p>
        </p:txBody>
      </p:sp>
      <p:sp>
        <p:nvSpPr>
          <p:cNvPr id="603" name="Google Shape;603;p50"/>
          <p:cNvSpPr txBox="1">
            <a:spLocks noGrp="1"/>
          </p:cNvSpPr>
          <p:nvPr>
            <p:ph type="subTitle" idx="3"/>
          </p:nvPr>
        </p:nvSpPr>
        <p:spPr>
          <a:xfrm>
            <a:off x="5269143" y="2464238"/>
            <a:ext cx="24909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It’s the biggest planet in the Solar System</a:t>
            </a:r>
            <a:endParaRPr/>
          </a:p>
        </p:txBody>
      </p:sp>
      <p:sp>
        <p:nvSpPr>
          <p:cNvPr id="604" name="Google Shape;604;p50"/>
          <p:cNvSpPr txBox="1">
            <a:spLocks noGrp="1"/>
          </p:cNvSpPr>
          <p:nvPr>
            <p:ph type="title" idx="8"/>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Drug-resistant</a:t>
            </a:r>
            <a:r>
              <a:rPr lang="en" b="1"/>
              <a:t> tuberculosis bacteria</a:t>
            </a:r>
            <a:endParaRPr b="1"/>
          </a:p>
        </p:txBody>
      </p:sp>
      <p:sp>
        <p:nvSpPr>
          <p:cNvPr id="605" name="Google Shape;605;p50"/>
          <p:cNvSpPr txBox="1">
            <a:spLocks noGrp="1"/>
          </p:cNvSpPr>
          <p:nvPr>
            <p:ph type="title" idx="4"/>
          </p:nvPr>
        </p:nvSpPr>
        <p:spPr>
          <a:xfrm>
            <a:off x="1383950" y="3770500"/>
            <a:ext cx="2490900" cy="353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Mars</a:t>
            </a:r>
            <a:endParaRPr/>
          </a:p>
        </p:txBody>
      </p:sp>
      <p:sp>
        <p:nvSpPr>
          <p:cNvPr id="606" name="Google Shape;606;p50"/>
          <p:cNvSpPr txBox="1">
            <a:spLocks noGrp="1"/>
          </p:cNvSpPr>
          <p:nvPr>
            <p:ph type="subTitle" idx="5"/>
          </p:nvPr>
        </p:nvSpPr>
        <p:spPr>
          <a:xfrm>
            <a:off x="1383950" y="4128121"/>
            <a:ext cx="24909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Despite being red, Mars is a cold place</a:t>
            </a:r>
            <a:endParaRPr/>
          </a:p>
        </p:txBody>
      </p:sp>
      <p:sp>
        <p:nvSpPr>
          <p:cNvPr id="607" name="Google Shape;607;p50"/>
          <p:cNvSpPr txBox="1">
            <a:spLocks noGrp="1"/>
          </p:cNvSpPr>
          <p:nvPr>
            <p:ph type="title" idx="6"/>
          </p:nvPr>
        </p:nvSpPr>
        <p:spPr>
          <a:xfrm>
            <a:off x="5269143" y="3770500"/>
            <a:ext cx="2490900" cy="353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Saturn</a:t>
            </a:r>
            <a:endParaRPr/>
          </a:p>
        </p:txBody>
      </p:sp>
      <p:sp>
        <p:nvSpPr>
          <p:cNvPr id="608" name="Google Shape;608;p50"/>
          <p:cNvSpPr txBox="1">
            <a:spLocks noGrp="1"/>
          </p:cNvSpPr>
          <p:nvPr>
            <p:ph type="subTitle" idx="7"/>
          </p:nvPr>
        </p:nvSpPr>
        <p:spPr>
          <a:xfrm>
            <a:off x="5269143" y="4128121"/>
            <a:ext cx="24909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Saturn is a gas giant and has several rings</a:t>
            </a:r>
            <a:endParaRPr/>
          </a:p>
        </p:txBody>
      </p:sp>
      <p:sp>
        <p:nvSpPr>
          <p:cNvPr id="609" name="Google Shape;609;p50"/>
          <p:cNvSpPr/>
          <p:nvPr/>
        </p:nvSpPr>
        <p:spPr>
          <a:xfrm>
            <a:off x="2235050" y="1292528"/>
            <a:ext cx="788700" cy="7887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b="1">
              <a:solidFill>
                <a:schemeClr val="dk1"/>
              </a:solidFill>
              <a:latin typeface="Source Serif Pro"/>
              <a:ea typeface="Source Serif Pro"/>
              <a:cs typeface="Source Serif Pro"/>
              <a:sym typeface="Source Serif Pro"/>
            </a:endParaRPr>
          </a:p>
        </p:txBody>
      </p:sp>
      <p:sp>
        <p:nvSpPr>
          <p:cNvPr id="610" name="Google Shape;610;p50"/>
          <p:cNvSpPr/>
          <p:nvPr/>
        </p:nvSpPr>
        <p:spPr>
          <a:xfrm>
            <a:off x="2235050" y="2969991"/>
            <a:ext cx="788700" cy="7887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b="1">
              <a:solidFill>
                <a:schemeClr val="dk1"/>
              </a:solidFill>
              <a:latin typeface="Source Serif Pro"/>
              <a:ea typeface="Source Serif Pro"/>
              <a:cs typeface="Source Serif Pro"/>
              <a:sym typeface="Source Serif Pro"/>
            </a:endParaRPr>
          </a:p>
        </p:txBody>
      </p:sp>
      <p:sp>
        <p:nvSpPr>
          <p:cNvPr id="611" name="Google Shape;611;p50"/>
          <p:cNvSpPr/>
          <p:nvPr/>
        </p:nvSpPr>
        <p:spPr>
          <a:xfrm>
            <a:off x="6120243" y="2969991"/>
            <a:ext cx="788700" cy="7887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b="1">
              <a:solidFill>
                <a:schemeClr val="dk1"/>
              </a:solidFill>
              <a:latin typeface="Source Serif Pro"/>
              <a:ea typeface="Source Serif Pro"/>
              <a:cs typeface="Source Serif Pro"/>
              <a:sym typeface="Source Serif Pro"/>
            </a:endParaRPr>
          </a:p>
        </p:txBody>
      </p:sp>
      <p:sp>
        <p:nvSpPr>
          <p:cNvPr id="612" name="Google Shape;612;p50"/>
          <p:cNvSpPr/>
          <p:nvPr/>
        </p:nvSpPr>
        <p:spPr>
          <a:xfrm>
            <a:off x="6120243" y="1292528"/>
            <a:ext cx="788700" cy="7887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b="1">
              <a:solidFill>
                <a:schemeClr val="dk1"/>
              </a:solidFill>
              <a:latin typeface="Source Serif Pro"/>
              <a:ea typeface="Source Serif Pro"/>
              <a:cs typeface="Source Serif Pro"/>
              <a:sym typeface="Source Serif Pro"/>
            </a:endParaRPr>
          </a:p>
        </p:txBody>
      </p:sp>
      <p:grpSp>
        <p:nvGrpSpPr>
          <p:cNvPr id="613" name="Google Shape;613;p50"/>
          <p:cNvGrpSpPr/>
          <p:nvPr/>
        </p:nvGrpSpPr>
        <p:grpSpPr>
          <a:xfrm>
            <a:off x="2484880" y="3201929"/>
            <a:ext cx="289039" cy="352833"/>
            <a:chOff x="-24694925" y="3518700"/>
            <a:chExt cx="242625" cy="296175"/>
          </a:xfrm>
        </p:grpSpPr>
        <p:sp>
          <p:nvSpPr>
            <p:cNvPr id="614" name="Google Shape;614;p50"/>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50"/>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50"/>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50"/>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8" name="Google Shape;618;p50"/>
          <p:cNvGrpSpPr/>
          <p:nvPr/>
        </p:nvGrpSpPr>
        <p:grpSpPr>
          <a:xfrm>
            <a:off x="6337715" y="1510017"/>
            <a:ext cx="353757" cy="353757"/>
            <a:chOff x="-25834600" y="3176875"/>
            <a:chExt cx="296950" cy="296950"/>
          </a:xfrm>
        </p:grpSpPr>
        <p:sp>
          <p:nvSpPr>
            <p:cNvPr id="619" name="Google Shape;619;p50"/>
            <p:cNvSpPr/>
            <p:nvPr/>
          </p:nvSpPr>
          <p:spPr>
            <a:xfrm>
              <a:off x="-25625875" y="3316275"/>
              <a:ext cx="69325" cy="85875"/>
            </a:xfrm>
            <a:custGeom>
              <a:avLst/>
              <a:gdLst/>
              <a:ahLst/>
              <a:cxnLst/>
              <a:rect l="l" t="t" r="r" b="b"/>
              <a:pathLst>
                <a:path w="2773" h="3435" extrusionOk="0">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50"/>
            <p:cNvSpPr/>
            <p:nvPr/>
          </p:nvSpPr>
          <p:spPr>
            <a:xfrm>
              <a:off x="-25729075" y="3176875"/>
              <a:ext cx="191425" cy="296950"/>
            </a:xfrm>
            <a:custGeom>
              <a:avLst/>
              <a:gdLst/>
              <a:ahLst/>
              <a:cxnLst/>
              <a:rect l="l" t="t" r="r" b="b"/>
              <a:pathLst>
                <a:path w="7657" h="11878" extrusionOk="0">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50"/>
            <p:cNvSpPr/>
            <p:nvPr/>
          </p:nvSpPr>
          <p:spPr>
            <a:xfrm>
              <a:off x="-25834600" y="3350150"/>
              <a:ext cx="69325" cy="96100"/>
            </a:xfrm>
            <a:custGeom>
              <a:avLst/>
              <a:gdLst/>
              <a:ahLst/>
              <a:cxnLst/>
              <a:rect l="l" t="t" r="r" b="b"/>
              <a:pathLst>
                <a:path w="2773" h="3844" extrusionOk="0">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50"/>
            <p:cNvSpPr/>
            <p:nvPr/>
          </p:nvSpPr>
          <p:spPr>
            <a:xfrm>
              <a:off x="-25799950" y="3368250"/>
              <a:ext cx="104775" cy="104000"/>
            </a:xfrm>
            <a:custGeom>
              <a:avLst/>
              <a:gdLst/>
              <a:ahLst/>
              <a:cxnLst/>
              <a:rect l="l" t="t" r="r" b="b"/>
              <a:pathLst>
                <a:path w="4191" h="4160" extrusionOk="0">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50"/>
            <p:cNvSpPr/>
            <p:nvPr/>
          </p:nvSpPr>
          <p:spPr>
            <a:xfrm>
              <a:off x="-25712525" y="3317075"/>
              <a:ext cx="34675" cy="86650"/>
            </a:xfrm>
            <a:custGeom>
              <a:avLst/>
              <a:gdLst/>
              <a:ahLst/>
              <a:cxnLst/>
              <a:rect l="l" t="t" r="r" b="b"/>
              <a:pathLst>
                <a:path w="1387" h="3466" extrusionOk="0">
                  <a:moveTo>
                    <a:pt x="1" y="0"/>
                  </a:moveTo>
                  <a:lnTo>
                    <a:pt x="1" y="1764"/>
                  </a:lnTo>
                  <a:cubicBezTo>
                    <a:pt x="631" y="2111"/>
                    <a:pt x="1072" y="2709"/>
                    <a:pt x="1261" y="3466"/>
                  </a:cubicBezTo>
                  <a:lnTo>
                    <a:pt x="1387" y="3466"/>
                  </a:lnTo>
                  <a:lnTo>
                    <a:pt x="138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4" name="Google Shape;624;p50"/>
          <p:cNvSpPr/>
          <p:nvPr/>
        </p:nvSpPr>
        <p:spPr>
          <a:xfrm>
            <a:off x="6338191" y="3158410"/>
            <a:ext cx="352803" cy="350719"/>
          </a:xfrm>
          <a:custGeom>
            <a:avLst/>
            <a:gdLst/>
            <a:ahLst/>
            <a:cxnLst/>
            <a:rect l="l" t="t" r="r" b="b"/>
            <a:pathLst>
              <a:path w="11846" h="11776" extrusionOk="0">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50"/>
          <p:cNvSpPr/>
          <p:nvPr/>
        </p:nvSpPr>
        <p:spPr>
          <a:xfrm>
            <a:off x="2484895" y="1510470"/>
            <a:ext cx="289009" cy="352833"/>
          </a:xfrm>
          <a:custGeom>
            <a:avLst/>
            <a:gdLst/>
            <a:ahLst/>
            <a:cxnLst/>
            <a:rect l="l" t="t" r="r" b="b"/>
            <a:pathLst>
              <a:path w="9704" h="11847" extrusionOk="0">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6" name="Google Shape;626;p50"/>
          <p:cNvGrpSpPr/>
          <p:nvPr/>
        </p:nvGrpSpPr>
        <p:grpSpPr>
          <a:xfrm>
            <a:off x="4679782" y="2949039"/>
            <a:ext cx="292177" cy="292215"/>
            <a:chOff x="1561559" y="1723289"/>
            <a:chExt cx="292178" cy="292215"/>
          </a:xfrm>
        </p:grpSpPr>
        <p:sp>
          <p:nvSpPr>
            <p:cNvPr id="627" name="Google Shape;627;p50"/>
            <p:cNvSpPr/>
            <p:nvPr/>
          </p:nvSpPr>
          <p:spPr>
            <a:xfrm>
              <a:off x="1701657" y="1723289"/>
              <a:ext cx="11614" cy="292215"/>
            </a:xfrm>
            <a:custGeom>
              <a:avLst/>
              <a:gdLst/>
              <a:ahLst/>
              <a:cxnLst/>
              <a:rect l="l" t="t" r="r" b="b"/>
              <a:pathLst>
                <a:path w="190" h="4781" extrusionOk="0">
                  <a:moveTo>
                    <a:pt x="26" y="1"/>
                  </a:moveTo>
                  <a:cubicBezTo>
                    <a:pt x="13" y="1"/>
                    <a:pt x="0" y="14"/>
                    <a:pt x="0" y="33"/>
                  </a:cubicBezTo>
                  <a:lnTo>
                    <a:pt x="0" y="4755"/>
                  </a:lnTo>
                  <a:cubicBezTo>
                    <a:pt x="0" y="4774"/>
                    <a:pt x="13" y="4780"/>
                    <a:pt x="26" y="4780"/>
                  </a:cubicBezTo>
                  <a:lnTo>
                    <a:pt x="164" y="4780"/>
                  </a:lnTo>
                  <a:cubicBezTo>
                    <a:pt x="177" y="4780"/>
                    <a:pt x="190" y="4774"/>
                    <a:pt x="190" y="4755"/>
                  </a:cubicBezTo>
                  <a:lnTo>
                    <a:pt x="190" y="33"/>
                  </a:lnTo>
                  <a:cubicBezTo>
                    <a:pt x="190" y="14"/>
                    <a:pt x="177" y="1"/>
                    <a:pt x="1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50"/>
            <p:cNvSpPr/>
            <p:nvPr/>
          </p:nvSpPr>
          <p:spPr>
            <a:xfrm>
              <a:off x="1561559" y="1857996"/>
              <a:ext cx="292178" cy="11613"/>
            </a:xfrm>
            <a:custGeom>
              <a:avLst/>
              <a:gdLst/>
              <a:ahLst/>
              <a:cxnLst/>
              <a:rect l="l" t="t" r="r" b="b"/>
              <a:pathLst>
                <a:path w="4780" h="190" extrusionOk="0">
                  <a:moveTo>
                    <a:pt x="26" y="0"/>
                  </a:moveTo>
                  <a:cubicBezTo>
                    <a:pt x="7" y="0"/>
                    <a:pt x="0" y="13"/>
                    <a:pt x="0" y="26"/>
                  </a:cubicBezTo>
                  <a:lnTo>
                    <a:pt x="0" y="165"/>
                  </a:lnTo>
                  <a:cubicBezTo>
                    <a:pt x="0" y="177"/>
                    <a:pt x="7" y="190"/>
                    <a:pt x="26" y="190"/>
                  </a:cubicBezTo>
                  <a:lnTo>
                    <a:pt x="4755" y="190"/>
                  </a:lnTo>
                  <a:cubicBezTo>
                    <a:pt x="4767" y="190"/>
                    <a:pt x="4780" y="177"/>
                    <a:pt x="4780" y="165"/>
                  </a:cubicBezTo>
                  <a:lnTo>
                    <a:pt x="4780" y="26"/>
                  </a:lnTo>
                  <a:cubicBezTo>
                    <a:pt x="4780" y="13"/>
                    <a:pt x="4767" y="0"/>
                    <a:pt x="47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 name="Google Shape;629;p50"/>
          <p:cNvGrpSpPr/>
          <p:nvPr/>
        </p:nvGrpSpPr>
        <p:grpSpPr>
          <a:xfrm>
            <a:off x="4389990" y="3202562"/>
            <a:ext cx="155930" cy="155978"/>
            <a:chOff x="1271767" y="1976812"/>
            <a:chExt cx="155930" cy="155978"/>
          </a:xfrm>
        </p:grpSpPr>
        <p:sp>
          <p:nvSpPr>
            <p:cNvPr id="630" name="Google Shape;630;p50"/>
            <p:cNvSpPr/>
            <p:nvPr/>
          </p:nvSpPr>
          <p:spPr>
            <a:xfrm>
              <a:off x="1346584" y="1976812"/>
              <a:ext cx="6235" cy="155978"/>
            </a:xfrm>
            <a:custGeom>
              <a:avLst/>
              <a:gdLst/>
              <a:ahLst/>
              <a:cxnLst/>
              <a:rect l="l" t="t" r="r" b="b"/>
              <a:pathLst>
                <a:path w="102" h="2552" extrusionOk="0">
                  <a:moveTo>
                    <a:pt x="20" y="1"/>
                  </a:moveTo>
                  <a:cubicBezTo>
                    <a:pt x="7" y="1"/>
                    <a:pt x="1" y="7"/>
                    <a:pt x="1" y="20"/>
                  </a:cubicBezTo>
                  <a:lnTo>
                    <a:pt x="1" y="2539"/>
                  </a:lnTo>
                  <a:cubicBezTo>
                    <a:pt x="1" y="2545"/>
                    <a:pt x="7" y="2552"/>
                    <a:pt x="20" y="2552"/>
                  </a:cubicBezTo>
                  <a:lnTo>
                    <a:pt x="89" y="2552"/>
                  </a:lnTo>
                  <a:cubicBezTo>
                    <a:pt x="96" y="2552"/>
                    <a:pt x="102" y="2545"/>
                    <a:pt x="102" y="2539"/>
                  </a:cubicBezTo>
                  <a:lnTo>
                    <a:pt x="102" y="20"/>
                  </a:lnTo>
                  <a:cubicBezTo>
                    <a:pt x="102" y="7"/>
                    <a:pt x="96" y="1"/>
                    <a:pt x="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50"/>
            <p:cNvSpPr/>
            <p:nvPr/>
          </p:nvSpPr>
          <p:spPr>
            <a:xfrm>
              <a:off x="1271767" y="2048627"/>
              <a:ext cx="155930" cy="6234"/>
            </a:xfrm>
            <a:custGeom>
              <a:avLst/>
              <a:gdLst/>
              <a:ahLst/>
              <a:cxnLst/>
              <a:rect l="l" t="t" r="r" b="b"/>
              <a:pathLst>
                <a:path w="2551" h="102" extrusionOk="0">
                  <a:moveTo>
                    <a:pt x="19" y="0"/>
                  </a:moveTo>
                  <a:cubicBezTo>
                    <a:pt x="6" y="0"/>
                    <a:pt x="0" y="7"/>
                    <a:pt x="0" y="19"/>
                  </a:cubicBezTo>
                  <a:lnTo>
                    <a:pt x="0" y="89"/>
                  </a:lnTo>
                  <a:cubicBezTo>
                    <a:pt x="0" y="95"/>
                    <a:pt x="6" y="101"/>
                    <a:pt x="19" y="101"/>
                  </a:cubicBezTo>
                  <a:lnTo>
                    <a:pt x="2538" y="101"/>
                  </a:lnTo>
                  <a:cubicBezTo>
                    <a:pt x="2544" y="101"/>
                    <a:pt x="2551" y="95"/>
                    <a:pt x="2551" y="89"/>
                  </a:cubicBezTo>
                  <a:lnTo>
                    <a:pt x="2551" y="19"/>
                  </a:lnTo>
                  <a:cubicBezTo>
                    <a:pt x="2551" y="7"/>
                    <a:pt x="2544" y="0"/>
                    <a:pt x="25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 name="Google Shape;632;p50"/>
          <p:cNvGrpSpPr/>
          <p:nvPr/>
        </p:nvGrpSpPr>
        <p:grpSpPr>
          <a:xfrm>
            <a:off x="8718682" y="1935251"/>
            <a:ext cx="292177" cy="292215"/>
            <a:chOff x="1561559" y="1723289"/>
            <a:chExt cx="292178" cy="292215"/>
          </a:xfrm>
        </p:grpSpPr>
        <p:sp>
          <p:nvSpPr>
            <p:cNvPr id="633" name="Google Shape;633;p50"/>
            <p:cNvSpPr/>
            <p:nvPr/>
          </p:nvSpPr>
          <p:spPr>
            <a:xfrm>
              <a:off x="1701657" y="1723289"/>
              <a:ext cx="11614" cy="292215"/>
            </a:xfrm>
            <a:custGeom>
              <a:avLst/>
              <a:gdLst/>
              <a:ahLst/>
              <a:cxnLst/>
              <a:rect l="l" t="t" r="r" b="b"/>
              <a:pathLst>
                <a:path w="190" h="4781" extrusionOk="0">
                  <a:moveTo>
                    <a:pt x="26" y="1"/>
                  </a:moveTo>
                  <a:cubicBezTo>
                    <a:pt x="13" y="1"/>
                    <a:pt x="0" y="14"/>
                    <a:pt x="0" y="33"/>
                  </a:cubicBezTo>
                  <a:lnTo>
                    <a:pt x="0" y="4755"/>
                  </a:lnTo>
                  <a:cubicBezTo>
                    <a:pt x="0" y="4774"/>
                    <a:pt x="13" y="4780"/>
                    <a:pt x="26" y="4780"/>
                  </a:cubicBezTo>
                  <a:lnTo>
                    <a:pt x="164" y="4780"/>
                  </a:lnTo>
                  <a:cubicBezTo>
                    <a:pt x="177" y="4780"/>
                    <a:pt x="190" y="4774"/>
                    <a:pt x="190" y="4755"/>
                  </a:cubicBezTo>
                  <a:lnTo>
                    <a:pt x="190" y="33"/>
                  </a:lnTo>
                  <a:cubicBezTo>
                    <a:pt x="190" y="14"/>
                    <a:pt x="177" y="1"/>
                    <a:pt x="1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50"/>
            <p:cNvSpPr/>
            <p:nvPr/>
          </p:nvSpPr>
          <p:spPr>
            <a:xfrm>
              <a:off x="1561559" y="1857996"/>
              <a:ext cx="292178" cy="11613"/>
            </a:xfrm>
            <a:custGeom>
              <a:avLst/>
              <a:gdLst/>
              <a:ahLst/>
              <a:cxnLst/>
              <a:rect l="l" t="t" r="r" b="b"/>
              <a:pathLst>
                <a:path w="4780" h="190" extrusionOk="0">
                  <a:moveTo>
                    <a:pt x="26" y="0"/>
                  </a:moveTo>
                  <a:cubicBezTo>
                    <a:pt x="7" y="0"/>
                    <a:pt x="0" y="13"/>
                    <a:pt x="0" y="26"/>
                  </a:cubicBezTo>
                  <a:lnTo>
                    <a:pt x="0" y="165"/>
                  </a:lnTo>
                  <a:cubicBezTo>
                    <a:pt x="0" y="177"/>
                    <a:pt x="7" y="190"/>
                    <a:pt x="26" y="190"/>
                  </a:cubicBezTo>
                  <a:lnTo>
                    <a:pt x="4755" y="190"/>
                  </a:lnTo>
                  <a:cubicBezTo>
                    <a:pt x="4767" y="190"/>
                    <a:pt x="4780" y="177"/>
                    <a:pt x="4780" y="165"/>
                  </a:cubicBezTo>
                  <a:lnTo>
                    <a:pt x="4780" y="26"/>
                  </a:lnTo>
                  <a:cubicBezTo>
                    <a:pt x="4780" y="13"/>
                    <a:pt x="4767" y="0"/>
                    <a:pt x="47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 name="Google Shape;635;p50"/>
          <p:cNvGrpSpPr/>
          <p:nvPr/>
        </p:nvGrpSpPr>
        <p:grpSpPr>
          <a:xfrm>
            <a:off x="8428890" y="2188774"/>
            <a:ext cx="155930" cy="155978"/>
            <a:chOff x="1271767" y="1976812"/>
            <a:chExt cx="155930" cy="155978"/>
          </a:xfrm>
        </p:grpSpPr>
        <p:sp>
          <p:nvSpPr>
            <p:cNvPr id="636" name="Google Shape;636;p50"/>
            <p:cNvSpPr/>
            <p:nvPr/>
          </p:nvSpPr>
          <p:spPr>
            <a:xfrm>
              <a:off x="1346584" y="1976812"/>
              <a:ext cx="6235" cy="155978"/>
            </a:xfrm>
            <a:custGeom>
              <a:avLst/>
              <a:gdLst/>
              <a:ahLst/>
              <a:cxnLst/>
              <a:rect l="l" t="t" r="r" b="b"/>
              <a:pathLst>
                <a:path w="102" h="2552" extrusionOk="0">
                  <a:moveTo>
                    <a:pt x="20" y="1"/>
                  </a:moveTo>
                  <a:cubicBezTo>
                    <a:pt x="7" y="1"/>
                    <a:pt x="1" y="7"/>
                    <a:pt x="1" y="20"/>
                  </a:cubicBezTo>
                  <a:lnTo>
                    <a:pt x="1" y="2539"/>
                  </a:lnTo>
                  <a:cubicBezTo>
                    <a:pt x="1" y="2545"/>
                    <a:pt x="7" y="2552"/>
                    <a:pt x="20" y="2552"/>
                  </a:cubicBezTo>
                  <a:lnTo>
                    <a:pt x="89" y="2552"/>
                  </a:lnTo>
                  <a:cubicBezTo>
                    <a:pt x="96" y="2552"/>
                    <a:pt x="102" y="2545"/>
                    <a:pt x="102" y="2539"/>
                  </a:cubicBezTo>
                  <a:lnTo>
                    <a:pt x="102" y="20"/>
                  </a:lnTo>
                  <a:cubicBezTo>
                    <a:pt x="102" y="7"/>
                    <a:pt x="96" y="1"/>
                    <a:pt x="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50"/>
            <p:cNvSpPr/>
            <p:nvPr/>
          </p:nvSpPr>
          <p:spPr>
            <a:xfrm>
              <a:off x="1271767" y="2048627"/>
              <a:ext cx="155930" cy="6234"/>
            </a:xfrm>
            <a:custGeom>
              <a:avLst/>
              <a:gdLst/>
              <a:ahLst/>
              <a:cxnLst/>
              <a:rect l="l" t="t" r="r" b="b"/>
              <a:pathLst>
                <a:path w="2551" h="102" extrusionOk="0">
                  <a:moveTo>
                    <a:pt x="19" y="0"/>
                  </a:moveTo>
                  <a:cubicBezTo>
                    <a:pt x="6" y="0"/>
                    <a:pt x="0" y="7"/>
                    <a:pt x="0" y="19"/>
                  </a:cubicBezTo>
                  <a:lnTo>
                    <a:pt x="0" y="89"/>
                  </a:lnTo>
                  <a:cubicBezTo>
                    <a:pt x="0" y="95"/>
                    <a:pt x="6" y="101"/>
                    <a:pt x="19" y="101"/>
                  </a:cubicBezTo>
                  <a:lnTo>
                    <a:pt x="2538" y="101"/>
                  </a:lnTo>
                  <a:cubicBezTo>
                    <a:pt x="2544" y="101"/>
                    <a:pt x="2551" y="95"/>
                    <a:pt x="2551" y="89"/>
                  </a:cubicBezTo>
                  <a:lnTo>
                    <a:pt x="2551" y="19"/>
                  </a:lnTo>
                  <a:cubicBezTo>
                    <a:pt x="2551" y="7"/>
                    <a:pt x="2544" y="0"/>
                    <a:pt x="25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 name="Google Shape;638;p50"/>
          <p:cNvGrpSpPr/>
          <p:nvPr/>
        </p:nvGrpSpPr>
        <p:grpSpPr>
          <a:xfrm flipH="1">
            <a:off x="424115" y="2890401"/>
            <a:ext cx="292178" cy="292215"/>
            <a:chOff x="1561559" y="1723289"/>
            <a:chExt cx="292178" cy="292215"/>
          </a:xfrm>
        </p:grpSpPr>
        <p:sp>
          <p:nvSpPr>
            <p:cNvPr id="639" name="Google Shape;639;p50"/>
            <p:cNvSpPr/>
            <p:nvPr/>
          </p:nvSpPr>
          <p:spPr>
            <a:xfrm>
              <a:off x="1701657" y="1723289"/>
              <a:ext cx="11614" cy="292215"/>
            </a:xfrm>
            <a:custGeom>
              <a:avLst/>
              <a:gdLst/>
              <a:ahLst/>
              <a:cxnLst/>
              <a:rect l="l" t="t" r="r" b="b"/>
              <a:pathLst>
                <a:path w="190" h="4781" extrusionOk="0">
                  <a:moveTo>
                    <a:pt x="26" y="1"/>
                  </a:moveTo>
                  <a:cubicBezTo>
                    <a:pt x="13" y="1"/>
                    <a:pt x="0" y="14"/>
                    <a:pt x="0" y="33"/>
                  </a:cubicBezTo>
                  <a:lnTo>
                    <a:pt x="0" y="4755"/>
                  </a:lnTo>
                  <a:cubicBezTo>
                    <a:pt x="0" y="4774"/>
                    <a:pt x="13" y="4780"/>
                    <a:pt x="26" y="4780"/>
                  </a:cubicBezTo>
                  <a:lnTo>
                    <a:pt x="164" y="4780"/>
                  </a:lnTo>
                  <a:cubicBezTo>
                    <a:pt x="177" y="4780"/>
                    <a:pt x="190" y="4774"/>
                    <a:pt x="190" y="4755"/>
                  </a:cubicBezTo>
                  <a:lnTo>
                    <a:pt x="190" y="33"/>
                  </a:lnTo>
                  <a:cubicBezTo>
                    <a:pt x="190" y="14"/>
                    <a:pt x="177" y="1"/>
                    <a:pt x="1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50"/>
            <p:cNvSpPr/>
            <p:nvPr/>
          </p:nvSpPr>
          <p:spPr>
            <a:xfrm>
              <a:off x="1561559" y="1857996"/>
              <a:ext cx="292178" cy="11613"/>
            </a:xfrm>
            <a:custGeom>
              <a:avLst/>
              <a:gdLst/>
              <a:ahLst/>
              <a:cxnLst/>
              <a:rect l="l" t="t" r="r" b="b"/>
              <a:pathLst>
                <a:path w="4780" h="190" extrusionOk="0">
                  <a:moveTo>
                    <a:pt x="26" y="0"/>
                  </a:moveTo>
                  <a:cubicBezTo>
                    <a:pt x="7" y="0"/>
                    <a:pt x="0" y="13"/>
                    <a:pt x="0" y="26"/>
                  </a:cubicBezTo>
                  <a:lnTo>
                    <a:pt x="0" y="165"/>
                  </a:lnTo>
                  <a:cubicBezTo>
                    <a:pt x="0" y="177"/>
                    <a:pt x="7" y="190"/>
                    <a:pt x="26" y="190"/>
                  </a:cubicBezTo>
                  <a:lnTo>
                    <a:pt x="4755" y="190"/>
                  </a:lnTo>
                  <a:cubicBezTo>
                    <a:pt x="4767" y="190"/>
                    <a:pt x="4780" y="177"/>
                    <a:pt x="4780" y="165"/>
                  </a:cubicBezTo>
                  <a:lnTo>
                    <a:pt x="4780" y="26"/>
                  </a:lnTo>
                  <a:cubicBezTo>
                    <a:pt x="4780" y="13"/>
                    <a:pt x="4767" y="0"/>
                    <a:pt x="47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 name="Google Shape;641;p50"/>
          <p:cNvGrpSpPr/>
          <p:nvPr/>
        </p:nvGrpSpPr>
        <p:grpSpPr>
          <a:xfrm flipH="1">
            <a:off x="850155" y="3143924"/>
            <a:ext cx="155930" cy="155978"/>
            <a:chOff x="1271767" y="1976812"/>
            <a:chExt cx="155930" cy="155978"/>
          </a:xfrm>
        </p:grpSpPr>
        <p:sp>
          <p:nvSpPr>
            <p:cNvPr id="642" name="Google Shape;642;p50"/>
            <p:cNvSpPr/>
            <p:nvPr/>
          </p:nvSpPr>
          <p:spPr>
            <a:xfrm>
              <a:off x="1346584" y="1976812"/>
              <a:ext cx="6235" cy="155978"/>
            </a:xfrm>
            <a:custGeom>
              <a:avLst/>
              <a:gdLst/>
              <a:ahLst/>
              <a:cxnLst/>
              <a:rect l="l" t="t" r="r" b="b"/>
              <a:pathLst>
                <a:path w="102" h="2552" extrusionOk="0">
                  <a:moveTo>
                    <a:pt x="20" y="1"/>
                  </a:moveTo>
                  <a:cubicBezTo>
                    <a:pt x="7" y="1"/>
                    <a:pt x="1" y="7"/>
                    <a:pt x="1" y="20"/>
                  </a:cubicBezTo>
                  <a:lnTo>
                    <a:pt x="1" y="2539"/>
                  </a:lnTo>
                  <a:cubicBezTo>
                    <a:pt x="1" y="2545"/>
                    <a:pt x="7" y="2552"/>
                    <a:pt x="20" y="2552"/>
                  </a:cubicBezTo>
                  <a:lnTo>
                    <a:pt x="89" y="2552"/>
                  </a:lnTo>
                  <a:cubicBezTo>
                    <a:pt x="96" y="2552"/>
                    <a:pt x="102" y="2545"/>
                    <a:pt x="102" y="2539"/>
                  </a:cubicBezTo>
                  <a:lnTo>
                    <a:pt x="102" y="20"/>
                  </a:lnTo>
                  <a:cubicBezTo>
                    <a:pt x="102" y="7"/>
                    <a:pt x="96" y="1"/>
                    <a:pt x="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50"/>
            <p:cNvSpPr/>
            <p:nvPr/>
          </p:nvSpPr>
          <p:spPr>
            <a:xfrm>
              <a:off x="1271767" y="2048627"/>
              <a:ext cx="155930" cy="6234"/>
            </a:xfrm>
            <a:custGeom>
              <a:avLst/>
              <a:gdLst/>
              <a:ahLst/>
              <a:cxnLst/>
              <a:rect l="l" t="t" r="r" b="b"/>
              <a:pathLst>
                <a:path w="2551" h="102" extrusionOk="0">
                  <a:moveTo>
                    <a:pt x="19" y="0"/>
                  </a:moveTo>
                  <a:cubicBezTo>
                    <a:pt x="6" y="0"/>
                    <a:pt x="0" y="7"/>
                    <a:pt x="0" y="19"/>
                  </a:cubicBezTo>
                  <a:lnTo>
                    <a:pt x="0" y="89"/>
                  </a:lnTo>
                  <a:cubicBezTo>
                    <a:pt x="0" y="95"/>
                    <a:pt x="6" y="101"/>
                    <a:pt x="19" y="101"/>
                  </a:cubicBezTo>
                  <a:lnTo>
                    <a:pt x="2538" y="101"/>
                  </a:lnTo>
                  <a:cubicBezTo>
                    <a:pt x="2544" y="101"/>
                    <a:pt x="2551" y="95"/>
                    <a:pt x="2551" y="89"/>
                  </a:cubicBezTo>
                  <a:lnTo>
                    <a:pt x="2551" y="19"/>
                  </a:lnTo>
                  <a:cubicBezTo>
                    <a:pt x="2551" y="7"/>
                    <a:pt x="2544" y="0"/>
                    <a:pt x="25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47"/>
        <p:cNvGrpSpPr/>
        <p:nvPr/>
      </p:nvGrpSpPr>
      <p:grpSpPr>
        <a:xfrm>
          <a:off x="0" y="0"/>
          <a:ext cx="0" cy="0"/>
          <a:chOff x="0" y="0"/>
          <a:chExt cx="0" cy="0"/>
        </a:xfrm>
      </p:grpSpPr>
      <p:sp>
        <p:nvSpPr>
          <p:cNvPr id="648" name="Google Shape;648;p51"/>
          <p:cNvSpPr txBox="1">
            <a:spLocks noGrp="1"/>
          </p:cNvSpPr>
          <p:nvPr>
            <p:ph type="title"/>
          </p:nvPr>
        </p:nvSpPr>
        <p:spPr>
          <a:xfrm>
            <a:off x="720000" y="2043026"/>
            <a:ext cx="2305500" cy="372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HIV/AIDS</a:t>
            </a:r>
            <a:endParaRPr/>
          </a:p>
        </p:txBody>
      </p:sp>
      <p:sp>
        <p:nvSpPr>
          <p:cNvPr id="649" name="Google Shape;649;p51"/>
          <p:cNvSpPr txBox="1">
            <a:spLocks noGrp="1"/>
          </p:cNvSpPr>
          <p:nvPr>
            <p:ph type="subTitle" idx="1"/>
          </p:nvPr>
        </p:nvSpPr>
        <p:spPr>
          <a:xfrm>
            <a:off x="720000" y="2421775"/>
            <a:ext cx="23055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Mercury is the closest planet to the Sun</a:t>
            </a:r>
            <a:endParaRPr/>
          </a:p>
        </p:txBody>
      </p:sp>
      <p:sp>
        <p:nvSpPr>
          <p:cNvPr id="650" name="Google Shape;650;p51"/>
          <p:cNvSpPr txBox="1">
            <a:spLocks noGrp="1"/>
          </p:cNvSpPr>
          <p:nvPr>
            <p:ph type="title" idx="2"/>
          </p:nvPr>
        </p:nvSpPr>
        <p:spPr>
          <a:xfrm>
            <a:off x="3419270" y="2043026"/>
            <a:ext cx="2305500" cy="372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Diabetes</a:t>
            </a:r>
            <a:endParaRPr/>
          </a:p>
        </p:txBody>
      </p:sp>
      <p:sp>
        <p:nvSpPr>
          <p:cNvPr id="651" name="Google Shape;651;p51"/>
          <p:cNvSpPr txBox="1">
            <a:spLocks noGrp="1"/>
          </p:cNvSpPr>
          <p:nvPr>
            <p:ph type="subTitle" idx="3"/>
          </p:nvPr>
        </p:nvSpPr>
        <p:spPr>
          <a:xfrm>
            <a:off x="3419270" y="2421775"/>
            <a:ext cx="23055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Venus is the second planet from the Sun</a:t>
            </a:r>
            <a:endParaRPr/>
          </a:p>
        </p:txBody>
      </p:sp>
      <p:sp>
        <p:nvSpPr>
          <p:cNvPr id="652" name="Google Shape;652;p51"/>
          <p:cNvSpPr txBox="1">
            <a:spLocks noGrp="1"/>
          </p:cNvSpPr>
          <p:nvPr>
            <p:ph type="title" idx="4"/>
          </p:nvPr>
        </p:nvSpPr>
        <p:spPr>
          <a:xfrm>
            <a:off x="720000" y="3747591"/>
            <a:ext cx="2305500" cy="372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Cancers</a:t>
            </a:r>
            <a:endParaRPr/>
          </a:p>
        </p:txBody>
      </p:sp>
      <p:sp>
        <p:nvSpPr>
          <p:cNvPr id="653" name="Google Shape;653;p51"/>
          <p:cNvSpPr txBox="1">
            <a:spLocks noGrp="1"/>
          </p:cNvSpPr>
          <p:nvPr>
            <p:ph type="subTitle" idx="5"/>
          </p:nvPr>
        </p:nvSpPr>
        <p:spPr>
          <a:xfrm>
            <a:off x="720000" y="4126239"/>
            <a:ext cx="23055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Jupiter is the biggest planet of them all</a:t>
            </a:r>
            <a:endParaRPr/>
          </a:p>
        </p:txBody>
      </p:sp>
      <p:sp>
        <p:nvSpPr>
          <p:cNvPr id="654" name="Google Shape;654;p51"/>
          <p:cNvSpPr txBox="1">
            <a:spLocks noGrp="1"/>
          </p:cNvSpPr>
          <p:nvPr>
            <p:ph type="title" idx="6"/>
          </p:nvPr>
        </p:nvSpPr>
        <p:spPr>
          <a:xfrm>
            <a:off x="3419270" y="3747591"/>
            <a:ext cx="2305500" cy="372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Chemotherapy</a:t>
            </a:r>
            <a:endParaRPr/>
          </a:p>
        </p:txBody>
      </p:sp>
      <p:sp>
        <p:nvSpPr>
          <p:cNvPr id="655" name="Google Shape;655;p51"/>
          <p:cNvSpPr txBox="1">
            <a:spLocks noGrp="1"/>
          </p:cNvSpPr>
          <p:nvPr>
            <p:ph type="subTitle" idx="7"/>
          </p:nvPr>
        </p:nvSpPr>
        <p:spPr>
          <a:xfrm>
            <a:off x="3419270" y="4126239"/>
            <a:ext cx="23055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Saturn is composed of hydrogen and helium</a:t>
            </a:r>
            <a:endParaRPr/>
          </a:p>
        </p:txBody>
      </p:sp>
      <p:sp>
        <p:nvSpPr>
          <p:cNvPr id="656" name="Google Shape;656;p51"/>
          <p:cNvSpPr txBox="1">
            <a:spLocks noGrp="1"/>
          </p:cNvSpPr>
          <p:nvPr>
            <p:ph type="title" idx="15"/>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Risk factors</a:t>
            </a:r>
            <a:endParaRPr/>
          </a:p>
        </p:txBody>
      </p:sp>
      <p:sp>
        <p:nvSpPr>
          <p:cNvPr id="657" name="Google Shape;657;p51"/>
          <p:cNvSpPr txBox="1">
            <a:spLocks noGrp="1"/>
          </p:cNvSpPr>
          <p:nvPr>
            <p:ph type="title" idx="8"/>
          </p:nvPr>
        </p:nvSpPr>
        <p:spPr>
          <a:xfrm>
            <a:off x="6118547" y="2043026"/>
            <a:ext cx="2305500" cy="372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Kidney disease</a:t>
            </a:r>
            <a:endParaRPr/>
          </a:p>
        </p:txBody>
      </p:sp>
      <p:sp>
        <p:nvSpPr>
          <p:cNvPr id="658" name="Google Shape;658;p51"/>
          <p:cNvSpPr txBox="1">
            <a:spLocks noGrp="1"/>
          </p:cNvSpPr>
          <p:nvPr>
            <p:ph type="subTitle" idx="9"/>
          </p:nvPr>
        </p:nvSpPr>
        <p:spPr>
          <a:xfrm>
            <a:off x="6118547" y="2421775"/>
            <a:ext cx="2305500" cy="484800"/>
          </a:xfrm>
          <a:prstGeom prst="rect">
            <a:avLst/>
          </a:prstGeom>
        </p:spPr>
        <p:txBody>
          <a:bodyPr spcFirstLastPara="1" wrap="square" lIns="182875" tIns="91425" rIns="182875" bIns="91425" anchor="ctr" anchorCtr="0">
            <a:noAutofit/>
          </a:bodyPr>
          <a:lstStyle/>
          <a:p>
            <a:pPr marL="0" lvl="0" indent="0" algn="ctr" rtl="0">
              <a:spcBef>
                <a:spcPts val="0"/>
              </a:spcBef>
              <a:spcAft>
                <a:spcPts val="0"/>
              </a:spcAft>
              <a:buNone/>
            </a:pPr>
            <a:r>
              <a:rPr lang="en"/>
              <a:t>Mars is actually a very cold place</a:t>
            </a:r>
            <a:endParaRPr/>
          </a:p>
        </p:txBody>
      </p:sp>
      <p:sp>
        <p:nvSpPr>
          <p:cNvPr id="659" name="Google Shape;659;p51"/>
          <p:cNvSpPr txBox="1">
            <a:spLocks noGrp="1"/>
          </p:cNvSpPr>
          <p:nvPr>
            <p:ph type="title" idx="13"/>
          </p:nvPr>
        </p:nvSpPr>
        <p:spPr>
          <a:xfrm>
            <a:off x="6118550" y="3747600"/>
            <a:ext cx="2421900" cy="372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Crohn’s disease</a:t>
            </a:r>
            <a:endParaRPr/>
          </a:p>
        </p:txBody>
      </p:sp>
      <p:sp>
        <p:nvSpPr>
          <p:cNvPr id="660" name="Google Shape;660;p51"/>
          <p:cNvSpPr txBox="1">
            <a:spLocks noGrp="1"/>
          </p:cNvSpPr>
          <p:nvPr>
            <p:ph type="subTitle" idx="14"/>
          </p:nvPr>
        </p:nvSpPr>
        <p:spPr>
          <a:xfrm>
            <a:off x="6118547" y="4126239"/>
            <a:ext cx="23055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Neptune is the farthest planet from the Sun</a:t>
            </a:r>
            <a:endParaRPr/>
          </a:p>
        </p:txBody>
      </p:sp>
      <p:sp>
        <p:nvSpPr>
          <p:cNvPr id="661" name="Google Shape;661;p51"/>
          <p:cNvSpPr/>
          <p:nvPr/>
        </p:nvSpPr>
        <p:spPr>
          <a:xfrm>
            <a:off x="1478400" y="1257596"/>
            <a:ext cx="788700" cy="7887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b="1">
              <a:solidFill>
                <a:schemeClr val="dk1"/>
              </a:solidFill>
              <a:latin typeface="Source Serif Pro"/>
              <a:ea typeface="Source Serif Pro"/>
              <a:cs typeface="Source Serif Pro"/>
              <a:sym typeface="Source Serif Pro"/>
            </a:endParaRPr>
          </a:p>
        </p:txBody>
      </p:sp>
      <p:sp>
        <p:nvSpPr>
          <p:cNvPr id="662" name="Google Shape;662;p51"/>
          <p:cNvSpPr/>
          <p:nvPr/>
        </p:nvSpPr>
        <p:spPr>
          <a:xfrm>
            <a:off x="4177670" y="1257596"/>
            <a:ext cx="788700" cy="7887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b="1">
              <a:solidFill>
                <a:schemeClr val="dk1"/>
              </a:solidFill>
              <a:latin typeface="Source Serif Pro"/>
              <a:ea typeface="Source Serif Pro"/>
              <a:cs typeface="Source Serif Pro"/>
              <a:sym typeface="Source Serif Pro"/>
            </a:endParaRPr>
          </a:p>
        </p:txBody>
      </p:sp>
      <p:sp>
        <p:nvSpPr>
          <p:cNvPr id="663" name="Google Shape;663;p51"/>
          <p:cNvSpPr/>
          <p:nvPr/>
        </p:nvSpPr>
        <p:spPr>
          <a:xfrm>
            <a:off x="6876947" y="1257596"/>
            <a:ext cx="788700" cy="7887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b="1">
              <a:solidFill>
                <a:schemeClr val="dk1"/>
              </a:solidFill>
              <a:latin typeface="Source Serif Pro"/>
              <a:ea typeface="Source Serif Pro"/>
              <a:cs typeface="Source Serif Pro"/>
              <a:sym typeface="Source Serif Pro"/>
            </a:endParaRPr>
          </a:p>
        </p:txBody>
      </p:sp>
      <p:sp>
        <p:nvSpPr>
          <p:cNvPr id="664" name="Google Shape;664;p51"/>
          <p:cNvSpPr/>
          <p:nvPr/>
        </p:nvSpPr>
        <p:spPr>
          <a:xfrm>
            <a:off x="1478400" y="2953135"/>
            <a:ext cx="788700" cy="7887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b="1">
              <a:solidFill>
                <a:schemeClr val="dk1"/>
              </a:solidFill>
              <a:latin typeface="Source Serif Pro"/>
              <a:ea typeface="Source Serif Pro"/>
              <a:cs typeface="Source Serif Pro"/>
              <a:sym typeface="Source Serif Pro"/>
            </a:endParaRPr>
          </a:p>
        </p:txBody>
      </p:sp>
      <p:sp>
        <p:nvSpPr>
          <p:cNvPr id="665" name="Google Shape;665;p51"/>
          <p:cNvSpPr/>
          <p:nvPr/>
        </p:nvSpPr>
        <p:spPr>
          <a:xfrm>
            <a:off x="4177670" y="2953135"/>
            <a:ext cx="788700" cy="7887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b="1">
              <a:solidFill>
                <a:schemeClr val="dk1"/>
              </a:solidFill>
              <a:latin typeface="Source Serif Pro"/>
              <a:ea typeface="Source Serif Pro"/>
              <a:cs typeface="Source Serif Pro"/>
              <a:sym typeface="Source Serif Pro"/>
            </a:endParaRPr>
          </a:p>
        </p:txBody>
      </p:sp>
      <p:sp>
        <p:nvSpPr>
          <p:cNvPr id="666" name="Google Shape;666;p51"/>
          <p:cNvSpPr/>
          <p:nvPr/>
        </p:nvSpPr>
        <p:spPr>
          <a:xfrm>
            <a:off x="6876947" y="2953135"/>
            <a:ext cx="788700" cy="7887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b="1">
              <a:solidFill>
                <a:schemeClr val="dk1"/>
              </a:solidFill>
              <a:latin typeface="Source Serif Pro"/>
              <a:ea typeface="Source Serif Pro"/>
              <a:cs typeface="Source Serif Pro"/>
              <a:sym typeface="Source Serif Pro"/>
            </a:endParaRPr>
          </a:p>
        </p:txBody>
      </p:sp>
      <p:grpSp>
        <p:nvGrpSpPr>
          <p:cNvPr id="667" name="Google Shape;667;p51"/>
          <p:cNvGrpSpPr/>
          <p:nvPr/>
        </p:nvGrpSpPr>
        <p:grpSpPr>
          <a:xfrm>
            <a:off x="522032" y="3375839"/>
            <a:ext cx="292178" cy="292215"/>
            <a:chOff x="1561559" y="1723289"/>
            <a:chExt cx="292178" cy="292215"/>
          </a:xfrm>
        </p:grpSpPr>
        <p:sp>
          <p:nvSpPr>
            <p:cNvPr id="668" name="Google Shape;668;p51"/>
            <p:cNvSpPr/>
            <p:nvPr/>
          </p:nvSpPr>
          <p:spPr>
            <a:xfrm>
              <a:off x="1701657" y="1723289"/>
              <a:ext cx="11614" cy="292215"/>
            </a:xfrm>
            <a:custGeom>
              <a:avLst/>
              <a:gdLst/>
              <a:ahLst/>
              <a:cxnLst/>
              <a:rect l="l" t="t" r="r" b="b"/>
              <a:pathLst>
                <a:path w="190" h="4781" extrusionOk="0">
                  <a:moveTo>
                    <a:pt x="26" y="1"/>
                  </a:moveTo>
                  <a:cubicBezTo>
                    <a:pt x="13" y="1"/>
                    <a:pt x="0" y="14"/>
                    <a:pt x="0" y="33"/>
                  </a:cubicBezTo>
                  <a:lnTo>
                    <a:pt x="0" y="4755"/>
                  </a:lnTo>
                  <a:cubicBezTo>
                    <a:pt x="0" y="4774"/>
                    <a:pt x="13" y="4780"/>
                    <a:pt x="26" y="4780"/>
                  </a:cubicBezTo>
                  <a:lnTo>
                    <a:pt x="164" y="4780"/>
                  </a:lnTo>
                  <a:cubicBezTo>
                    <a:pt x="177" y="4780"/>
                    <a:pt x="190" y="4774"/>
                    <a:pt x="190" y="4755"/>
                  </a:cubicBezTo>
                  <a:lnTo>
                    <a:pt x="190" y="33"/>
                  </a:lnTo>
                  <a:cubicBezTo>
                    <a:pt x="190" y="14"/>
                    <a:pt x="177" y="1"/>
                    <a:pt x="1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51"/>
            <p:cNvSpPr/>
            <p:nvPr/>
          </p:nvSpPr>
          <p:spPr>
            <a:xfrm>
              <a:off x="1561559" y="1857996"/>
              <a:ext cx="292178" cy="11613"/>
            </a:xfrm>
            <a:custGeom>
              <a:avLst/>
              <a:gdLst/>
              <a:ahLst/>
              <a:cxnLst/>
              <a:rect l="l" t="t" r="r" b="b"/>
              <a:pathLst>
                <a:path w="4780" h="190" extrusionOk="0">
                  <a:moveTo>
                    <a:pt x="26" y="0"/>
                  </a:moveTo>
                  <a:cubicBezTo>
                    <a:pt x="7" y="0"/>
                    <a:pt x="0" y="13"/>
                    <a:pt x="0" y="26"/>
                  </a:cubicBezTo>
                  <a:lnTo>
                    <a:pt x="0" y="165"/>
                  </a:lnTo>
                  <a:cubicBezTo>
                    <a:pt x="0" y="177"/>
                    <a:pt x="7" y="190"/>
                    <a:pt x="26" y="190"/>
                  </a:cubicBezTo>
                  <a:lnTo>
                    <a:pt x="4755" y="190"/>
                  </a:lnTo>
                  <a:cubicBezTo>
                    <a:pt x="4767" y="190"/>
                    <a:pt x="4780" y="177"/>
                    <a:pt x="4780" y="165"/>
                  </a:cubicBezTo>
                  <a:lnTo>
                    <a:pt x="4780" y="26"/>
                  </a:lnTo>
                  <a:cubicBezTo>
                    <a:pt x="4780" y="13"/>
                    <a:pt x="4767" y="0"/>
                    <a:pt x="47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 name="Google Shape;670;p51"/>
          <p:cNvGrpSpPr/>
          <p:nvPr/>
        </p:nvGrpSpPr>
        <p:grpSpPr>
          <a:xfrm>
            <a:off x="232240" y="3629362"/>
            <a:ext cx="155930" cy="155978"/>
            <a:chOff x="1271767" y="1976812"/>
            <a:chExt cx="155930" cy="155978"/>
          </a:xfrm>
        </p:grpSpPr>
        <p:sp>
          <p:nvSpPr>
            <p:cNvPr id="671" name="Google Shape;671;p51"/>
            <p:cNvSpPr/>
            <p:nvPr/>
          </p:nvSpPr>
          <p:spPr>
            <a:xfrm>
              <a:off x="1346584" y="1976812"/>
              <a:ext cx="6235" cy="155978"/>
            </a:xfrm>
            <a:custGeom>
              <a:avLst/>
              <a:gdLst/>
              <a:ahLst/>
              <a:cxnLst/>
              <a:rect l="l" t="t" r="r" b="b"/>
              <a:pathLst>
                <a:path w="102" h="2552" extrusionOk="0">
                  <a:moveTo>
                    <a:pt x="20" y="1"/>
                  </a:moveTo>
                  <a:cubicBezTo>
                    <a:pt x="7" y="1"/>
                    <a:pt x="1" y="7"/>
                    <a:pt x="1" y="20"/>
                  </a:cubicBezTo>
                  <a:lnTo>
                    <a:pt x="1" y="2539"/>
                  </a:lnTo>
                  <a:cubicBezTo>
                    <a:pt x="1" y="2545"/>
                    <a:pt x="7" y="2552"/>
                    <a:pt x="20" y="2552"/>
                  </a:cubicBezTo>
                  <a:lnTo>
                    <a:pt x="89" y="2552"/>
                  </a:lnTo>
                  <a:cubicBezTo>
                    <a:pt x="96" y="2552"/>
                    <a:pt x="102" y="2545"/>
                    <a:pt x="102" y="2539"/>
                  </a:cubicBezTo>
                  <a:lnTo>
                    <a:pt x="102" y="20"/>
                  </a:lnTo>
                  <a:cubicBezTo>
                    <a:pt x="102" y="7"/>
                    <a:pt x="96" y="1"/>
                    <a:pt x="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51"/>
            <p:cNvSpPr/>
            <p:nvPr/>
          </p:nvSpPr>
          <p:spPr>
            <a:xfrm>
              <a:off x="1271767" y="2048627"/>
              <a:ext cx="155930" cy="6234"/>
            </a:xfrm>
            <a:custGeom>
              <a:avLst/>
              <a:gdLst/>
              <a:ahLst/>
              <a:cxnLst/>
              <a:rect l="l" t="t" r="r" b="b"/>
              <a:pathLst>
                <a:path w="2551" h="102" extrusionOk="0">
                  <a:moveTo>
                    <a:pt x="19" y="0"/>
                  </a:moveTo>
                  <a:cubicBezTo>
                    <a:pt x="6" y="0"/>
                    <a:pt x="0" y="7"/>
                    <a:pt x="0" y="19"/>
                  </a:cubicBezTo>
                  <a:lnTo>
                    <a:pt x="0" y="89"/>
                  </a:lnTo>
                  <a:cubicBezTo>
                    <a:pt x="0" y="95"/>
                    <a:pt x="6" y="101"/>
                    <a:pt x="19" y="101"/>
                  </a:cubicBezTo>
                  <a:lnTo>
                    <a:pt x="2538" y="101"/>
                  </a:lnTo>
                  <a:cubicBezTo>
                    <a:pt x="2544" y="101"/>
                    <a:pt x="2551" y="95"/>
                    <a:pt x="2551" y="89"/>
                  </a:cubicBezTo>
                  <a:lnTo>
                    <a:pt x="2551" y="19"/>
                  </a:lnTo>
                  <a:cubicBezTo>
                    <a:pt x="2551" y="7"/>
                    <a:pt x="2544" y="0"/>
                    <a:pt x="25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 name="Google Shape;673;p51"/>
          <p:cNvGrpSpPr/>
          <p:nvPr/>
        </p:nvGrpSpPr>
        <p:grpSpPr>
          <a:xfrm>
            <a:off x="8619632" y="3122339"/>
            <a:ext cx="292177" cy="292215"/>
            <a:chOff x="1561559" y="1723289"/>
            <a:chExt cx="292178" cy="292215"/>
          </a:xfrm>
        </p:grpSpPr>
        <p:sp>
          <p:nvSpPr>
            <p:cNvPr id="674" name="Google Shape;674;p51"/>
            <p:cNvSpPr/>
            <p:nvPr/>
          </p:nvSpPr>
          <p:spPr>
            <a:xfrm>
              <a:off x="1701657" y="1723289"/>
              <a:ext cx="11614" cy="292215"/>
            </a:xfrm>
            <a:custGeom>
              <a:avLst/>
              <a:gdLst/>
              <a:ahLst/>
              <a:cxnLst/>
              <a:rect l="l" t="t" r="r" b="b"/>
              <a:pathLst>
                <a:path w="190" h="4781" extrusionOk="0">
                  <a:moveTo>
                    <a:pt x="26" y="1"/>
                  </a:moveTo>
                  <a:cubicBezTo>
                    <a:pt x="13" y="1"/>
                    <a:pt x="0" y="14"/>
                    <a:pt x="0" y="33"/>
                  </a:cubicBezTo>
                  <a:lnTo>
                    <a:pt x="0" y="4755"/>
                  </a:lnTo>
                  <a:cubicBezTo>
                    <a:pt x="0" y="4774"/>
                    <a:pt x="13" y="4780"/>
                    <a:pt x="26" y="4780"/>
                  </a:cubicBezTo>
                  <a:lnTo>
                    <a:pt x="164" y="4780"/>
                  </a:lnTo>
                  <a:cubicBezTo>
                    <a:pt x="177" y="4780"/>
                    <a:pt x="190" y="4774"/>
                    <a:pt x="190" y="4755"/>
                  </a:cubicBezTo>
                  <a:lnTo>
                    <a:pt x="190" y="33"/>
                  </a:lnTo>
                  <a:cubicBezTo>
                    <a:pt x="190" y="14"/>
                    <a:pt x="177" y="1"/>
                    <a:pt x="1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51"/>
            <p:cNvSpPr/>
            <p:nvPr/>
          </p:nvSpPr>
          <p:spPr>
            <a:xfrm>
              <a:off x="1561559" y="1857996"/>
              <a:ext cx="292178" cy="11613"/>
            </a:xfrm>
            <a:custGeom>
              <a:avLst/>
              <a:gdLst/>
              <a:ahLst/>
              <a:cxnLst/>
              <a:rect l="l" t="t" r="r" b="b"/>
              <a:pathLst>
                <a:path w="4780" h="190" extrusionOk="0">
                  <a:moveTo>
                    <a:pt x="26" y="0"/>
                  </a:moveTo>
                  <a:cubicBezTo>
                    <a:pt x="7" y="0"/>
                    <a:pt x="0" y="13"/>
                    <a:pt x="0" y="26"/>
                  </a:cubicBezTo>
                  <a:lnTo>
                    <a:pt x="0" y="165"/>
                  </a:lnTo>
                  <a:cubicBezTo>
                    <a:pt x="0" y="177"/>
                    <a:pt x="7" y="190"/>
                    <a:pt x="26" y="190"/>
                  </a:cubicBezTo>
                  <a:lnTo>
                    <a:pt x="4755" y="190"/>
                  </a:lnTo>
                  <a:cubicBezTo>
                    <a:pt x="4767" y="190"/>
                    <a:pt x="4780" y="177"/>
                    <a:pt x="4780" y="165"/>
                  </a:cubicBezTo>
                  <a:lnTo>
                    <a:pt x="4780" y="26"/>
                  </a:lnTo>
                  <a:cubicBezTo>
                    <a:pt x="4780" y="13"/>
                    <a:pt x="4767" y="0"/>
                    <a:pt x="47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 name="Google Shape;676;p51"/>
          <p:cNvGrpSpPr/>
          <p:nvPr/>
        </p:nvGrpSpPr>
        <p:grpSpPr>
          <a:xfrm>
            <a:off x="8329840" y="3375862"/>
            <a:ext cx="155930" cy="155978"/>
            <a:chOff x="1271767" y="1976812"/>
            <a:chExt cx="155930" cy="155978"/>
          </a:xfrm>
        </p:grpSpPr>
        <p:sp>
          <p:nvSpPr>
            <p:cNvPr id="677" name="Google Shape;677;p51"/>
            <p:cNvSpPr/>
            <p:nvPr/>
          </p:nvSpPr>
          <p:spPr>
            <a:xfrm>
              <a:off x="1346584" y="1976812"/>
              <a:ext cx="6235" cy="155978"/>
            </a:xfrm>
            <a:custGeom>
              <a:avLst/>
              <a:gdLst/>
              <a:ahLst/>
              <a:cxnLst/>
              <a:rect l="l" t="t" r="r" b="b"/>
              <a:pathLst>
                <a:path w="102" h="2552" extrusionOk="0">
                  <a:moveTo>
                    <a:pt x="20" y="1"/>
                  </a:moveTo>
                  <a:cubicBezTo>
                    <a:pt x="7" y="1"/>
                    <a:pt x="1" y="7"/>
                    <a:pt x="1" y="20"/>
                  </a:cubicBezTo>
                  <a:lnTo>
                    <a:pt x="1" y="2539"/>
                  </a:lnTo>
                  <a:cubicBezTo>
                    <a:pt x="1" y="2545"/>
                    <a:pt x="7" y="2552"/>
                    <a:pt x="20" y="2552"/>
                  </a:cubicBezTo>
                  <a:lnTo>
                    <a:pt x="89" y="2552"/>
                  </a:lnTo>
                  <a:cubicBezTo>
                    <a:pt x="96" y="2552"/>
                    <a:pt x="102" y="2545"/>
                    <a:pt x="102" y="2539"/>
                  </a:cubicBezTo>
                  <a:lnTo>
                    <a:pt x="102" y="20"/>
                  </a:lnTo>
                  <a:cubicBezTo>
                    <a:pt x="102" y="7"/>
                    <a:pt x="96" y="1"/>
                    <a:pt x="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51"/>
            <p:cNvSpPr/>
            <p:nvPr/>
          </p:nvSpPr>
          <p:spPr>
            <a:xfrm>
              <a:off x="1271767" y="2048627"/>
              <a:ext cx="155930" cy="6234"/>
            </a:xfrm>
            <a:custGeom>
              <a:avLst/>
              <a:gdLst/>
              <a:ahLst/>
              <a:cxnLst/>
              <a:rect l="l" t="t" r="r" b="b"/>
              <a:pathLst>
                <a:path w="2551" h="102" extrusionOk="0">
                  <a:moveTo>
                    <a:pt x="19" y="0"/>
                  </a:moveTo>
                  <a:cubicBezTo>
                    <a:pt x="6" y="0"/>
                    <a:pt x="0" y="7"/>
                    <a:pt x="0" y="19"/>
                  </a:cubicBezTo>
                  <a:lnTo>
                    <a:pt x="0" y="89"/>
                  </a:lnTo>
                  <a:cubicBezTo>
                    <a:pt x="0" y="95"/>
                    <a:pt x="6" y="101"/>
                    <a:pt x="19" y="101"/>
                  </a:cubicBezTo>
                  <a:lnTo>
                    <a:pt x="2538" y="101"/>
                  </a:lnTo>
                  <a:cubicBezTo>
                    <a:pt x="2544" y="101"/>
                    <a:pt x="2551" y="95"/>
                    <a:pt x="2551" y="89"/>
                  </a:cubicBezTo>
                  <a:lnTo>
                    <a:pt x="2551" y="19"/>
                  </a:lnTo>
                  <a:cubicBezTo>
                    <a:pt x="2551" y="7"/>
                    <a:pt x="2544" y="0"/>
                    <a:pt x="25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 name="Google Shape;679;p51"/>
          <p:cNvGrpSpPr/>
          <p:nvPr/>
        </p:nvGrpSpPr>
        <p:grpSpPr>
          <a:xfrm flipH="1">
            <a:off x="1581765" y="301851"/>
            <a:ext cx="292178" cy="292215"/>
            <a:chOff x="1561559" y="1723289"/>
            <a:chExt cx="292178" cy="292215"/>
          </a:xfrm>
        </p:grpSpPr>
        <p:sp>
          <p:nvSpPr>
            <p:cNvPr id="680" name="Google Shape;680;p51"/>
            <p:cNvSpPr/>
            <p:nvPr/>
          </p:nvSpPr>
          <p:spPr>
            <a:xfrm>
              <a:off x="1701657" y="1723289"/>
              <a:ext cx="11614" cy="292215"/>
            </a:xfrm>
            <a:custGeom>
              <a:avLst/>
              <a:gdLst/>
              <a:ahLst/>
              <a:cxnLst/>
              <a:rect l="l" t="t" r="r" b="b"/>
              <a:pathLst>
                <a:path w="190" h="4781" extrusionOk="0">
                  <a:moveTo>
                    <a:pt x="26" y="1"/>
                  </a:moveTo>
                  <a:cubicBezTo>
                    <a:pt x="13" y="1"/>
                    <a:pt x="0" y="14"/>
                    <a:pt x="0" y="33"/>
                  </a:cubicBezTo>
                  <a:lnTo>
                    <a:pt x="0" y="4755"/>
                  </a:lnTo>
                  <a:cubicBezTo>
                    <a:pt x="0" y="4774"/>
                    <a:pt x="13" y="4780"/>
                    <a:pt x="26" y="4780"/>
                  </a:cubicBezTo>
                  <a:lnTo>
                    <a:pt x="164" y="4780"/>
                  </a:lnTo>
                  <a:cubicBezTo>
                    <a:pt x="177" y="4780"/>
                    <a:pt x="190" y="4774"/>
                    <a:pt x="190" y="4755"/>
                  </a:cubicBezTo>
                  <a:lnTo>
                    <a:pt x="190" y="33"/>
                  </a:lnTo>
                  <a:cubicBezTo>
                    <a:pt x="190" y="14"/>
                    <a:pt x="177" y="1"/>
                    <a:pt x="1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51"/>
            <p:cNvSpPr/>
            <p:nvPr/>
          </p:nvSpPr>
          <p:spPr>
            <a:xfrm>
              <a:off x="1561559" y="1857996"/>
              <a:ext cx="292178" cy="11613"/>
            </a:xfrm>
            <a:custGeom>
              <a:avLst/>
              <a:gdLst/>
              <a:ahLst/>
              <a:cxnLst/>
              <a:rect l="l" t="t" r="r" b="b"/>
              <a:pathLst>
                <a:path w="4780" h="190" extrusionOk="0">
                  <a:moveTo>
                    <a:pt x="26" y="0"/>
                  </a:moveTo>
                  <a:cubicBezTo>
                    <a:pt x="7" y="0"/>
                    <a:pt x="0" y="13"/>
                    <a:pt x="0" y="26"/>
                  </a:cubicBezTo>
                  <a:lnTo>
                    <a:pt x="0" y="165"/>
                  </a:lnTo>
                  <a:cubicBezTo>
                    <a:pt x="0" y="177"/>
                    <a:pt x="7" y="190"/>
                    <a:pt x="26" y="190"/>
                  </a:cubicBezTo>
                  <a:lnTo>
                    <a:pt x="4755" y="190"/>
                  </a:lnTo>
                  <a:cubicBezTo>
                    <a:pt x="4767" y="190"/>
                    <a:pt x="4780" y="177"/>
                    <a:pt x="4780" y="165"/>
                  </a:cubicBezTo>
                  <a:lnTo>
                    <a:pt x="4780" y="26"/>
                  </a:lnTo>
                  <a:cubicBezTo>
                    <a:pt x="4780" y="13"/>
                    <a:pt x="4767" y="0"/>
                    <a:pt x="47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 name="Google Shape;682;p51"/>
          <p:cNvGrpSpPr/>
          <p:nvPr/>
        </p:nvGrpSpPr>
        <p:grpSpPr>
          <a:xfrm flipH="1">
            <a:off x="2007805" y="555374"/>
            <a:ext cx="155930" cy="155978"/>
            <a:chOff x="1271767" y="1976812"/>
            <a:chExt cx="155930" cy="155978"/>
          </a:xfrm>
        </p:grpSpPr>
        <p:sp>
          <p:nvSpPr>
            <p:cNvPr id="683" name="Google Shape;683;p51"/>
            <p:cNvSpPr/>
            <p:nvPr/>
          </p:nvSpPr>
          <p:spPr>
            <a:xfrm>
              <a:off x="1346584" y="1976812"/>
              <a:ext cx="6235" cy="155978"/>
            </a:xfrm>
            <a:custGeom>
              <a:avLst/>
              <a:gdLst/>
              <a:ahLst/>
              <a:cxnLst/>
              <a:rect l="l" t="t" r="r" b="b"/>
              <a:pathLst>
                <a:path w="102" h="2552" extrusionOk="0">
                  <a:moveTo>
                    <a:pt x="20" y="1"/>
                  </a:moveTo>
                  <a:cubicBezTo>
                    <a:pt x="7" y="1"/>
                    <a:pt x="1" y="7"/>
                    <a:pt x="1" y="20"/>
                  </a:cubicBezTo>
                  <a:lnTo>
                    <a:pt x="1" y="2539"/>
                  </a:lnTo>
                  <a:cubicBezTo>
                    <a:pt x="1" y="2545"/>
                    <a:pt x="7" y="2552"/>
                    <a:pt x="20" y="2552"/>
                  </a:cubicBezTo>
                  <a:lnTo>
                    <a:pt x="89" y="2552"/>
                  </a:lnTo>
                  <a:cubicBezTo>
                    <a:pt x="96" y="2552"/>
                    <a:pt x="102" y="2545"/>
                    <a:pt x="102" y="2539"/>
                  </a:cubicBezTo>
                  <a:lnTo>
                    <a:pt x="102" y="20"/>
                  </a:lnTo>
                  <a:cubicBezTo>
                    <a:pt x="102" y="7"/>
                    <a:pt x="96" y="1"/>
                    <a:pt x="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51"/>
            <p:cNvSpPr/>
            <p:nvPr/>
          </p:nvSpPr>
          <p:spPr>
            <a:xfrm>
              <a:off x="1271767" y="2048627"/>
              <a:ext cx="155930" cy="6234"/>
            </a:xfrm>
            <a:custGeom>
              <a:avLst/>
              <a:gdLst/>
              <a:ahLst/>
              <a:cxnLst/>
              <a:rect l="l" t="t" r="r" b="b"/>
              <a:pathLst>
                <a:path w="2551" h="102" extrusionOk="0">
                  <a:moveTo>
                    <a:pt x="19" y="0"/>
                  </a:moveTo>
                  <a:cubicBezTo>
                    <a:pt x="6" y="0"/>
                    <a:pt x="0" y="7"/>
                    <a:pt x="0" y="19"/>
                  </a:cubicBezTo>
                  <a:lnTo>
                    <a:pt x="0" y="89"/>
                  </a:lnTo>
                  <a:cubicBezTo>
                    <a:pt x="0" y="95"/>
                    <a:pt x="6" y="101"/>
                    <a:pt x="19" y="101"/>
                  </a:cubicBezTo>
                  <a:lnTo>
                    <a:pt x="2538" y="101"/>
                  </a:lnTo>
                  <a:cubicBezTo>
                    <a:pt x="2544" y="101"/>
                    <a:pt x="2551" y="95"/>
                    <a:pt x="2551" y="89"/>
                  </a:cubicBezTo>
                  <a:lnTo>
                    <a:pt x="2551" y="19"/>
                  </a:lnTo>
                  <a:cubicBezTo>
                    <a:pt x="2551" y="7"/>
                    <a:pt x="2544" y="0"/>
                    <a:pt x="25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 name="Google Shape;685;p51"/>
          <p:cNvGrpSpPr/>
          <p:nvPr/>
        </p:nvGrpSpPr>
        <p:grpSpPr>
          <a:xfrm>
            <a:off x="1717449" y="3171084"/>
            <a:ext cx="310602" cy="352803"/>
            <a:chOff x="-28069875" y="3175300"/>
            <a:chExt cx="260725" cy="296150"/>
          </a:xfrm>
        </p:grpSpPr>
        <p:sp>
          <p:nvSpPr>
            <p:cNvPr id="686" name="Google Shape;686;p51"/>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51"/>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51"/>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51"/>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51"/>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51"/>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51"/>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51"/>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51"/>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5" name="Google Shape;695;p51"/>
          <p:cNvSpPr/>
          <p:nvPr/>
        </p:nvSpPr>
        <p:spPr>
          <a:xfrm>
            <a:off x="4395603" y="3171545"/>
            <a:ext cx="352833" cy="351880"/>
          </a:xfrm>
          <a:custGeom>
            <a:avLst/>
            <a:gdLst/>
            <a:ahLst/>
            <a:cxnLst/>
            <a:rect l="l" t="t" r="r" b="b"/>
            <a:pathLst>
              <a:path w="11847" h="11815" extrusionOk="0">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51"/>
          <p:cNvSpPr/>
          <p:nvPr/>
        </p:nvSpPr>
        <p:spPr>
          <a:xfrm>
            <a:off x="7136635" y="1475991"/>
            <a:ext cx="269323" cy="351910"/>
          </a:xfrm>
          <a:custGeom>
            <a:avLst/>
            <a:gdLst/>
            <a:ahLst/>
            <a:cxnLst/>
            <a:rect l="l" t="t" r="r" b="b"/>
            <a:pathLst>
              <a:path w="9043" h="11816" extrusionOk="0">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7" name="Google Shape;697;p51"/>
          <p:cNvGrpSpPr/>
          <p:nvPr/>
        </p:nvGrpSpPr>
        <p:grpSpPr>
          <a:xfrm>
            <a:off x="1697748" y="1477882"/>
            <a:ext cx="350004" cy="348128"/>
            <a:chOff x="-24353075" y="3891250"/>
            <a:chExt cx="293800" cy="292225"/>
          </a:xfrm>
        </p:grpSpPr>
        <p:sp>
          <p:nvSpPr>
            <p:cNvPr id="698" name="Google Shape;698;p51"/>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51"/>
            <p:cNvSpPr/>
            <p:nvPr/>
          </p:nvSpPr>
          <p:spPr>
            <a:xfrm>
              <a:off x="-24353075" y="3891250"/>
              <a:ext cx="293800" cy="292225"/>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 name="Google Shape;700;p51"/>
          <p:cNvGrpSpPr/>
          <p:nvPr/>
        </p:nvGrpSpPr>
        <p:grpSpPr>
          <a:xfrm>
            <a:off x="4395142" y="1475068"/>
            <a:ext cx="353757" cy="353757"/>
            <a:chOff x="-25834600" y="3176875"/>
            <a:chExt cx="296950" cy="296950"/>
          </a:xfrm>
        </p:grpSpPr>
        <p:sp>
          <p:nvSpPr>
            <p:cNvPr id="701" name="Google Shape;701;p51"/>
            <p:cNvSpPr/>
            <p:nvPr/>
          </p:nvSpPr>
          <p:spPr>
            <a:xfrm>
              <a:off x="-25625875" y="3316275"/>
              <a:ext cx="69325" cy="85875"/>
            </a:xfrm>
            <a:custGeom>
              <a:avLst/>
              <a:gdLst/>
              <a:ahLst/>
              <a:cxnLst/>
              <a:rect l="l" t="t" r="r" b="b"/>
              <a:pathLst>
                <a:path w="2773" h="3435" extrusionOk="0">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51"/>
            <p:cNvSpPr/>
            <p:nvPr/>
          </p:nvSpPr>
          <p:spPr>
            <a:xfrm>
              <a:off x="-25729075" y="3176875"/>
              <a:ext cx="191425" cy="296950"/>
            </a:xfrm>
            <a:custGeom>
              <a:avLst/>
              <a:gdLst/>
              <a:ahLst/>
              <a:cxnLst/>
              <a:rect l="l" t="t" r="r" b="b"/>
              <a:pathLst>
                <a:path w="7657" h="11878" extrusionOk="0">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51"/>
            <p:cNvSpPr/>
            <p:nvPr/>
          </p:nvSpPr>
          <p:spPr>
            <a:xfrm>
              <a:off x="-25834600" y="3350150"/>
              <a:ext cx="69325" cy="96100"/>
            </a:xfrm>
            <a:custGeom>
              <a:avLst/>
              <a:gdLst/>
              <a:ahLst/>
              <a:cxnLst/>
              <a:rect l="l" t="t" r="r" b="b"/>
              <a:pathLst>
                <a:path w="2773" h="3844" extrusionOk="0">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51"/>
            <p:cNvSpPr/>
            <p:nvPr/>
          </p:nvSpPr>
          <p:spPr>
            <a:xfrm>
              <a:off x="-25799950" y="3368250"/>
              <a:ext cx="104775" cy="104000"/>
            </a:xfrm>
            <a:custGeom>
              <a:avLst/>
              <a:gdLst/>
              <a:ahLst/>
              <a:cxnLst/>
              <a:rect l="l" t="t" r="r" b="b"/>
              <a:pathLst>
                <a:path w="4191" h="4160" extrusionOk="0">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51"/>
            <p:cNvSpPr/>
            <p:nvPr/>
          </p:nvSpPr>
          <p:spPr>
            <a:xfrm>
              <a:off x="-25712525" y="3317075"/>
              <a:ext cx="34675" cy="86650"/>
            </a:xfrm>
            <a:custGeom>
              <a:avLst/>
              <a:gdLst/>
              <a:ahLst/>
              <a:cxnLst/>
              <a:rect l="l" t="t" r="r" b="b"/>
              <a:pathLst>
                <a:path w="1387" h="3466" extrusionOk="0">
                  <a:moveTo>
                    <a:pt x="1" y="0"/>
                  </a:moveTo>
                  <a:lnTo>
                    <a:pt x="1" y="1764"/>
                  </a:lnTo>
                  <a:cubicBezTo>
                    <a:pt x="631" y="2111"/>
                    <a:pt x="1072" y="2709"/>
                    <a:pt x="1261" y="3466"/>
                  </a:cubicBezTo>
                  <a:lnTo>
                    <a:pt x="1387" y="3466"/>
                  </a:lnTo>
                  <a:lnTo>
                    <a:pt x="138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 name="Google Shape;706;p51"/>
          <p:cNvGrpSpPr/>
          <p:nvPr/>
        </p:nvGrpSpPr>
        <p:grpSpPr>
          <a:xfrm>
            <a:off x="7106615" y="3151128"/>
            <a:ext cx="329365" cy="351910"/>
            <a:chOff x="-24344425" y="3519475"/>
            <a:chExt cx="276475" cy="295400"/>
          </a:xfrm>
        </p:grpSpPr>
        <p:sp>
          <p:nvSpPr>
            <p:cNvPr id="707" name="Google Shape;707;p51"/>
            <p:cNvSpPr/>
            <p:nvPr/>
          </p:nvSpPr>
          <p:spPr>
            <a:xfrm>
              <a:off x="-24240450" y="3554150"/>
              <a:ext cx="69325" cy="34450"/>
            </a:xfrm>
            <a:custGeom>
              <a:avLst/>
              <a:gdLst/>
              <a:ahLst/>
              <a:cxnLst/>
              <a:rect l="l" t="t" r="r" b="b"/>
              <a:pathLst>
                <a:path w="2773" h="1378" extrusionOk="0">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51"/>
            <p:cNvSpPr/>
            <p:nvPr/>
          </p:nvSpPr>
          <p:spPr>
            <a:xfrm>
              <a:off x="-24344425" y="3519475"/>
              <a:ext cx="276475" cy="295400"/>
            </a:xfrm>
            <a:custGeom>
              <a:avLst/>
              <a:gdLst/>
              <a:ahLst/>
              <a:cxnLst/>
              <a:rect l="l" t="t" r="r" b="b"/>
              <a:pathLst>
                <a:path w="11059" h="11816" extrusionOk="0">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12"/>
        <p:cNvGrpSpPr/>
        <p:nvPr/>
      </p:nvGrpSpPr>
      <p:grpSpPr>
        <a:xfrm>
          <a:off x="0" y="0"/>
          <a:ext cx="0" cy="0"/>
          <a:chOff x="0" y="0"/>
          <a:chExt cx="0" cy="0"/>
        </a:xfrm>
      </p:grpSpPr>
      <p:sp>
        <p:nvSpPr>
          <p:cNvPr id="713" name="Google Shape;713;p52"/>
          <p:cNvSpPr txBox="1">
            <a:spLocks noGrp="1"/>
          </p:cNvSpPr>
          <p:nvPr>
            <p:ph type="title"/>
          </p:nvPr>
        </p:nvSpPr>
        <p:spPr>
          <a:xfrm>
            <a:off x="1401325" y="1154700"/>
            <a:ext cx="6341400" cy="2529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rPr>
              <a:t>Awesome </a:t>
            </a:r>
            <a:r>
              <a:rPr lang="en" b="1">
                <a:solidFill>
                  <a:schemeClr val="lt1"/>
                </a:solidFill>
              </a:rPr>
              <a:t>words</a:t>
            </a:r>
            <a:endParaRPr b="1">
              <a:solidFill>
                <a:schemeClr val="lt1"/>
              </a:solidFill>
            </a:endParaRPr>
          </a:p>
        </p:txBody>
      </p:sp>
      <p:grpSp>
        <p:nvGrpSpPr>
          <p:cNvPr id="714" name="Google Shape;714;p52"/>
          <p:cNvGrpSpPr/>
          <p:nvPr/>
        </p:nvGrpSpPr>
        <p:grpSpPr>
          <a:xfrm>
            <a:off x="4700582" y="4037064"/>
            <a:ext cx="292177" cy="292215"/>
            <a:chOff x="1561559" y="1723289"/>
            <a:chExt cx="292178" cy="292215"/>
          </a:xfrm>
        </p:grpSpPr>
        <p:sp>
          <p:nvSpPr>
            <p:cNvPr id="715" name="Google Shape;715;p52"/>
            <p:cNvSpPr/>
            <p:nvPr/>
          </p:nvSpPr>
          <p:spPr>
            <a:xfrm>
              <a:off x="1701657" y="1723289"/>
              <a:ext cx="11614" cy="292215"/>
            </a:xfrm>
            <a:custGeom>
              <a:avLst/>
              <a:gdLst/>
              <a:ahLst/>
              <a:cxnLst/>
              <a:rect l="l" t="t" r="r" b="b"/>
              <a:pathLst>
                <a:path w="190" h="4781" extrusionOk="0">
                  <a:moveTo>
                    <a:pt x="26" y="1"/>
                  </a:moveTo>
                  <a:cubicBezTo>
                    <a:pt x="13" y="1"/>
                    <a:pt x="0" y="14"/>
                    <a:pt x="0" y="33"/>
                  </a:cubicBezTo>
                  <a:lnTo>
                    <a:pt x="0" y="4755"/>
                  </a:lnTo>
                  <a:cubicBezTo>
                    <a:pt x="0" y="4774"/>
                    <a:pt x="13" y="4780"/>
                    <a:pt x="26" y="4780"/>
                  </a:cubicBezTo>
                  <a:lnTo>
                    <a:pt x="164" y="4780"/>
                  </a:lnTo>
                  <a:cubicBezTo>
                    <a:pt x="177" y="4780"/>
                    <a:pt x="190" y="4774"/>
                    <a:pt x="190" y="4755"/>
                  </a:cubicBezTo>
                  <a:lnTo>
                    <a:pt x="190" y="33"/>
                  </a:lnTo>
                  <a:cubicBezTo>
                    <a:pt x="190" y="14"/>
                    <a:pt x="177" y="1"/>
                    <a:pt x="1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52"/>
            <p:cNvSpPr/>
            <p:nvPr/>
          </p:nvSpPr>
          <p:spPr>
            <a:xfrm>
              <a:off x="1561559" y="1857996"/>
              <a:ext cx="292178" cy="11613"/>
            </a:xfrm>
            <a:custGeom>
              <a:avLst/>
              <a:gdLst/>
              <a:ahLst/>
              <a:cxnLst/>
              <a:rect l="l" t="t" r="r" b="b"/>
              <a:pathLst>
                <a:path w="4780" h="190" extrusionOk="0">
                  <a:moveTo>
                    <a:pt x="26" y="0"/>
                  </a:moveTo>
                  <a:cubicBezTo>
                    <a:pt x="7" y="0"/>
                    <a:pt x="0" y="13"/>
                    <a:pt x="0" y="26"/>
                  </a:cubicBezTo>
                  <a:lnTo>
                    <a:pt x="0" y="165"/>
                  </a:lnTo>
                  <a:cubicBezTo>
                    <a:pt x="0" y="177"/>
                    <a:pt x="7" y="190"/>
                    <a:pt x="26" y="190"/>
                  </a:cubicBezTo>
                  <a:lnTo>
                    <a:pt x="4755" y="190"/>
                  </a:lnTo>
                  <a:cubicBezTo>
                    <a:pt x="4767" y="190"/>
                    <a:pt x="4780" y="177"/>
                    <a:pt x="4780" y="165"/>
                  </a:cubicBezTo>
                  <a:lnTo>
                    <a:pt x="4780" y="26"/>
                  </a:lnTo>
                  <a:cubicBezTo>
                    <a:pt x="4780" y="13"/>
                    <a:pt x="4767" y="0"/>
                    <a:pt x="47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 name="Google Shape;717;p52"/>
          <p:cNvGrpSpPr/>
          <p:nvPr/>
        </p:nvGrpSpPr>
        <p:grpSpPr>
          <a:xfrm>
            <a:off x="4410790" y="4290587"/>
            <a:ext cx="155930" cy="155978"/>
            <a:chOff x="1271767" y="1976812"/>
            <a:chExt cx="155930" cy="155978"/>
          </a:xfrm>
        </p:grpSpPr>
        <p:sp>
          <p:nvSpPr>
            <p:cNvPr id="718" name="Google Shape;718;p52"/>
            <p:cNvSpPr/>
            <p:nvPr/>
          </p:nvSpPr>
          <p:spPr>
            <a:xfrm>
              <a:off x="1346584" y="1976812"/>
              <a:ext cx="6235" cy="155978"/>
            </a:xfrm>
            <a:custGeom>
              <a:avLst/>
              <a:gdLst/>
              <a:ahLst/>
              <a:cxnLst/>
              <a:rect l="l" t="t" r="r" b="b"/>
              <a:pathLst>
                <a:path w="102" h="2552" extrusionOk="0">
                  <a:moveTo>
                    <a:pt x="20" y="1"/>
                  </a:moveTo>
                  <a:cubicBezTo>
                    <a:pt x="7" y="1"/>
                    <a:pt x="1" y="7"/>
                    <a:pt x="1" y="20"/>
                  </a:cubicBezTo>
                  <a:lnTo>
                    <a:pt x="1" y="2539"/>
                  </a:lnTo>
                  <a:cubicBezTo>
                    <a:pt x="1" y="2545"/>
                    <a:pt x="7" y="2552"/>
                    <a:pt x="20" y="2552"/>
                  </a:cubicBezTo>
                  <a:lnTo>
                    <a:pt x="89" y="2552"/>
                  </a:lnTo>
                  <a:cubicBezTo>
                    <a:pt x="96" y="2552"/>
                    <a:pt x="102" y="2545"/>
                    <a:pt x="102" y="2539"/>
                  </a:cubicBezTo>
                  <a:lnTo>
                    <a:pt x="102" y="20"/>
                  </a:lnTo>
                  <a:cubicBezTo>
                    <a:pt x="102" y="7"/>
                    <a:pt x="96" y="1"/>
                    <a:pt x="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52"/>
            <p:cNvSpPr/>
            <p:nvPr/>
          </p:nvSpPr>
          <p:spPr>
            <a:xfrm>
              <a:off x="1271767" y="2048627"/>
              <a:ext cx="155930" cy="6234"/>
            </a:xfrm>
            <a:custGeom>
              <a:avLst/>
              <a:gdLst/>
              <a:ahLst/>
              <a:cxnLst/>
              <a:rect l="l" t="t" r="r" b="b"/>
              <a:pathLst>
                <a:path w="2551" h="102" extrusionOk="0">
                  <a:moveTo>
                    <a:pt x="19" y="0"/>
                  </a:moveTo>
                  <a:cubicBezTo>
                    <a:pt x="6" y="0"/>
                    <a:pt x="0" y="7"/>
                    <a:pt x="0" y="19"/>
                  </a:cubicBezTo>
                  <a:lnTo>
                    <a:pt x="0" y="89"/>
                  </a:lnTo>
                  <a:cubicBezTo>
                    <a:pt x="0" y="95"/>
                    <a:pt x="6" y="101"/>
                    <a:pt x="19" y="101"/>
                  </a:cubicBezTo>
                  <a:lnTo>
                    <a:pt x="2538" y="101"/>
                  </a:lnTo>
                  <a:cubicBezTo>
                    <a:pt x="2544" y="101"/>
                    <a:pt x="2551" y="95"/>
                    <a:pt x="2551" y="89"/>
                  </a:cubicBezTo>
                  <a:lnTo>
                    <a:pt x="2551" y="19"/>
                  </a:lnTo>
                  <a:cubicBezTo>
                    <a:pt x="2551" y="7"/>
                    <a:pt x="2544" y="0"/>
                    <a:pt x="25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 name="Google Shape;720;p52"/>
          <p:cNvGrpSpPr/>
          <p:nvPr/>
        </p:nvGrpSpPr>
        <p:grpSpPr>
          <a:xfrm>
            <a:off x="8136732" y="1778114"/>
            <a:ext cx="292177" cy="292215"/>
            <a:chOff x="1561559" y="1723289"/>
            <a:chExt cx="292178" cy="292215"/>
          </a:xfrm>
        </p:grpSpPr>
        <p:sp>
          <p:nvSpPr>
            <p:cNvPr id="721" name="Google Shape;721;p52"/>
            <p:cNvSpPr/>
            <p:nvPr/>
          </p:nvSpPr>
          <p:spPr>
            <a:xfrm>
              <a:off x="1701657" y="1723289"/>
              <a:ext cx="11614" cy="292215"/>
            </a:xfrm>
            <a:custGeom>
              <a:avLst/>
              <a:gdLst/>
              <a:ahLst/>
              <a:cxnLst/>
              <a:rect l="l" t="t" r="r" b="b"/>
              <a:pathLst>
                <a:path w="190" h="4781" extrusionOk="0">
                  <a:moveTo>
                    <a:pt x="26" y="1"/>
                  </a:moveTo>
                  <a:cubicBezTo>
                    <a:pt x="13" y="1"/>
                    <a:pt x="0" y="14"/>
                    <a:pt x="0" y="33"/>
                  </a:cubicBezTo>
                  <a:lnTo>
                    <a:pt x="0" y="4755"/>
                  </a:lnTo>
                  <a:cubicBezTo>
                    <a:pt x="0" y="4774"/>
                    <a:pt x="13" y="4780"/>
                    <a:pt x="26" y="4780"/>
                  </a:cubicBezTo>
                  <a:lnTo>
                    <a:pt x="164" y="4780"/>
                  </a:lnTo>
                  <a:cubicBezTo>
                    <a:pt x="177" y="4780"/>
                    <a:pt x="190" y="4774"/>
                    <a:pt x="190" y="4755"/>
                  </a:cubicBezTo>
                  <a:lnTo>
                    <a:pt x="190" y="33"/>
                  </a:lnTo>
                  <a:cubicBezTo>
                    <a:pt x="190" y="14"/>
                    <a:pt x="177" y="1"/>
                    <a:pt x="1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52"/>
            <p:cNvSpPr/>
            <p:nvPr/>
          </p:nvSpPr>
          <p:spPr>
            <a:xfrm>
              <a:off x="1561559" y="1857996"/>
              <a:ext cx="292178" cy="11613"/>
            </a:xfrm>
            <a:custGeom>
              <a:avLst/>
              <a:gdLst/>
              <a:ahLst/>
              <a:cxnLst/>
              <a:rect l="l" t="t" r="r" b="b"/>
              <a:pathLst>
                <a:path w="4780" h="190" extrusionOk="0">
                  <a:moveTo>
                    <a:pt x="26" y="0"/>
                  </a:moveTo>
                  <a:cubicBezTo>
                    <a:pt x="7" y="0"/>
                    <a:pt x="0" y="13"/>
                    <a:pt x="0" y="26"/>
                  </a:cubicBezTo>
                  <a:lnTo>
                    <a:pt x="0" y="165"/>
                  </a:lnTo>
                  <a:cubicBezTo>
                    <a:pt x="0" y="177"/>
                    <a:pt x="7" y="190"/>
                    <a:pt x="26" y="190"/>
                  </a:cubicBezTo>
                  <a:lnTo>
                    <a:pt x="4755" y="190"/>
                  </a:lnTo>
                  <a:cubicBezTo>
                    <a:pt x="4767" y="190"/>
                    <a:pt x="4780" y="177"/>
                    <a:pt x="4780" y="165"/>
                  </a:cubicBezTo>
                  <a:lnTo>
                    <a:pt x="4780" y="26"/>
                  </a:lnTo>
                  <a:cubicBezTo>
                    <a:pt x="4780" y="13"/>
                    <a:pt x="4767" y="0"/>
                    <a:pt x="47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 name="Google Shape;723;p52"/>
          <p:cNvGrpSpPr/>
          <p:nvPr/>
        </p:nvGrpSpPr>
        <p:grpSpPr>
          <a:xfrm>
            <a:off x="7846940" y="2031637"/>
            <a:ext cx="155930" cy="155978"/>
            <a:chOff x="1271767" y="1976812"/>
            <a:chExt cx="155930" cy="155978"/>
          </a:xfrm>
        </p:grpSpPr>
        <p:sp>
          <p:nvSpPr>
            <p:cNvPr id="724" name="Google Shape;724;p52"/>
            <p:cNvSpPr/>
            <p:nvPr/>
          </p:nvSpPr>
          <p:spPr>
            <a:xfrm>
              <a:off x="1346584" y="1976812"/>
              <a:ext cx="6235" cy="155978"/>
            </a:xfrm>
            <a:custGeom>
              <a:avLst/>
              <a:gdLst/>
              <a:ahLst/>
              <a:cxnLst/>
              <a:rect l="l" t="t" r="r" b="b"/>
              <a:pathLst>
                <a:path w="102" h="2552" extrusionOk="0">
                  <a:moveTo>
                    <a:pt x="20" y="1"/>
                  </a:moveTo>
                  <a:cubicBezTo>
                    <a:pt x="7" y="1"/>
                    <a:pt x="1" y="7"/>
                    <a:pt x="1" y="20"/>
                  </a:cubicBezTo>
                  <a:lnTo>
                    <a:pt x="1" y="2539"/>
                  </a:lnTo>
                  <a:cubicBezTo>
                    <a:pt x="1" y="2545"/>
                    <a:pt x="7" y="2552"/>
                    <a:pt x="20" y="2552"/>
                  </a:cubicBezTo>
                  <a:lnTo>
                    <a:pt x="89" y="2552"/>
                  </a:lnTo>
                  <a:cubicBezTo>
                    <a:pt x="96" y="2552"/>
                    <a:pt x="102" y="2545"/>
                    <a:pt x="102" y="2539"/>
                  </a:cubicBezTo>
                  <a:lnTo>
                    <a:pt x="102" y="20"/>
                  </a:lnTo>
                  <a:cubicBezTo>
                    <a:pt x="102" y="7"/>
                    <a:pt x="96" y="1"/>
                    <a:pt x="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52"/>
            <p:cNvSpPr/>
            <p:nvPr/>
          </p:nvSpPr>
          <p:spPr>
            <a:xfrm>
              <a:off x="1271767" y="2048627"/>
              <a:ext cx="155930" cy="6234"/>
            </a:xfrm>
            <a:custGeom>
              <a:avLst/>
              <a:gdLst/>
              <a:ahLst/>
              <a:cxnLst/>
              <a:rect l="l" t="t" r="r" b="b"/>
              <a:pathLst>
                <a:path w="2551" h="102" extrusionOk="0">
                  <a:moveTo>
                    <a:pt x="19" y="0"/>
                  </a:moveTo>
                  <a:cubicBezTo>
                    <a:pt x="6" y="0"/>
                    <a:pt x="0" y="7"/>
                    <a:pt x="0" y="19"/>
                  </a:cubicBezTo>
                  <a:lnTo>
                    <a:pt x="0" y="89"/>
                  </a:lnTo>
                  <a:cubicBezTo>
                    <a:pt x="0" y="95"/>
                    <a:pt x="6" y="101"/>
                    <a:pt x="19" y="101"/>
                  </a:cubicBezTo>
                  <a:lnTo>
                    <a:pt x="2538" y="101"/>
                  </a:lnTo>
                  <a:cubicBezTo>
                    <a:pt x="2544" y="101"/>
                    <a:pt x="2551" y="95"/>
                    <a:pt x="2551" y="89"/>
                  </a:cubicBezTo>
                  <a:lnTo>
                    <a:pt x="2551" y="19"/>
                  </a:lnTo>
                  <a:cubicBezTo>
                    <a:pt x="2551" y="7"/>
                    <a:pt x="2544" y="0"/>
                    <a:pt x="25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 name="Google Shape;726;p52"/>
          <p:cNvGrpSpPr/>
          <p:nvPr/>
        </p:nvGrpSpPr>
        <p:grpSpPr>
          <a:xfrm flipH="1">
            <a:off x="859978" y="1114251"/>
            <a:ext cx="292178" cy="292215"/>
            <a:chOff x="1561559" y="1723289"/>
            <a:chExt cx="292178" cy="292215"/>
          </a:xfrm>
        </p:grpSpPr>
        <p:sp>
          <p:nvSpPr>
            <p:cNvPr id="727" name="Google Shape;727;p52"/>
            <p:cNvSpPr/>
            <p:nvPr/>
          </p:nvSpPr>
          <p:spPr>
            <a:xfrm>
              <a:off x="1701657" y="1723289"/>
              <a:ext cx="11614" cy="292215"/>
            </a:xfrm>
            <a:custGeom>
              <a:avLst/>
              <a:gdLst/>
              <a:ahLst/>
              <a:cxnLst/>
              <a:rect l="l" t="t" r="r" b="b"/>
              <a:pathLst>
                <a:path w="190" h="4781" extrusionOk="0">
                  <a:moveTo>
                    <a:pt x="26" y="1"/>
                  </a:moveTo>
                  <a:cubicBezTo>
                    <a:pt x="13" y="1"/>
                    <a:pt x="0" y="14"/>
                    <a:pt x="0" y="33"/>
                  </a:cubicBezTo>
                  <a:lnTo>
                    <a:pt x="0" y="4755"/>
                  </a:lnTo>
                  <a:cubicBezTo>
                    <a:pt x="0" y="4774"/>
                    <a:pt x="13" y="4780"/>
                    <a:pt x="26" y="4780"/>
                  </a:cubicBezTo>
                  <a:lnTo>
                    <a:pt x="164" y="4780"/>
                  </a:lnTo>
                  <a:cubicBezTo>
                    <a:pt x="177" y="4780"/>
                    <a:pt x="190" y="4774"/>
                    <a:pt x="190" y="4755"/>
                  </a:cubicBezTo>
                  <a:lnTo>
                    <a:pt x="190" y="33"/>
                  </a:lnTo>
                  <a:cubicBezTo>
                    <a:pt x="190" y="14"/>
                    <a:pt x="177" y="1"/>
                    <a:pt x="1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52"/>
            <p:cNvSpPr/>
            <p:nvPr/>
          </p:nvSpPr>
          <p:spPr>
            <a:xfrm>
              <a:off x="1561559" y="1857996"/>
              <a:ext cx="292178" cy="11613"/>
            </a:xfrm>
            <a:custGeom>
              <a:avLst/>
              <a:gdLst/>
              <a:ahLst/>
              <a:cxnLst/>
              <a:rect l="l" t="t" r="r" b="b"/>
              <a:pathLst>
                <a:path w="4780" h="190" extrusionOk="0">
                  <a:moveTo>
                    <a:pt x="26" y="0"/>
                  </a:moveTo>
                  <a:cubicBezTo>
                    <a:pt x="7" y="0"/>
                    <a:pt x="0" y="13"/>
                    <a:pt x="0" y="26"/>
                  </a:cubicBezTo>
                  <a:lnTo>
                    <a:pt x="0" y="165"/>
                  </a:lnTo>
                  <a:cubicBezTo>
                    <a:pt x="0" y="177"/>
                    <a:pt x="7" y="190"/>
                    <a:pt x="26" y="190"/>
                  </a:cubicBezTo>
                  <a:lnTo>
                    <a:pt x="4755" y="190"/>
                  </a:lnTo>
                  <a:cubicBezTo>
                    <a:pt x="4767" y="190"/>
                    <a:pt x="4780" y="177"/>
                    <a:pt x="4780" y="165"/>
                  </a:cubicBezTo>
                  <a:lnTo>
                    <a:pt x="4780" y="26"/>
                  </a:lnTo>
                  <a:cubicBezTo>
                    <a:pt x="4780" y="13"/>
                    <a:pt x="4767" y="0"/>
                    <a:pt x="47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 name="Google Shape;729;p52"/>
          <p:cNvGrpSpPr/>
          <p:nvPr/>
        </p:nvGrpSpPr>
        <p:grpSpPr>
          <a:xfrm flipH="1">
            <a:off x="1286018" y="1367774"/>
            <a:ext cx="155930" cy="155978"/>
            <a:chOff x="1271767" y="1976812"/>
            <a:chExt cx="155930" cy="155978"/>
          </a:xfrm>
        </p:grpSpPr>
        <p:sp>
          <p:nvSpPr>
            <p:cNvPr id="730" name="Google Shape;730;p52"/>
            <p:cNvSpPr/>
            <p:nvPr/>
          </p:nvSpPr>
          <p:spPr>
            <a:xfrm>
              <a:off x="1346584" y="1976812"/>
              <a:ext cx="6235" cy="155978"/>
            </a:xfrm>
            <a:custGeom>
              <a:avLst/>
              <a:gdLst/>
              <a:ahLst/>
              <a:cxnLst/>
              <a:rect l="l" t="t" r="r" b="b"/>
              <a:pathLst>
                <a:path w="102" h="2552" extrusionOk="0">
                  <a:moveTo>
                    <a:pt x="20" y="1"/>
                  </a:moveTo>
                  <a:cubicBezTo>
                    <a:pt x="7" y="1"/>
                    <a:pt x="1" y="7"/>
                    <a:pt x="1" y="20"/>
                  </a:cubicBezTo>
                  <a:lnTo>
                    <a:pt x="1" y="2539"/>
                  </a:lnTo>
                  <a:cubicBezTo>
                    <a:pt x="1" y="2545"/>
                    <a:pt x="7" y="2552"/>
                    <a:pt x="20" y="2552"/>
                  </a:cubicBezTo>
                  <a:lnTo>
                    <a:pt x="89" y="2552"/>
                  </a:lnTo>
                  <a:cubicBezTo>
                    <a:pt x="96" y="2552"/>
                    <a:pt x="102" y="2545"/>
                    <a:pt x="102" y="2539"/>
                  </a:cubicBezTo>
                  <a:lnTo>
                    <a:pt x="102" y="20"/>
                  </a:lnTo>
                  <a:cubicBezTo>
                    <a:pt x="102" y="7"/>
                    <a:pt x="96" y="1"/>
                    <a:pt x="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52"/>
            <p:cNvSpPr/>
            <p:nvPr/>
          </p:nvSpPr>
          <p:spPr>
            <a:xfrm>
              <a:off x="1271767" y="2048627"/>
              <a:ext cx="155930" cy="6234"/>
            </a:xfrm>
            <a:custGeom>
              <a:avLst/>
              <a:gdLst/>
              <a:ahLst/>
              <a:cxnLst/>
              <a:rect l="l" t="t" r="r" b="b"/>
              <a:pathLst>
                <a:path w="2551" h="102" extrusionOk="0">
                  <a:moveTo>
                    <a:pt x="19" y="0"/>
                  </a:moveTo>
                  <a:cubicBezTo>
                    <a:pt x="6" y="0"/>
                    <a:pt x="0" y="7"/>
                    <a:pt x="0" y="19"/>
                  </a:cubicBezTo>
                  <a:lnTo>
                    <a:pt x="0" y="89"/>
                  </a:lnTo>
                  <a:cubicBezTo>
                    <a:pt x="0" y="95"/>
                    <a:pt x="6" y="101"/>
                    <a:pt x="19" y="101"/>
                  </a:cubicBezTo>
                  <a:lnTo>
                    <a:pt x="2538" y="101"/>
                  </a:lnTo>
                  <a:cubicBezTo>
                    <a:pt x="2544" y="101"/>
                    <a:pt x="2551" y="95"/>
                    <a:pt x="2551" y="89"/>
                  </a:cubicBezTo>
                  <a:lnTo>
                    <a:pt x="2551" y="19"/>
                  </a:lnTo>
                  <a:cubicBezTo>
                    <a:pt x="2551" y="7"/>
                    <a:pt x="2544" y="0"/>
                    <a:pt x="25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2" name="Google Shape;732;p52"/>
          <p:cNvSpPr/>
          <p:nvPr/>
        </p:nvSpPr>
        <p:spPr>
          <a:xfrm>
            <a:off x="1312200" y="2819075"/>
            <a:ext cx="6883800" cy="964800"/>
          </a:xfrm>
          <a:prstGeom prst="roundRect">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36"/>
        <p:cNvGrpSpPr/>
        <p:nvPr/>
      </p:nvGrpSpPr>
      <p:grpSpPr>
        <a:xfrm>
          <a:off x="0" y="0"/>
          <a:ext cx="0" cy="0"/>
          <a:chOff x="0" y="0"/>
          <a:chExt cx="0" cy="0"/>
        </a:xfrm>
      </p:grpSpPr>
      <p:sp>
        <p:nvSpPr>
          <p:cNvPr id="737" name="Google Shape;737;p53"/>
          <p:cNvSpPr txBox="1">
            <a:spLocks noGrp="1"/>
          </p:cNvSpPr>
          <p:nvPr>
            <p:ph type="title"/>
          </p:nvPr>
        </p:nvSpPr>
        <p:spPr>
          <a:xfrm>
            <a:off x="3121950" y="3052950"/>
            <a:ext cx="4563900" cy="53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accent1"/>
                </a:solidFill>
              </a:rPr>
              <a:t>—Someone </a:t>
            </a:r>
            <a:r>
              <a:rPr lang="en" b="1">
                <a:solidFill>
                  <a:schemeClr val="accent1"/>
                </a:solidFill>
              </a:rPr>
              <a:t>Famous</a:t>
            </a:r>
            <a:endParaRPr b="1">
              <a:solidFill>
                <a:schemeClr val="accent1"/>
              </a:solidFill>
            </a:endParaRPr>
          </a:p>
        </p:txBody>
      </p:sp>
      <p:sp>
        <p:nvSpPr>
          <p:cNvPr id="738" name="Google Shape;738;p53"/>
          <p:cNvSpPr txBox="1">
            <a:spLocks noGrp="1"/>
          </p:cNvSpPr>
          <p:nvPr>
            <p:ph type="subTitle" idx="1"/>
          </p:nvPr>
        </p:nvSpPr>
        <p:spPr>
          <a:xfrm>
            <a:off x="1458150" y="1558650"/>
            <a:ext cx="6227700" cy="1494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“This is a quote, words full of wisdom that someone important said and can make the reader get inspired.”</a:t>
            </a:r>
            <a:endParaRPr/>
          </a:p>
        </p:txBody>
      </p:sp>
      <p:grpSp>
        <p:nvGrpSpPr>
          <p:cNvPr id="739" name="Google Shape;739;p53"/>
          <p:cNvGrpSpPr/>
          <p:nvPr/>
        </p:nvGrpSpPr>
        <p:grpSpPr>
          <a:xfrm>
            <a:off x="4773207" y="4084614"/>
            <a:ext cx="292177" cy="292215"/>
            <a:chOff x="1561559" y="1723289"/>
            <a:chExt cx="292178" cy="292215"/>
          </a:xfrm>
        </p:grpSpPr>
        <p:sp>
          <p:nvSpPr>
            <p:cNvPr id="740" name="Google Shape;740;p53"/>
            <p:cNvSpPr/>
            <p:nvPr/>
          </p:nvSpPr>
          <p:spPr>
            <a:xfrm>
              <a:off x="1701657" y="1723289"/>
              <a:ext cx="11614" cy="292215"/>
            </a:xfrm>
            <a:custGeom>
              <a:avLst/>
              <a:gdLst/>
              <a:ahLst/>
              <a:cxnLst/>
              <a:rect l="l" t="t" r="r" b="b"/>
              <a:pathLst>
                <a:path w="190" h="4781" extrusionOk="0">
                  <a:moveTo>
                    <a:pt x="26" y="1"/>
                  </a:moveTo>
                  <a:cubicBezTo>
                    <a:pt x="13" y="1"/>
                    <a:pt x="0" y="14"/>
                    <a:pt x="0" y="33"/>
                  </a:cubicBezTo>
                  <a:lnTo>
                    <a:pt x="0" y="4755"/>
                  </a:lnTo>
                  <a:cubicBezTo>
                    <a:pt x="0" y="4774"/>
                    <a:pt x="13" y="4780"/>
                    <a:pt x="26" y="4780"/>
                  </a:cubicBezTo>
                  <a:lnTo>
                    <a:pt x="164" y="4780"/>
                  </a:lnTo>
                  <a:cubicBezTo>
                    <a:pt x="177" y="4780"/>
                    <a:pt x="190" y="4774"/>
                    <a:pt x="190" y="4755"/>
                  </a:cubicBezTo>
                  <a:lnTo>
                    <a:pt x="190" y="33"/>
                  </a:lnTo>
                  <a:cubicBezTo>
                    <a:pt x="190" y="14"/>
                    <a:pt x="177" y="1"/>
                    <a:pt x="1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53"/>
            <p:cNvSpPr/>
            <p:nvPr/>
          </p:nvSpPr>
          <p:spPr>
            <a:xfrm>
              <a:off x="1561559" y="1857996"/>
              <a:ext cx="292178" cy="11613"/>
            </a:xfrm>
            <a:custGeom>
              <a:avLst/>
              <a:gdLst/>
              <a:ahLst/>
              <a:cxnLst/>
              <a:rect l="l" t="t" r="r" b="b"/>
              <a:pathLst>
                <a:path w="4780" h="190" extrusionOk="0">
                  <a:moveTo>
                    <a:pt x="26" y="0"/>
                  </a:moveTo>
                  <a:cubicBezTo>
                    <a:pt x="7" y="0"/>
                    <a:pt x="0" y="13"/>
                    <a:pt x="0" y="26"/>
                  </a:cubicBezTo>
                  <a:lnTo>
                    <a:pt x="0" y="165"/>
                  </a:lnTo>
                  <a:cubicBezTo>
                    <a:pt x="0" y="177"/>
                    <a:pt x="7" y="190"/>
                    <a:pt x="26" y="190"/>
                  </a:cubicBezTo>
                  <a:lnTo>
                    <a:pt x="4755" y="190"/>
                  </a:lnTo>
                  <a:cubicBezTo>
                    <a:pt x="4767" y="190"/>
                    <a:pt x="4780" y="177"/>
                    <a:pt x="4780" y="165"/>
                  </a:cubicBezTo>
                  <a:lnTo>
                    <a:pt x="4780" y="26"/>
                  </a:lnTo>
                  <a:cubicBezTo>
                    <a:pt x="4780" y="13"/>
                    <a:pt x="4767" y="0"/>
                    <a:pt x="47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 name="Google Shape;742;p53"/>
          <p:cNvGrpSpPr/>
          <p:nvPr/>
        </p:nvGrpSpPr>
        <p:grpSpPr>
          <a:xfrm>
            <a:off x="4483415" y="4338137"/>
            <a:ext cx="155930" cy="155978"/>
            <a:chOff x="1271767" y="1976812"/>
            <a:chExt cx="155930" cy="155978"/>
          </a:xfrm>
        </p:grpSpPr>
        <p:sp>
          <p:nvSpPr>
            <p:cNvPr id="743" name="Google Shape;743;p53"/>
            <p:cNvSpPr/>
            <p:nvPr/>
          </p:nvSpPr>
          <p:spPr>
            <a:xfrm>
              <a:off x="1346584" y="1976812"/>
              <a:ext cx="6235" cy="155978"/>
            </a:xfrm>
            <a:custGeom>
              <a:avLst/>
              <a:gdLst/>
              <a:ahLst/>
              <a:cxnLst/>
              <a:rect l="l" t="t" r="r" b="b"/>
              <a:pathLst>
                <a:path w="102" h="2552" extrusionOk="0">
                  <a:moveTo>
                    <a:pt x="20" y="1"/>
                  </a:moveTo>
                  <a:cubicBezTo>
                    <a:pt x="7" y="1"/>
                    <a:pt x="1" y="7"/>
                    <a:pt x="1" y="20"/>
                  </a:cubicBezTo>
                  <a:lnTo>
                    <a:pt x="1" y="2539"/>
                  </a:lnTo>
                  <a:cubicBezTo>
                    <a:pt x="1" y="2545"/>
                    <a:pt x="7" y="2552"/>
                    <a:pt x="20" y="2552"/>
                  </a:cubicBezTo>
                  <a:lnTo>
                    <a:pt x="89" y="2552"/>
                  </a:lnTo>
                  <a:cubicBezTo>
                    <a:pt x="96" y="2552"/>
                    <a:pt x="102" y="2545"/>
                    <a:pt x="102" y="2539"/>
                  </a:cubicBezTo>
                  <a:lnTo>
                    <a:pt x="102" y="20"/>
                  </a:lnTo>
                  <a:cubicBezTo>
                    <a:pt x="102" y="7"/>
                    <a:pt x="96" y="1"/>
                    <a:pt x="8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53"/>
            <p:cNvSpPr/>
            <p:nvPr/>
          </p:nvSpPr>
          <p:spPr>
            <a:xfrm>
              <a:off x="1271767" y="2048627"/>
              <a:ext cx="155930" cy="6234"/>
            </a:xfrm>
            <a:custGeom>
              <a:avLst/>
              <a:gdLst/>
              <a:ahLst/>
              <a:cxnLst/>
              <a:rect l="l" t="t" r="r" b="b"/>
              <a:pathLst>
                <a:path w="2551" h="102" extrusionOk="0">
                  <a:moveTo>
                    <a:pt x="19" y="0"/>
                  </a:moveTo>
                  <a:cubicBezTo>
                    <a:pt x="6" y="0"/>
                    <a:pt x="0" y="7"/>
                    <a:pt x="0" y="19"/>
                  </a:cubicBezTo>
                  <a:lnTo>
                    <a:pt x="0" y="89"/>
                  </a:lnTo>
                  <a:cubicBezTo>
                    <a:pt x="0" y="95"/>
                    <a:pt x="6" y="101"/>
                    <a:pt x="19" y="101"/>
                  </a:cubicBezTo>
                  <a:lnTo>
                    <a:pt x="2538" y="101"/>
                  </a:lnTo>
                  <a:cubicBezTo>
                    <a:pt x="2544" y="101"/>
                    <a:pt x="2551" y="95"/>
                    <a:pt x="2551" y="89"/>
                  </a:cubicBezTo>
                  <a:lnTo>
                    <a:pt x="2551" y="19"/>
                  </a:lnTo>
                  <a:cubicBezTo>
                    <a:pt x="2551" y="7"/>
                    <a:pt x="2544" y="0"/>
                    <a:pt x="25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 name="Google Shape;745;p53"/>
          <p:cNvGrpSpPr/>
          <p:nvPr/>
        </p:nvGrpSpPr>
        <p:grpSpPr>
          <a:xfrm>
            <a:off x="8718682" y="1935251"/>
            <a:ext cx="292177" cy="292215"/>
            <a:chOff x="1561559" y="1723289"/>
            <a:chExt cx="292178" cy="292215"/>
          </a:xfrm>
        </p:grpSpPr>
        <p:sp>
          <p:nvSpPr>
            <p:cNvPr id="746" name="Google Shape;746;p53"/>
            <p:cNvSpPr/>
            <p:nvPr/>
          </p:nvSpPr>
          <p:spPr>
            <a:xfrm>
              <a:off x="1701657" y="1723289"/>
              <a:ext cx="11614" cy="292215"/>
            </a:xfrm>
            <a:custGeom>
              <a:avLst/>
              <a:gdLst/>
              <a:ahLst/>
              <a:cxnLst/>
              <a:rect l="l" t="t" r="r" b="b"/>
              <a:pathLst>
                <a:path w="190" h="4781" extrusionOk="0">
                  <a:moveTo>
                    <a:pt x="26" y="1"/>
                  </a:moveTo>
                  <a:cubicBezTo>
                    <a:pt x="13" y="1"/>
                    <a:pt x="0" y="14"/>
                    <a:pt x="0" y="33"/>
                  </a:cubicBezTo>
                  <a:lnTo>
                    <a:pt x="0" y="4755"/>
                  </a:lnTo>
                  <a:cubicBezTo>
                    <a:pt x="0" y="4774"/>
                    <a:pt x="13" y="4780"/>
                    <a:pt x="26" y="4780"/>
                  </a:cubicBezTo>
                  <a:lnTo>
                    <a:pt x="164" y="4780"/>
                  </a:lnTo>
                  <a:cubicBezTo>
                    <a:pt x="177" y="4780"/>
                    <a:pt x="190" y="4774"/>
                    <a:pt x="190" y="4755"/>
                  </a:cubicBezTo>
                  <a:lnTo>
                    <a:pt x="190" y="33"/>
                  </a:lnTo>
                  <a:cubicBezTo>
                    <a:pt x="190" y="14"/>
                    <a:pt x="177" y="1"/>
                    <a:pt x="1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53"/>
            <p:cNvSpPr/>
            <p:nvPr/>
          </p:nvSpPr>
          <p:spPr>
            <a:xfrm>
              <a:off x="1561559" y="1857996"/>
              <a:ext cx="292178" cy="11613"/>
            </a:xfrm>
            <a:custGeom>
              <a:avLst/>
              <a:gdLst/>
              <a:ahLst/>
              <a:cxnLst/>
              <a:rect l="l" t="t" r="r" b="b"/>
              <a:pathLst>
                <a:path w="4780" h="190" extrusionOk="0">
                  <a:moveTo>
                    <a:pt x="26" y="0"/>
                  </a:moveTo>
                  <a:cubicBezTo>
                    <a:pt x="7" y="0"/>
                    <a:pt x="0" y="13"/>
                    <a:pt x="0" y="26"/>
                  </a:cubicBezTo>
                  <a:lnTo>
                    <a:pt x="0" y="165"/>
                  </a:lnTo>
                  <a:cubicBezTo>
                    <a:pt x="0" y="177"/>
                    <a:pt x="7" y="190"/>
                    <a:pt x="26" y="190"/>
                  </a:cubicBezTo>
                  <a:lnTo>
                    <a:pt x="4755" y="190"/>
                  </a:lnTo>
                  <a:cubicBezTo>
                    <a:pt x="4767" y="190"/>
                    <a:pt x="4780" y="177"/>
                    <a:pt x="4780" y="165"/>
                  </a:cubicBezTo>
                  <a:lnTo>
                    <a:pt x="4780" y="26"/>
                  </a:lnTo>
                  <a:cubicBezTo>
                    <a:pt x="4780" y="13"/>
                    <a:pt x="4767" y="0"/>
                    <a:pt x="47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 name="Google Shape;748;p53"/>
          <p:cNvGrpSpPr/>
          <p:nvPr/>
        </p:nvGrpSpPr>
        <p:grpSpPr>
          <a:xfrm>
            <a:off x="8428890" y="2188774"/>
            <a:ext cx="155930" cy="155978"/>
            <a:chOff x="1271767" y="1976812"/>
            <a:chExt cx="155930" cy="155978"/>
          </a:xfrm>
        </p:grpSpPr>
        <p:sp>
          <p:nvSpPr>
            <p:cNvPr id="749" name="Google Shape;749;p53"/>
            <p:cNvSpPr/>
            <p:nvPr/>
          </p:nvSpPr>
          <p:spPr>
            <a:xfrm>
              <a:off x="1346584" y="1976812"/>
              <a:ext cx="6235" cy="155978"/>
            </a:xfrm>
            <a:custGeom>
              <a:avLst/>
              <a:gdLst/>
              <a:ahLst/>
              <a:cxnLst/>
              <a:rect l="l" t="t" r="r" b="b"/>
              <a:pathLst>
                <a:path w="102" h="2552" extrusionOk="0">
                  <a:moveTo>
                    <a:pt x="20" y="1"/>
                  </a:moveTo>
                  <a:cubicBezTo>
                    <a:pt x="7" y="1"/>
                    <a:pt x="1" y="7"/>
                    <a:pt x="1" y="20"/>
                  </a:cubicBezTo>
                  <a:lnTo>
                    <a:pt x="1" y="2539"/>
                  </a:lnTo>
                  <a:cubicBezTo>
                    <a:pt x="1" y="2545"/>
                    <a:pt x="7" y="2552"/>
                    <a:pt x="20" y="2552"/>
                  </a:cubicBezTo>
                  <a:lnTo>
                    <a:pt x="89" y="2552"/>
                  </a:lnTo>
                  <a:cubicBezTo>
                    <a:pt x="96" y="2552"/>
                    <a:pt x="102" y="2545"/>
                    <a:pt x="102" y="2539"/>
                  </a:cubicBezTo>
                  <a:lnTo>
                    <a:pt x="102" y="20"/>
                  </a:lnTo>
                  <a:cubicBezTo>
                    <a:pt x="102" y="7"/>
                    <a:pt x="96" y="1"/>
                    <a:pt x="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53"/>
            <p:cNvSpPr/>
            <p:nvPr/>
          </p:nvSpPr>
          <p:spPr>
            <a:xfrm>
              <a:off x="1271767" y="2048627"/>
              <a:ext cx="155930" cy="6234"/>
            </a:xfrm>
            <a:custGeom>
              <a:avLst/>
              <a:gdLst/>
              <a:ahLst/>
              <a:cxnLst/>
              <a:rect l="l" t="t" r="r" b="b"/>
              <a:pathLst>
                <a:path w="2551" h="102" extrusionOk="0">
                  <a:moveTo>
                    <a:pt x="19" y="0"/>
                  </a:moveTo>
                  <a:cubicBezTo>
                    <a:pt x="6" y="0"/>
                    <a:pt x="0" y="7"/>
                    <a:pt x="0" y="19"/>
                  </a:cubicBezTo>
                  <a:lnTo>
                    <a:pt x="0" y="89"/>
                  </a:lnTo>
                  <a:cubicBezTo>
                    <a:pt x="0" y="95"/>
                    <a:pt x="6" y="101"/>
                    <a:pt x="19" y="101"/>
                  </a:cubicBezTo>
                  <a:lnTo>
                    <a:pt x="2538" y="101"/>
                  </a:lnTo>
                  <a:cubicBezTo>
                    <a:pt x="2544" y="101"/>
                    <a:pt x="2551" y="95"/>
                    <a:pt x="2551" y="89"/>
                  </a:cubicBezTo>
                  <a:lnTo>
                    <a:pt x="2551" y="19"/>
                  </a:lnTo>
                  <a:cubicBezTo>
                    <a:pt x="2551" y="7"/>
                    <a:pt x="2544" y="0"/>
                    <a:pt x="25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 name="Google Shape;751;p53"/>
          <p:cNvGrpSpPr/>
          <p:nvPr/>
        </p:nvGrpSpPr>
        <p:grpSpPr>
          <a:xfrm flipH="1">
            <a:off x="1910490" y="535001"/>
            <a:ext cx="292178" cy="292215"/>
            <a:chOff x="1561559" y="1723289"/>
            <a:chExt cx="292178" cy="292215"/>
          </a:xfrm>
        </p:grpSpPr>
        <p:sp>
          <p:nvSpPr>
            <p:cNvPr id="752" name="Google Shape;752;p53"/>
            <p:cNvSpPr/>
            <p:nvPr/>
          </p:nvSpPr>
          <p:spPr>
            <a:xfrm>
              <a:off x="1701657" y="1723289"/>
              <a:ext cx="11614" cy="292215"/>
            </a:xfrm>
            <a:custGeom>
              <a:avLst/>
              <a:gdLst/>
              <a:ahLst/>
              <a:cxnLst/>
              <a:rect l="l" t="t" r="r" b="b"/>
              <a:pathLst>
                <a:path w="190" h="4781" extrusionOk="0">
                  <a:moveTo>
                    <a:pt x="26" y="1"/>
                  </a:moveTo>
                  <a:cubicBezTo>
                    <a:pt x="13" y="1"/>
                    <a:pt x="0" y="14"/>
                    <a:pt x="0" y="33"/>
                  </a:cubicBezTo>
                  <a:lnTo>
                    <a:pt x="0" y="4755"/>
                  </a:lnTo>
                  <a:cubicBezTo>
                    <a:pt x="0" y="4774"/>
                    <a:pt x="13" y="4780"/>
                    <a:pt x="26" y="4780"/>
                  </a:cubicBezTo>
                  <a:lnTo>
                    <a:pt x="164" y="4780"/>
                  </a:lnTo>
                  <a:cubicBezTo>
                    <a:pt x="177" y="4780"/>
                    <a:pt x="190" y="4774"/>
                    <a:pt x="190" y="4755"/>
                  </a:cubicBezTo>
                  <a:lnTo>
                    <a:pt x="190" y="33"/>
                  </a:lnTo>
                  <a:cubicBezTo>
                    <a:pt x="190" y="14"/>
                    <a:pt x="177" y="1"/>
                    <a:pt x="1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53"/>
            <p:cNvSpPr/>
            <p:nvPr/>
          </p:nvSpPr>
          <p:spPr>
            <a:xfrm>
              <a:off x="1561559" y="1857996"/>
              <a:ext cx="292178" cy="11613"/>
            </a:xfrm>
            <a:custGeom>
              <a:avLst/>
              <a:gdLst/>
              <a:ahLst/>
              <a:cxnLst/>
              <a:rect l="l" t="t" r="r" b="b"/>
              <a:pathLst>
                <a:path w="4780" h="190" extrusionOk="0">
                  <a:moveTo>
                    <a:pt x="26" y="0"/>
                  </a:moveTo>
                  <a:cubicBezTo>
                    <a:pt x="7" y="0"/>
                    <a:pt x="0" y="13"/>
                    <a:pt x="0" y="26"/>
                  </a:cubicBezTo>
                  <a:lnTo>
                    <a:pt x="0" y="165"/>
                  </a:lnTo>
                  <a:cubicBezTo>
                    <a:pt x="0" y="177"/>
                    <a:pt x="7" y="190"/>
                    <a:pt x="26" y="190"/>
                  </a:cubicBezTo>
                  <a:lnTo>
                    <a:pt x="4755" y="190"/>
                  </a:lnTo>
                  <a:cubicBezTo>
                    <a:pt x="4767" y="190"/>
                    <a:pt x="4780" y="177"/>
                    <a:pt x="4780" y="165"/>
                  </a:cubicBezTo>
                  <a:lnTo>
                    <a:pt x="4780" y="26"/>
                  </a:lnTo>
                  <a:cubicBezTo>
                    <a:pt x="4780" y="13"/>
                    <a:pt x="4767" y="0"/>
                    <a:pt x="47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 name="Google Shape;754;p53"/>
          <p:cNvGrpSpPr/>
          <p:nvPr/>
        </p:nvGrpSpPr>
        <p:grpSpPr>
          <a:xfrm flipH="1">
            <a:off x="2336530" y="788524"/>
            <a:ext cx="155930" cy="155978"/>
            <a:chOff x="1271767" y="1976812"/>
            <a:chExt cx="155930" cy="155978"/>
          </a:xfrm>
        </p:grpSpPr>
        <p:sp>
          <p:nvSpPr>
            <p:cNvPr id="755" name="Google Shape;755;p53"/>
            <p:cNvSpPr/>
            <p:nvPr/>
          </p:nvSpPr>
          <p:spPr>
            <a:xfrm>
              <a:off x="1346584" y="1976812"/>
              <a:ext cx="6235" cy="155978"/>
            </a:xfrm>
            <a:custGeom>
              <a:avLst/>
              <a:gdLst/>
              <a:ahLst/>
              <a:cxnLst/>
              <a:rect l="l" t="t" r="r" b="b"/>
              <a:pathLst>
                <a:path w="102" h="2552" extrusionOk="0">
                  <a:moveTo>
                    <a:pt x="20" y="1"/>
                  </a:moveTo>
                  <a:cubicBezTo>
                    <a:pt x="7" y="1"/>
                    <a:pt x="1" y="7"/>
                    <a:pt x="1" y="20"/>
                  </a:cubicBezTo>
                  <a:lnTo>
                    <a:pt x="1" y="2539"/>
                  </a:lnTo>
                  <a:cubicBezTo>
                    <a:pt x="1" y="2545"/>
                    <a:pt x="7" y="2552"/>
                    <a:pt x="20" y="2552"/>
                  </a:cubicBezTo>
                  <a:lnTo>
                    <a:pt x="89" y="2552"/>
                  </a:lnTo>
                  <a:cubicBezTo>
                    <a:pt x="96" y="2552"/>
                    <a:pt x="102" y="2545"/>
                    <a:pt x="102" y="2539"/>
                  </a:cubicBezTo>
                  <a:lnTo>
                    <a:pt x="102" y="20"/>
                  </a:lnTo>
                  <a:cubicBezTo>
                    <a:pt x="102" y="7"/>
                    <a:pt x="96" y="1"/>
                    <a:pt x="8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53"/>
            <p:cNvSpPr/>
            <p:nvPr/>
          </p:nvSpPr>
          <p:spPr>
            <a:xfrm>
              <a:off x="1271767" y="2048627"/>
              <a:ext cx="155930" cy="6234"/>
            </a:xfrm>
            <a:custGeom>
              <a:avLst/>
              <a:gdLst/>
              <a:ahLst/>
              <a:cxnLst/>
              <a:rect l="l" t="t" r="r" b="b"/>
              <a:pathLst>
                <a:path w="2551" h="102" extrusionOk="0">
                  <a:moveTo>
                    <a:pt x="19" y="0"/>
                  </a:moveTo>
                  <a:cubicBezTo>
                    <a:pt x="6" y="0"/>
                    <a:pt x="0" y="7"/>
                    <a:pt x="0" y="19"/>
                  </a:cubicBezTo>
                  <a:lnTo>
                    <a:pt x="0" y="89"/>
                  </a:lnTo>
                  <a:cubicBezTo>
                    <a:pt x="0" y="95"/>
                    <a:pt x="6" y="101"/>
                    <a:pt x="19" y="101"/>
                  </a:cubicBezTo>
                  <a:lnTo>
                    <a:pt x="2538" y="101"/>
                  </a:lnTo>
                  <a:cubicBezTo>
                    <a:pt x="2544" y="101"/>
                    <a:pt x="2551" y="95"/>
                    <a:pt x="2551" y="89"/>
                  </a:cubicBezTo>
                  <a:lnTo>
                    <a:pt x="2551" y="19"/>
                  </a:lnTo>
                  <a:cubicBezTo>
                    <a:pt x="2551" y="7"/>
                    <a:pt x="2544" y="0"/>
                    <a:pt x="25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60"/>
        <p:cNvGrpSpPr/>
        <p:nvPr/>
      </p:nvGrpSpPr>
      <p:grpSpPr>
        <a:xfrm>
          <a:off x="0" y="0"/>
          <a:ext cx="0" cy="0"/>
          <a:chOff x="0" y="0"/>
          <a:chExt cx="0" cy="0"/>
        </a:xfrm>
      </p:grpSpPr>
      <p:pic>
        <p:nvPicPr>
          <p:cNvPr id="761" name="Google Shape;761;p54"/>
          <p:cNvPicPr preferRelativeResize="0"/>
          <p:nvPr/>
        </p:nvPicPr>
        <p:blipFill rotWithShape="1">
          <a:blip r:embed="rId3">
            <a:alphaModFix/>
          </a:blip>
          <a:srcRect t="-161" b="46455"/>
          <a:stretch/>
        </p:blipFill>
        <p:spPr>
          <a:xfrm flipH="1">
            <a:off x="3" y="-12859"/>
            <a:ext cx="9143997" cy="3508175"/>
          </a:xfrm>
          <a:prstGeom prst="rect">
            <a:avLst/>
          </a:prstGeom>
          <a:noFill/>
          <a:ln>
            <a:noFill/>
          </a:ln>
        </p:spPr>
      </p:pic>
      <p:sp>
        <p:nvSpPr>
          <p:cNvPr id="762" name="Google Shape;762;p54"/>
          <p:cNvSpPr/>
          <p:nvPr/>
        </p:nvSpPr>
        <p:spPr>
          <a:xfrm flipH="1">
            <a:off x="792155" y="2591916"/>
            <a:ext cx="1220400" cy="1220700"/>
          </a:xfrm>
          <a:prstGeom prst="ellipse">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b="1">
              <a:solidFill>
                <a:schemeClr val="dk1"/>
              </a:solidFill>
              <a:latin typeface="Source Serif Pro"/>
              <a:ea typeface="Source Serif Pro"/>
              <a:cs typeface="Source Serif Pro"/>
              <a:sym typeface="Source Serif Pro"/>
            </a:endParaRPr>
          </a:p>
        </p:txBody>
      </p:sp>
      <p:sp>
        <p:nvSpPr>
          <p:cNvPr id="763" name="Google Shape;763;p54"/>
          <p:cNvSpPr/>
          <p:nvPr/>
        </p:nvSpPr>
        <p:spPr>
          <a:xfrm>
            <a:off x="1506450" y="4067043"/>
            <a:ext cx="5635800" cy="406500"/>
          </a:xfrm>
          <a:prstGeom prst="roundRect">
            <a:avLst>
              <a:gd name="adj" fmla="val 5000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54"/>
          <p:cNvSpPr txBox="1">
            <a:spLocks noGrp="1"/>
          </p:cNvSpPr>
          <p:nvPr>
            <p:ph type="title"/>
          </p:nvPr>
        </p:nvSpPr>
        <p:spPr>
          <a:xfrm>
            <a:off x="2144250" y="3620536"/>
            <a:ext cx="4360200" cy="406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Numbers</a:t>
            </a:r>
            <a:endParaRPr/>
          </a:p>
        </p:txBody>
      </p:sp>
      <p:sp>
        <p:nvSpPr>
          <p:cNvPr id="765" name="Google Shape;765;p54"/>
          <p:cNvSpPr txBox="1">
            <a:spLocks noGrp="1"/>
          </p:cNvSpPr>
          <p:nvPr>
            <p:ph type="subTitle" idx="1"/>
          </p:nvPr>
        </p:nvSpPr>
        <p:spPr>
          <a:xfrm>
            <a:off x="2144250" y="4067043"/>
            <a:ext cx="4360200" cy="406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You can enter a subtitle here if you need it</a:t>
            </a:r>
            <a:endParaRPr/>
          </a:p>
        </p:txBody>
      </p:sp>
      <p:grpSp>
        <p:nvGrpSpPr>
          <p:cNvPr id="766" name="Google Shape;766;p54"/>
          <p:cNvGrpSpPr/>
          <p:nvPr/>
        </p:nvGrpSpPr>
        <p:grpSpPr>
          <a:xfrm>
            <a:off x="8427707" y="4403739"/>
            <a:ext cx="292177" cy="292215"/>
            <a:chOff x="1561559" y="1723289"/>
            <a:chExt cx="292178" cy="292215"/>
          </a:xfrm>
        </p:grpSpPr>
        <p:sp>
          <p:nvSpPr>
            <p:cNvPr id="767" name="Google Shape;767;p54"/>
            <p:cNvSpPr/>
            <p:nvPr/>
          </p:nvSpPr>
          <p:spPr>
            <a:xfrm>
              <a:off x="1701657" y="1723289"/>
              <a:ext cx="11614" cy="292215"/>
            </a:xfrm>
            <a:custGeom>
              <a:avLst/>
              <a:gdLst/>
              <a:ahLst/>
              <a:cxnLst/>
              <a:rect l="l" t="t" r="r" b="b"/>
              <a:pathLst>
                <a:path w="190" h="4781" extrusionOk="0">
                  <a:moveTo>
                    <a:pt x="26" y="1"/>
                  </a:moveTo>
                  <a:cubicBezTo>
                    <a:pt x="13" y="1"/>
                    <a:pt x="0" y="14"/>
                    <a:pt x="0" y="33"/>
                  </a:cubicBezTo>
                  <a:lnTo>
                    <a:pt x="0" y="4755"/>
                  </a:lnTo>
                  <a:cubicBezTo>
                    <a:pt x="0" y="4774"/>
                    <a:pt x="13" y="4780"/>
                    <a:pt x="26" y="4780"/>
                  </a:cubicBezTo>
                  <a:lnTo>
                    <a:pt x="164" y="4780"/>
                  </a:lnTo>
                  <a:cubicBezTo>
                    <a:pt x="177" y="4780"/>
                    <a:pt x="190" y="4774"/>
                    <a:pt x="190" y="4755"/>
                  </a:cubicBezTo>
                  <a:lnTo>
                    <a:pt x="190" y="33"/>
                  </a:lnTo>
                  <a:cubicBezTo>
                    <a:pt x="190" y="14"/>
                    <a:pt x="177" y="1"/>
                    <a:pt x="1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54"/>
            <p:cNvSpPr/>
            <p:nvPr/>
          </p:nvSpPr>
          <p:spPr>
            <a:xfrm>
              <a:off x="1561559" y="1857996"/>
              <a:ext cx="292178" cy="11613"/>
            </a:xfrm>
            <a:custGeom>
              <a:avLst/>
              <a:gdLst/>
              <a:ahLst/>
              <a:cxnLst/>
              <a:rect l="l" t="t" r="r" b="b"/>
              <a:pathLst>
                <a:path w="4780" h="190" extrusionOk="0">
                  <a:moveTo>
                    <a:pt x="26" y="0"/>
                  </a:moveTo>
                  <a:cubicBezTo>
                    <a:pt x="7" y="0"/>
                    <a:pt x="0" y="13"/>
                    <a:pt x="0" y="26"/>
                  </a:cubicBezTo>
                  <a:lnTo>
                    <a:pt x="0" y="165"/>
                  </a:lnTo>
                  <a:cubicBezTo>
                    <a:pt x="0" y="177"/>
                    <a:pt x="7" y="190"/>
                    <a:pt x="26" y="190"/>
                  </a:cubicBezTo>
                  <a:lnTo>
                    <a:pt x="4755" y="190"/>
                  </a:lnTo>
                  <a:cubicBezTo>
                    <a:pt x="4767" y="190"/>
                    <a:pt x="4780" y="177"/>
                    <a:pt x="4780" y="165"/>
                  </a:cubicBezTo>
                  <a:lnTo>
                    <a:pt x="4780" y="26"/>
                  </a:lnTo>
                  <a:cubicBezTo>
                    <a:pt x="4780" y="13"/>
                    <a:pt x="4767" y="0"/>
                    <a:pt x="47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 name="Google Shape;769;p54"/>
          <p:cNvGrpSpPr/>
          <p:nvPr/>
        </p:nvGrpSpPr>
        <p:grpSpPr>
          <a:xfrm>
            <a:off x="8137915" y="4657262"/>
            <a:ext cx="155930" cy="155978"/>
            <a:chOff x="1271767" y="1976812"/>
            <a:chExt cx="155930" cy="155978"/>
          </a:xfrm>
        </p:grpSpPr>
        <p:sp>
          <p:nvSpPr>
            <p:cNvPr id="770" name="Google Shape;770;p54"/>
            <p:cNvSpPr/>
            <p:nvPr/>
          </p:nvSpPr>
          <p:spPr>
            <a:xfrm>
              <a:off x="1346584" y="1976812"/>
              <a:ext cx="6235" cy="155978"/>
            </a:xfrm>
            <a:custGeom>
              <a:avLst/>
              <a:gdLst/>
              <a:ahLst/>
              <a:cxnLst/>
              <a:rect l="l" t="t" r="r" b="b"/>
              <a:pathLst>
                <a:path w="102" h="2552" extrusionOk="0">
                  <a:moveTo>
                    <a:pt x="20" y="1"/>
                  </a:moveTo>
                  <a:cubicBezTo>
                    <a:pt x="7" y="1"/>
                    <a:pt x="1" y="7"/>
                    <a:pt x="1" y="20"/>
                  </a:cubicBezTo>
                  <a:lnTo>
                    <a:pt x="1" y="2539"/>
                  </a:lnTo>
                  <a:cubicBezTo>
                    <a:pt x="1" y="2545"/>
                    <a:pt x="7" y="2552"/>
                    <a:pt x="20" y="2552"/>
                  </a:cubicBezTo>
                  <a:lnTo>
                    <a:pt x="89" y="2552"/>
                  </a:lnTo>
                  <a:cubicBezTo>
                    <a:pt x="96" y="2552"/>
                    <a:pt x="102" y="2545"/>
                    <a:pt x="102" y="2539"/>
                  </a:cubicBezTo>
                  <a:lnTo>
                    <a:pt x="102" y="20"/>
                  </a:lnTo>
                  <a:cubicBezTo>
                    <a:pt x="102" y="7"/>
                    <a:pt x="96" y="1"/>
                    <a:pt x="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54"/>
            <p:cNvSpPr/>
            <p:nvPr/>
          </p:nvSpPr>
          <p:spPr>
            <a:xfrm>
              <a:off x="1271767" y="2048627"/>
              <a:ext cx="155930" cy="6234"/>
            </a:xfrm>
            <a:custGeom>
              <a:avLst/>
              <a:gdLst/>
              <a:ahLst/>
              <a:cxnLst/>
              <a:rect l="l" t="t" r="r" b="b"/>
              <a:pathLst>
                <a:path w="2551" h="102" extrusionOk="0">
                  <a:moveTo>
                    <a:pt x="19" y="0"/>
                  </a:moveTo>
                  <a:cubicBezTo>
                    <a:pt x="6" y="0"/>
                    <a:pt x="0" y="7"/>
                    <a:pt x="0" y="19"/>
                  </a:cubicBezTo>
                  <a:lnTo>
                    <a:pt x="0" y="89"/>
                  </a:lnTo>
                  <a:cubicBezTo>
                    <a:pt x="0" y="95"/>
                    <a:pt x="6" y="101"/>
                    <a:pt x="19" y="101"/>
                  </a:cubicBezTo>
                  <a:lnTo>
                    <a:pt x="2538" y="101"/>
                  </a:lnTo>
                  <a:cubicBezTo>
                    <a:pt x="2544" y="101"/>
                    <a:pt x="2551" y="95"/>
                    <a:pt x="2551" y="89"/>
                  </a:cubicBezTo>
                  <a:lnTo>
                    <a:pt x="2551" y="19"/>
                  </a:lnTo>
                  <a:cubicBezTo>
                    <a:pt x="2551" y="7"/>
                    <a:pt x="2544" y="0"/>
                    <a:pt x="25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 name="Google Shape;772;p54"/>
          <p:cNvGrpSpPr/>
          <p:nvPr/>
        </p:nvGrpSpPr>
        <p:grpSpPr>
          <a:xfrm>
            <a:off x="678107" y="330239"/>
            <a:ext cx="292178" cy="292215"/>
            <a:chOff x="1561559" y="1723289"/>
            <a:chExt cx="292178" cy="292215"/>
          </a:xfrm>
        </p:grpSpPr>
        <p:sp>
          <p:nvSpPr>
            <p:cNvPr id="773" name="Google Shape;773;p54"/>
            <p:cNvSpPr/>
            <p:nvPr/>
          </p:nvSpPr>
          <p:spPr>
            <a:xfrm>
              <a:off x="1701657" y="1723289"/>
              <a:ext cx="11614" cy="292215"/>
            </a:xfrm>
            <a:custGeom>
              <a:avLst/>
              <a:gdLst/>
              <a:ahLst/>
              <a:cxnLst/>
              <a:rect l="l" t="t" r="r" b="b"/>
              <a:pathLst>
                <a:path w="190" h="4781" extrusionOk="0">
                  <a:moveTo>
                    <a:pt x="26" y="1"/>
                  </a:moveTo>
                  <a:cubicBezTo>
                    <a:pt x="13" y="1"/>
                    <a:pt x="0" y="14"/>
                    <a:pt x="0" y="33"/>
                  </a:cubicBezTo>
                  <a:lnTo>
                    <a:pt x="0" y="4755"/>
                  </a:lnTo>
                  <a:cubicBezTo>
                    <a:pt x="0" y="4774"/>
                    <a:pt x="13" y="4780"/>
                    <a:pt x="26" y="4780"/>
                  </a:cubicBezTo>
                  <a:lnTo>
                    <a:pt x="164" y="4780"/>
                  </a:lnTo>
                  <a:cubicBezTo>
                    <a:pt x="177" y="4780"/>
                    <a:pt x="190" y="4774"/>
                    <a:pt x="190" y="4755"/>
                  </a:cubicBezTo>
                  <a:lnTo>
                    <a:pt x="190" y="33"/>
                  </a:lnTo>
                  <a:cubicBezTo>
                    <a:pt x="190" y="14"/>
                    <a:pt x="177" y="1"/>
                    <a:pt x="1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54"/>
            <p:cNvSpPr/>
            <p:nvPr/>
          </p:nvSpPr>
          <p:spPr>
            <a:xfrm>
              <a:off x="1561559" y="1857996"/>
              <a:ext cx="292178" cy="11613"/>
            </a:xfrm>
            <a:custGeom>
              <a:avLst/>
              <a:gdLst/>
              <a:ahLst/>
              <a:cxnLst/>
              <a:rect l="l" t="t" r="r" b="b"/>
              <a:pathLst>
                <a:path w="4780" h="190" extrusionOk="0">
                  <a:moveTo>
                    <a:pt x="26" y="0"/>
                  </a:moveTo>
                  <a:cubicBezTo>
                    <a:pt x="7" y="0"/>
                    <a:pt x="0" y="13"/>
                    <a:pt x="0" y="26"/>
                  </a:cubicBezTo>
                  <a:lnTo>
                    <a:pt x="0" y="165"/>
                  </a:lnTo>
                  <a:cubicBezTo>
                    <a:pt x="0" y="177"/>
                    <a:pt x="7" y="190"/>
                    <a:pt x="26" y="190"/>
                  </a:cubicBezTo>
                  <a:lnTo>
                    <a:pt x="4755" y="190"/>
                  </a:lnTo>
                  <a:cubicBezTo>
                    <a:pt x="4767" y="190"/>
                    <a:pt x="4780" y="177"/>
                    <a:pt x="4780" y="165"/>
                  </a:cubicBezTo>
                  <a:lnTo>
                    <a:pt x="4780" y="26"/>
                  </a:lnTo>
                  <a:cubicBezTo>
                    <a:pt x="4780" y="13"/>
                    <a:pt x="4767" y="0"/>
                    <a:pt x="47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 name="Google Shape;775;p54"/>
          <p:cNvGrpSpPr/>
          <p:nvPr/>
        </p:nvGrpSpPr>
        <p:grpSpPr>
          <a:xfrm>
            <a:off x="388315" y="583762"/>
            <a:ext cx="155930" cy="155978"/>
            <a:chOff x="1271767" y="1976812"/>
            <a:chExt cx="155930" cy="155978"/>
          </a:xfrm>
        </p:grpSpPr>
        <p:sp>
          <p:nvSpPr>
            <p:cNvPr id="776" name="Google Shape;776;p54"/>
            <p:cNvSpPr/>
            <p:nvPr/>
          </p:nvSpPr>
          <p:spPr>
            <a:xfrm>
              <a:off x="1346584" y="1976812"/>
              <a:ext cx="6235" cy="155978"/>
            </a:xfrm>
            <a:custGeom>
              <a:avLst/>
              <a:gdLst/>
              <a:ahLst/>
              <a:cxnLst/>
              <a:rect l="l" t="t" r="r" b="b"/>
              <a:pathLst>
                <a:path w="102" h="2552" extrusionOk="0">
                  <a:moveTo>
                    <a:pt x="20" y="1"/>
                  </a:moveTo>
                  <a:cubicBezTo>
                    <a:pt x="7" y="1"/>
                    <a:pt x="1" y="7"/>
                    <a:pt x="1" y="20"/>
                  </a:cubicBezTo>
                  <a:lnTo>
                    <a:pt x="1" y="2539"/>
                  </a:lnTo>
                  <a:cubicBezTo>
                    <a:pt x="1" y="2545"/>
                    <a:pt x="7" y="2552"/>
                    <a:pt x="20" y="2552"/>
                  </a:cubicBezTo>
                  <a:lnTo>
                    <a:pt x="89" y="2552"/>
                  </a:lnTo>
                  <a:cubicBezTo>
                    <a:pt x="96" y="2552"/>
                    <a:pt x="102" y="2545"/>
                    <a:pt x="102" y="2539"/>
                  </a:cubicBezTo>
                  <a:lnTo>
                    <a:pt x="102" y="20"/>
                  </a:lnTo>
                  <a:cubicBezTo>
                    <a:pt x="102" y="7"/>
                    <a:pt x="96" y="1"/>
                    <a:pt x="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54"/>
            <p:cNvSpPr/>
            <p:nvPr/>
          </p:nvSpPr>
          <p:spPr>
            <a:xfrm>
              <a:off x="1271767" y="2048627"/>
              <a:ext cx="155930" cy="6234"/>
            </a:xfrm>
            <a:custGeom>
              <a:avLst/>
              <a:gdLst/>
              <a:ahLst/>
              <a:cxnLst/>
              <a:rect l="l" t="t" r="r" b="b"/>
              <a:pathLst>
                <a:path w="2551" h="102" extrusionOk="0">
                  <a:moveTo>
                    <a:pt x="19" y="0"/>
                  </a:moveTo>
                  <a:cubicBezTo>
                    <a:pt x="6" y="0"/>
                    <a:pt x="0" y="7"/>
                    <a:pt x="0" y="19"/>
                  </a:cubicBezTo>
                  <a:lnTo>
                    <a:pt x="0" y="89"/>
                  </a:lnTo>
                  <a:cubicBezTo>
                    <a:pt x="0" y="95"/>
                    <a:pt x="6" y="101"/>
                    <a:pt x="19" y="101"/>
                  </a:cubicBezTo>
                  <a:lnTo>
                    <a:pt x="2538" y="101"/>
                  </a:lnTo>
                  <a:cubicBezTo>
                    <a:pt x="2544" y="101"/>
                    <a:pt x="2551" y="95"/>
                    <a:pt x="2551" y="89"/>
                  </a:cubicBezTo>
                  <a:lnTo>
                    <a:pt x="2551" y="19"/>
                  </a:lnTo>
                  <a:cubicBezTo>
                    <a:pt x="2551" y="7"/>
                    <a:pt x="2544" y="0"/>
                    <a:pt x="25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 name="Google Shape;778;p54"/>
          <p:cNvGrpSpPr/>
          <p:nvPr/>
        </p:nvGrpSpPr>
        <p:grpSpPr>
          <a:xfrm flipH="1">
            <a:off x="8116828" y="330251"/>
            <a:ext cx="292177" cy="292215"/>
            <a:chOff x="1561559" y="1723289"/>
            <a:chExt cx="292178" cy="292215"/>
          </a:xfrm>
        </p:grpSpPr>
        <p:sp>
          <p:nvSpPr>
            <p:cNvPr id="779" name="Google Shape;779;p54"/>
            <p:cNvSpPr/>
            <p:nvPr/>
          </p:nvSpPr>
          <p:spPr>
            <a:xfrm>
              <a:off x="1701657" y="1723289"/>
              <a:ext cx="11614" cy="292215"/>
            </a:xfrm>
            <a:custGeom>
              <a:avLst/>
              <a:gdLst/>
              <a:ahLst/>
              <a:cxnLst/>
              <a:rect l="l" t="t" r="r" b="b"/>
              <a:pathLst>
                <a:path w="190" h="4781" extrusionOk="0">
                  <a:moveTo>
                    <a:pt x="26" y="1"/>
                  </a:moveTo>
                  <a:cubicBezTo>
                    <a:pt x="13" y="1"/>
                    <a:pt x="0" y="14"/>
                    <a:pt x="0" y="33"/>
                  </a:cubicBezTo>
                  <a:lnTo>
                    <a:pt x="0" y="4755"/>
                  </a:lnTo>
                  <a:cubicBezTo>
                    <a:pt x="0" y="4774"/>
                    <a:pt x="13" y="4780"/>
                    <a:pt x="26" y="4780"/>
                  </a:cubicBezTo>
                  <a:lnTo>
                    <a:pt x="164" y="4780"/>
                  </a:lnTo>
                  <a:cubicBezTo>
                    <a:pt x="177" y="4780"/>
                    <a:pt x="190" y="4774"/>
                    <a:pt x="190" y="4755"/>
                  </a:cubicBezTo>
                  <a:lnTo>
                    <a:pt x="190" y="33"/>
                  </a:lnTo>
                  <a:cubicBezTo>
                    <a:pt x="190" y="14"/>
                    <a:pt x="177" y="1"/>
                    <a:pt x="1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54"/>
            <p:cNvSpPr/>
            <p:nvPr/>
          </p:nvSpPr>
          <p:spPr>
            <a:xfrm>
              <a:off x="1561559" y="1857996"/>
              <a:ext cx="292178" cy="11613"/>
            </a:xfrm>
            <a:custGeom>
              <a:avLst/>
              <a:gdLst/>
              <a:ahLst/>
              <a:cxnLst/>
              <a:rect l="l" t="t" r="r" b="b"/>
              <a:pathLst>
                <a:path w="4780" h="190" extrusionOk="0">
                  <a:moveTo>
                    <a:pt x="26" y="0"/>
                  </a:moveTo>
                  <a:cubicBezTo>
                    <a:pt x="7" y="0"/>
                    <a:pt x="0" y="13"/>
                    <a:pt x="0" y="26"/>
                  </a:cubicBezTo>
                  <a:lnTo>
                    <a:pt x="0" y="165"/>
                  </a:lnTo>
                  <a:cubicBezTo>
                    <a:pt x="0" y="177"/>
                    <a:pt x="7" y="190"/>
                    <a:pt x="26" y="190"/>
                  </a:cubicBezTo>
                  <a:lnTo>
                    <a:pt x="4755" y="190"/>
                  </a:lnTo>
                  <a:cubicBezTo>
                    <a:pt x="4767" y="190"/>
                    <a:pt x="4780" y="177"/>
                    <a:pt x="4780" y="165"/>
                  </a:cubicBezTo>
                  <a:lnTo>
                    <a:pt x="4780" y="26"/>
                  </a:lnTo>
                  <a:cubicBezTo>
                    <a:pt x="4780" y="13"/>
                    <a:pt x="4767" y="0"/>
                    <a:pt x="47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 name="Google Shape;781;p54"/>
          <p:cNvGrpSpPr/>
          <p:nvPr/>
        </p:nvGrpSpPr>
        <p:grpSpPr>
          <a:xfrm flipH="1">
            <a:off x="8542868" y="583774"/>
            <a:ext cx="155930" cy="155978"/>
            <a:chOff x="1271767" y="1976812"/>
            <a:chExt cx="155930" cy="155978"/>
          </a:xfrm>
        </p:grpSpPr>
        <p:sp>
          <p:nvSpPr>
            <p:cNvPr id="782" name="Google Shape;782;p54"/>
            <p:cNvSpPr/>
            <p:nvPr/>
          </p:nvSpPr>
          <p:spPr>
            <a:xfrm>
              <a:off x="1346584" y="1976812"/>
              <a:ext cx="6235" cy="155978"/>
            </a:xfrm>
            <a:custGeom>
              <a:avLst/>
              <a:gdLst/>
              <a:ahLst/>
              <a:cxnLst/>
              <a:rect l="l" t="t" r="r" b="b"/>
              <a:pathLst>
                <a:path w="102" h="2552" extrusionOk="0">
                  <a:moveTo>
                    <a:pt x="20" y="1"/>
                  </a:moveTo>
                  <a:cubicBezTo>
                    <a:pt x="7" y="1"/>
                    <a:pt x="1" y="7"/>
                    <a:pt x="1" y="20"/>
                  </a:cubicBezTo>
                  <a:lnTo>
                    <a:pt x="1" y="2539"/>
                  </a:lnTo>
                  <a:cubicBezTo>
                    <a:pt x="1" y="2545"/>
                    <a:pt x="7" y="2552"/>
                    <a:pt x="20" y="2552"/>
                  </a:cubicBezTo>
                  <a:lnTo>
                    <a:pt x="89" y="2552"/>
                  </a:lnTo>
                  <a:cubicBezTo>
                    <a:pt x="96" y="2552"/>
                    <a:pt x="102" y="2545"/>
                    <a:pt x="102" y="2539"/>
                  </a:cubicBezTo>
                  <a:lnTo>
                    <a:pt x="102" y="20"/>
                  </a:lnTo>
                  <a:cubicBezTo>
                    <a:pt x="102" y="7"/>
                    <a:pt x="96" y="1"/>
                    <a:pt x="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54"/>
            <p:cNvSpPr/>
            <p:nvPr/>
          </p:nvSpPr>
          <p:spPr>
            <a:xfrm>
              <a:off x="1271767" y="2048627"/>
              <a:ext cx="155930" cy="6234"/>
            </a:xfrm>
            <a:custGeom>
              <a:avLst/>
              <a:gdLst/>
              <a:ahLst/>
              <a:cxnLst/>
              <a:rect l="l" t="t" r="r" b="b"/>
              <a:pathLst>
                <a:path w="2551" h="102" extrusionOk="0">
                  <a:moveTo>
                    <a:pt x="19" y="0"/>
                  </a:moveTo>
                  <a:cubicBezTo>
                    <a:pt x="6" y="0"/>
                    <a:pt x="0" y="7"/>
                    <a:pt x="0" y="19"/>
                  </a:cubicBezTo>
                  <a:lnTo>
                    <a:pt x="0" y="89"/>
                  </a:lnTo>
                  <a:cubicBezTo>
                    <a:pt x="0" y="95"/>
                    <a:pt x="6" y="101"/>
                    <a:pt x="19" y="101"/>
                  </a:cubicBezTo>
                  <a:lnTo>
                    <a:pt x="2538" y="101"/>
                  </a:lnTo>
                  <a:cubicBezTo>
                    <a:pt x="2544" y="101"/>
                    <a:pt x="2551" y="95"/>
                    <a:pt x="2551" y="89"/>
                  </a:cubicBezTo>
                  <a:lnTo>
                    <a:pt x="2551" y="19"/>
                  </a:lnTo>
                  <a:cubicBezTo>
                    <a:pt x="2551" y="7"/>
                    <a:pt x="2544" y="0"/>
                    <a:pt x="25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4" name="Google Shape;784;p54"/>
          <p:cNvSpPr txBox="1">
            <a:spLocks noGrp="1"/>
          </p:cNvSpPr>
          <p:nvPr>
            <p:ph type="title" idx="2"/>
          </p:nvPr>
        </p:nvSpPr>
        <p:spPr>
          <a:xfrm>
            <a:off x="792150" y="2879621"/>
            <a:ext cx="1220400" cy="569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88"/>
        <p:cNvGrpSpPr/>
        <p:nvPr/>
      </p:nvGrpSpPr>
      <p:grpSpPr>
        <a:xfrm>
          <a:off x="0" y="0"/>
          <a:ext cx="0" cy="0"/>
          <a:chOff x="0" y="0"/>
          <a:chExt cx="0" cy="0"/>
        </a:xfrm>
      </p:grpSpPr>
      <p:sp>
        <p:nvSpPr>
          <p:cNvPr id="789" name="Google Shape;789;p55"/>
          <p:cNvSpPr/>
          <p:nvPr/>
        </p:nvSpPr>
        <p:spPr>
          <a:xfrm>
            <a:off x="1130100" y="2002225"/>
            <a:ext cx="6883800" cy="1061700"/>
          </a:xfrm>
          <a:prstGeom prst="roundRect">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90" name="Google Shape;790;p55"/>
          <p:cNvSpPr txBox="1">
            <a:spLocks noGrp="1"/>
          </p:cNvSpPr>
          <p:nvPr>
            <p:ph type="subTitle" idx="1"/>
          </p:nvPr>
        </p:nvSpPr>
        <p:spPr>
          <a:xfrm>
            <a:off x="1284000" y="3063925"/>
            <a:ext cx="6576000" cy="435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Big numbers catch your audience’s attention</a:t>
            </a:r>
            <a:endParaRPr/>
          </a:p>
        </p:txBody>
      </p:sp>
      <p:sp>
        <p:nvSpPr>
          <p:cNvPr id="791" name="Google Shape;791;p55"/>
          <p:cNvSpPr txBox="1">
            <a:spLocks noGrp="1"/>
          </p:cNvSpPr>
          <p:nvPr>
            <p:ph type="title"/>
          </p:nvPr>
        </p:nvSpPr>
        <p:spPr>
          <a:xfrm>
            <a:off x="1952700" y="1726300"/>
            <a:ext cx="5238600" cy="133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150,000</a:t>
            </a:r>
            <a:endParaRPr/>
          </a:p>
        </p:txBody>
      </p:sp>
      <p:grpSp>
        <p:nvGrpSpPr>
          <p:cNvPr id="792" name="Google Shape;792;p55"/>
          <p:cNvGrpSpPr/>
          <p:nvPr/>
        </p:nvGrpSpPr>
        <p:grpSpPr>
          <a:xfrm>
            <a:off x="4781182" y="4403739"/>
            <a:ext cx="292177" cy="292215"/>
            <a:chOff x="1561559" y="1723289"/>
            <a:chExt cx="292178" cy="292215"/>
          </a:xfrm>
        </p:grpSpPr>
        <p:sp>
          <p:nvSpPr>
            <p:cNvPr id="793" name="Google Shape;793;p55"/>
            <p:cNvSpPr/>
            <p:nvPr/>
          </p:nvSpPr>
          <p:spPr>
            <a:xfrm>
              <a:off x="1701657" y="1723289"/>
              <a:ext cx="11614" cy="292215"/>
            </a:xfrm>
            <a:custGeom>
              <a:avLst/>
              <a:gdLst/>
              <a:ahLst/>
              <a:cxnLst/>
              <a:rect l="l" t="t" r="r" b="b"/>
              <a:pathLst>
                <a:path w="190" h="4781" extrusionOk="0">
                  <a:moveTo>
                    <a:pt x="26" y="1"/>
                  </a:moveTo>
                  <a:cubicBezTo>
                    <a:pt x="13" y="1"/>
                    <a:pt x="0" y="14"/>
                    <a:pt x="0" y="33"/>
                  </a:cubicBezTo>
                  <a:lnTo>
                    <a:pt x="0" y="4755"/>
                  </a:lnTo>
                  <a:cubicBezTo>
                    <a:pt x="0" y="4774"/>
                    <a:pt x="13" y="4780"/>
                    <a:pt x="26" y="4780"/>
                  </a:cubicBezTo>
                  <a:lnTo>
                    <a:pt x="164" y="4780"/>
                  </a:lnTo>
                  <a:cubicBezTo>
                    <a:pt x="177" y="4780"/>
                    <a:pt x="190" y="4774"/>
                    <a:pt x="190" y="4755"/>
                  </a:cubicBezTo>
                  <a:lnTo>
                    <a:pt x="190" y="33"/>
                  </a:lnTo>
                  <a:cubicBezTo>
                    <a:pt x="190" y="14"/>
                    <a:pt x="177" y="1"/>
                    <a:pt x="1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55"/>
            <p:cNvSpPr/>
            <p:nvPr/>
          </p:nvSpPr>
          <p:spPr>
            <a:xfrm>
              <a:off x="1561559" y="1857996"/>
              <a:ext cx="292178" cy="11613"/>
            </a:xfrm>
            <a:custGeom>
              <a:avLst/>
              <a:gdLst/>
              <a:ahLst/>
              <a:cxnLst/>
              <a:rect l="l" t="t" r="r" b="b"/>
              <a:pathLst>
                <a:path w="4780" h="190" extrusionOk="0">
                  <a:moveTo>
                    <a:pt x="26" y="0"/>
                  </a:moveTo>
                  <a:cubicBezTo>
                    <a:pt x="7" y="0"/>
                    <a:pt x="0" y="13"/>
                    <a:pt x="0" y="26"/>
                  </a:cubicBezTo>
                  <a:lnTo>
                    <a:pt x="0" y="165"/>
                  </a:lnTo>
                  <a:cubicBezTo>
                    <a:pt x="0" y="177"/>
                    <a:pt x="7" y="190"/>
                    <a:pt x="26" y="190"/>
                  </a:cubicBezTo>
                  <a:lnTo>
                    <a:pt x="4755" y="190"/>
                  </a:lnTo>
                  <a:cubicBezTo>
                    <a:pt x="4767" y="190"/>
                    <a:pt x="4780" y="177"/>
                    <a:pt x="4780" y="165"/>
                  </a:cubicBezTo>
                  <a:lnTo>
                    <a:pt x="4780" y="26"/>
                  </a:lnTo>
                  <a:cubicBezTo>
                    <a:pt x="4780" y="13"/>
                    <a:pt x="4767" y="0"/>
                    <a:pt x="47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 name="Google Shape;795;p55"/>
          <p:cNvGrpSpPr/>
          <p:nvPr/>
        </p:nvGrpSpPr>
        <p:grpSpPr>
          <a:xfrm>
            <a:off x="4491390" y="4657262"/>
            <a:ext cx="155930" cy="155978"/>
            <a:chOff x="1271767" y="1976812"/>
            <a:chExt cx="155930" cy="155978"/>
          </a:xfrm>
        </p:grpSpPr>
        <p:sp>
          <p:nvSpPr>
            <p:cNvPr id="796" name="Google Shape;796;p55"/>
            <p:cNvSpPr/>
            <p:nvPr/>
          </p:nvSpPr>
          <p:spPr>
            <a:xfrm>
              <a:off x="1346584" y="1976812"/>
              <a:ext cx="6235" cy="155978"/>
            </a:xfrm>
            <a:custGeom>
              <a:avLst/>
              <a:gdLst/>
              <a:ahLst/>
              <a:cxnLst/>
              <a:rect l="l" t="t" r="r" b="b"/>
              <a:pathLst>
                <a:path w="102" h="2552" extrusionOk="0">
                  <a:moveTo>
                    <a:pt x="20" y="1"/>
                  </a:moveTo>
                  <a:cubicBezTo>
                    <a:pt x="7" y="1"/>
                    <a:pt x="1" y="7"/>
                    <a:pt x="1" y="20"/>
                  </a:cubicBezTo>
                  <a:lnTo>
                    <a:pt x="1" y="2539"/>
                  </a:lnTo>
                  <a:cubicBezTo>
                    <a:pt x="1" y="2545"/>
                    <a:pt x="7" y="2552"/>
                    <a:pt x="20" y="2552"/>
                  </a:cubicBezTo>
                  <a:lnTo>
                    <a:pt x="89" y="2552"/>
                  </a:lnTo>
                  <a:cubicBezTo>
                    <a:pt x="96" y="2552"/>
                    <a:pt x="102" y="2545"/>
                    <a:pt x="102" y="2539"/>
                  </a:cubicBezTo>
                  <a:lnTo>
                    <a:pt x="102" y="20"/>
                  </a:lnTo>
                  <a:cubicBezTo>
                    <a:pt x="102" y="7"/>
                    <a:pt x="96" y="1"/>
                    <a:pt x="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55"/>
            <p:cNvSpPr/>
            <p:nvPr/>
          </p:nvSpPr>
          <p:spPr>
            <a:xfrm>
              <a:off x="1271767" y="2048627"/>
              <a:ext cx="155930" cy="6234"/>
            </a:xfrm>
            <a:custGeom>
              <a:avLst/>
              <a:gdLst/>
              <a:ahLst/>
              <a:cxnLst/>
              <a:rect l="l" t="t" r="r" b="b"/>
              <a:pathLst>
                <a:path w="2551" h="102" extrusionOk="0">
                  <a:moveTo>
                    <a:pt x="19" y="0"/>
                  </a:moveTo>
                  <a:cubicBezTo>
                    <a:pt x="6" y="0"/>
                    <a:pt x="0" y="7"/>
                    <a:pt x="0" y="19"/>
                  </a:cubicBezTo>
                  <a:lnTo>
                    <a:pt x="0" y="89"/>
                  </a:lnTo>
                  <a:cubicBezTo>
                    <a:pt x="0" y="95"/>
                    <a:pt x="6" y="101"/>
                    <a:pt x="19" y="101"/>
                  </a:cubicBezTo>
                  <a:lnTo>
                    <a:pt x="2538" y="101"/>
                  </a:lnTo>
                  <a:cubicBezTo>
                    <a:pt x="2544" y="101"/>
                    <a:pt x="2551" y="95"/>
                    <a:pt x="2551" y="89"/>
                  </a:cubicBezTo>
                  <a:lnTo>
                    <a:pt x="2551" y="19"/>
                  </a:lnTo>
                  <a:cubicBezTo>
                    <a:pt x="2551" y="7"/>
                    <a:pt x="2544" y="0"/>
                    <a:pt x="25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 name="Google Shape;798;p55"/>
          <p:cNvGrpSpPr/>
          <p:nvPr/>
        </p:nvGrpSpPr>
        <p:grpSpPr>
          <a:xfrm>
            <a:off x="8427707" y="330239"/>
            <a:ext cx="292177" cy="292215"/>
            <a:chOff x="1561559" y="1723289"/>
            <a:chExt cx="292178" cy="292215"/>
          </a:xfrm>
        </p:grpSpPr>
        <p:sp>
          <p:nvSpPr>
            <p:cNvPr id="799" name="Google Shape;799;p55"/>
            <p:cNvSpPr/>
            <p:nvPr/>
          </p:nvSpPr>
          <p:spPr>
            <a:xfrm>
              <a:off x="1701657" y="1723289"/>
              <a:ext cx="11614" cy="292215"/>
            </a:xfrm>
            <a:custGeom>
              <a:avLst/>
              <a:gdLst/>
              <a:ahLst/>
              <a:cxnLst/>
              <a:rect l="l" t="t" r="r" b="b"/>
              <a:pathLst>
                <a:path w="190" h="4781" extrusionOk="0">
                  <a:moveTo>
                    <a:pt x="26" y="1"/>
                  </a:moveTo>
                  <a:cubicBezTo>
                    <a:pt x="13" y="1"/>
                    <a:pt x="0" y="14"/>
                    <a:pt x="0" y="33"/>
                  </a:cubicBezTo>
                  <a:lnTo>
                    <a:pt x="0" y="4755"/>
                  </a:lnTo>
                  <a:cubicBezTo>
                    <a:pt x="0" y="4774"/>
                    <a:pt x="13" y="4780"/>
                    <a:pt x="26" y="4780"/>
                  </a:cubicBezTo>
                  <a:lnTo>
                    <a:pt x="164" y="4780"/>
                  </a:lnTo>
                  <a:cubicBezTo>
                    <a:pt x="177" y="4780"/>
                    <a:pt x="190" y="4774"/>
                    <a:pt x="190" y="4755"/>
                  </a:cubicBezTo>
                  <a:lnTo>
                    <a:pt x="190" y="33"/>
                  </a:lnTo>
                  <a:cubicBezTo>
                    <a:pt x="190" y="14"/>
                    <a:pt x="177" y="1"/>
                    <a:pt x="1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55"/>
            <p:cNvSpPr/>
            <p:nvPr/>
          </p:nvSpPr>
          <p:spPr>
            <a:xfrm>
              <a:off x="1561559" y="1857996"/>
              <a:ext cx="292178" cy="11613"/>
            </a:xfrm>
            <a:custGeom>
              <a:avLst/>
              <a:gdLst/>
              <a:ahLst/>
              <a:cxnLst/>
              <a:rect l="l" t="t" r="r" b="b"/>
              <a:pathLst>
                <a:path w="4780" h="190" extrusionOk="0">
                  <a:moveTo>
                    <a:pt x="26" y="0"/>
                  </a:moveTo>
                  <a:cubicBezTo>
                    <a:pt x="7" y="0"/>
                    <a:pt x="0" y="13"/>
                    <a:pt x="0" y="26"/>
                  </a:cubicBezTo>
                  <a:lnTo>
                    <a:pt x="0" y="165"/>
                  </a:lnTo>
                  <a:cubicBezTo>
                    <a:pt x="0" y="177"/>
                    <a:pt x="7" y="190"/>
                    <a:pt x="26" y="190"/>
                  </a:cubicBezTo>
                  <a:lnTo>
                    <a:pt x="4755" y="190"/>
                  </a:lnTo>
                  <a:cubicBezTo>
                    <a:pt x="4767" y="190"/>
                    <a:pt x="4780" y="177"/>
                    <a:pt x="4780" y="165"/>
                  </a:cubicBezTo>
                  <a:lnTo>
                    <a:pt x="4780" y="26"/>
                  </a:lnTo>
                  <a:cubicBezTo>
                    <a:pt x="4780" y="13"/>
                    <a:pt x="4767" y="0"/>
                    <a:pt x="47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 name="Google Shape;801;p55"/>
          <p:cNvGrpSpPr/>
          <p:nvPr/>
        </p:nvGrpSpPr>
        <p:grpSpPr>
          <a:xfrm>
            <a:off x="8137915" y="583762"/>
            <a:ext cx="155930" cy="155978"/>
            <a:chOff x="1271767" y="1976812"/>
            <a:chExt cx="155930" cy="155978"/>
          </a:xfrm>
        </p:grpSpPr>
        <p:sp>
          <p:nvSpPr>
            <p:cNvPr id="802" name="Google Shape;802;p55"/>
            <p:cNvSpPr/>
            <p:nvPr/>
          </p:nvSpPr>
          <p:spPr>
            <a:xfrm>
              <a:off x="1346584" y="1976812"/>
              <a:ext cx="6235" cy="155978"/>
            </a:xfrm>
            <a:custGeom>
              <a:avLst/>
              <a:gdLst/>
              <a:ahLst/>
              <a:cxnLst/>
              <a:rect l="l" t="t" r="r" b="b"/>
              <a:pathLst>
                <a:path w="102" h="2552" extrusionOk="0">
                  <a:moveTo>
                    <a:pt x="20" y="1"/>
                  </a:moveTo>
                  <a:cubicBezTo>
                    <a:pt x="7" y="1"/>
                    <a:pt x="1" y="7"/>
                    <a:pt x="1" y="20"/>
                  </a:cubicBezTo>
                  <a:lnTo>
                    <a:pt x="1" y="2539"/>
                  </a:lnTo>
                  <a:cubicBezTo>
                    <a:pt x="1" y="2545"/>
                    <a:pt x="7" y="2552"/>
                    <a:pt x="20" y="2552"/>
                  </a:cubicBezTo>
                  <a:lnTo>
                    <a:pt x="89" y="2552"/>
                  </a:lnTo>
                  <a:cubicBezTo>
                    <a:pt x="96" y="2552"/>
                    <a:pt x="102" y="2545"/>
                    <a:pt x="102" y="2539"/>
                  </a:cubicBezTo>
                  <a:lnTo>
                    <a:pt x="102" y="20"/>
                  </a:lnTo>
                  <a:cubicBezTo>
                    <a:pt x="102" y="7"/>
                    <a:pt x="96" y="1"/>
                    <a:pt x="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55"/>
            <p:cNvSpPr/>
            <p:nvPr/>
          </p:nvSpPr>
          <p:spPr>
            <a:xfrm>
              <a:off x="1271767" y="2048627"/>
              <a:ext cx="155930" cy="6234"/>
            </a:xfrm>
            <a:custGeom>
              <a:avLst/>
              <a:gdLst/>
              <a:ahLst/>
              <a:cxnLst/>
              <a:rect l="l" t="t" r="r" b="b"/>
              <a:pathLst>
                <a:path w="2551" h="102" extrusionOk="0">
                  <a:moveTo>
                    <a:pt x="19" y="0"/>
                  </a:moveTo>
                  <a:cubicBezTo>
                    <a:pt x="6" y="0"/>
                    <a:pt x="0" y="7"/>
                    <a:pt x="0" y="19"/>
                  </a:cubicBezTo>
                  <a:lnTo>
                    <a:pt x="0" y="89"/>
                  </a:lnTo>
                  <a:cubicBezTo>
                    <a:pt x="0" y="95"/>
                    <a:pt x="6" y="101"/>
                    <a:pt x="19" y="101"/>
                  </a:cubicBezTo>
                  <a:lnTo>
                    <a:pt x="2538" y="101"/>
                  </a:lnTo>
                  <a:cubicBezTo>
                    <a:pt x="2544" y="101"/>
                    <a:pt x="2551" y="95"/>
                    <a:pt x="2551" y="89"/>
                  </a:cubicBezTo>
                  <a:lnTo>
                    <a:pt x="2551" y="19"/>
                  </a:lnTo>
                  <a:cubicBezTo>
                    <a:pt x="2551" y="7"/>
                    <a:pt x="2544" y="0"/>
                    <a:pt x="25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 name="Google Shape;804;p55"/>
          <p:cNvGrpSpPr/>
          <p:nvPr/>
        </p:nvGrpSpPr>
        <p:grpSpPr>
          <a:xfrm flipH="1">
            <a:off x="424115" y="874601"/>
            <a:ext cx="292178" cy="292215"/>
            <a:chOff x="1561559" y="1723289"/>
            <a:chExt cx="292178" cy="292215"/>
          </a:xfrm>
        </p:grpSpPr>
        <p:sp>
          <p:nvSpPr>
            <p:cNvPr id="805" name="Google Shape;805;p55"/>
            <p:cNvSpPr/>
            <p:nvPr/>
          </p:nvSpPr>
          <p:spPr>
            <a:xfrm>
              <a:off x="1701657" y="1723289"/>
              <a:ext cx="11614" cy="292215"/>
            </a:xfrm>
            <a:custGeom>
              <a:avLst/>
              <a:gdLst/>
              <a:ahLst/>
              <a:cxnLst/>
              <a:rect l="l" t="t" r="r" b="b"/>
              <a:pathLst>
                <a:path w="190" h="4781" extrusionOk="0">
                  <a:moveTo>
                    <a:pt x="26" y="1"/>
                  </a:moveTo>
                  <a:cubicBezTo>
                    <a:pt x="13" y="1"/>
                    <a:pt x="0" y="14"/>
                    <a:pt x="0" y="33"/>
                  </a:cubicBezTo>
                  <a:lnTo>
                    <a:pt x="0" y="4755"/>
                  </a:lnTo>
                  <a:cubicBezTo>
                    <a:pt x="0" y="4774"/>
                    <a:pt x="13" y="4780"/>
                    <a:pt x="26" y="4780"/>
                  </a:cubicBezTo>
                  <a:lnTo>
                    <a:pt x="164" y="4780"/>
                  </a:lnTo>
                  <a:cubicBezTo>
                    <a:pt x="177" y="4780"/>
                    <a:pt x="190" y="4774"/>
                    <a:pt x="190" y="4755"/>
                  </a:cubicBezTo>
                  <a:lnTo>
                    <a:pt x="190" y="33"/>
                  </a:lnTo>
                  <a:cubicBezTo>
                    <a:pt x="190" y="14"/>
                    <a:pt x="177" y="1"/>
                    <a:pt x="1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55"/>
            <p:cNvSpPr/>
            <p:nvPr/>
          </p:nvSpPr>
          <p:spPr>
            <a:xfrm>
              <a:off x="1561559" y="1857996"/>
              <a:ext cx="292178" cy="11613"/>
            </a:xfrm>
            <a:custGeom>
              <a:avLst/>
              <a:gdLst/>
              <a:ahLst/>
              <a:cxnLst/>
              <a:rect l="l" t="t" r="r" b="b"/>
              <a:pathLst>
                <a:path w="4780" h="190" extrusionOk="0">
                  <a:moveTo>
                    <a:pt x="26" y="0"/>
                  </a:moveTo>
                  <a:cubicBezTo>
                    <a:pt x="7" y="0"/>
                    <a:pt x="0" y="13"/>
                    <a:pt x="0" y="26"/>
                  </a:cubicBezTo>
                  <a:lnTo>
                    <a:pt x="0" y="165"/>
                  </a:lnTo>
                  <a:cubicBezTo>
                    <a:pt x="0" y="177"/>
                    <a:pt x="7" y="190"/>
                    <a:pt x="26" y="190"/>
                  </a:cubicBezTo>
                  <a:lnTo>
                    <a:pt x="4755" y="190"/>
                  </a:lnTo>
                  <a:cubicBezTo>
                    <a:pt x="4767" y="190"/>
                    <a:pt x="4780" y="177"/>
                    <a:pt x="4780" y="165"/>
                  </a:cubicBezTo>
                  <a:lnTo>
                    <a:pt x="4780" y="26"/>
                  </a:lnTo>
                  <a:cubicBezTo>
                    <a:pt x="4780" y="13"/>
                    <a:pt x="4767" y="0"/>
                    <a:pt x="47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 name="Google Shape;807;p55"/>
          <p:cNvGrpSpPr/>
          <p:nvPr/>
        </p:nvGrpSpPr>
        <p:grpSpPr>
          <a:xfrm flipH="1">
            <a:off x="850155" y="1128124"/>
            <a:ext cx="155930" cy="155978"/>
            <a:chOff x="1271767" y="1976812"/>
            <a:chExt cx="155930" cy="155978"/>
          </a:xfrm>
        </p:grpSpPr>
        <p:sp>
          <p:nvSpPr>
            <p:cNvPr id="808" name="Google Shape;808;p55"/>
            <p:cNvSpPr/>
            <p:nvPr/>
          </p:nvSpPr>
          <p:spPr>
            <a:xfrm>
              <a:off x="1346584" y="1976812"/>
              <a:ext cx="6235" cy="155978"/>
            </a:xfrm>
            <a:custGeom>
              <a:avLst/>
              <a:gdLst/>
              <a:ahLst/>
              <a:cxnLst/>
              <a:rect l="l" t="t" r="r" b="b"/>
              <a:pathLst>
                <a:path w="102" h="2552" extrusionOk="0">
                  <a:moveTo>
                    <a:pt x="20" y="1"/>
                  </a:moveTo>
                  <a:cubicBezTo>
                    <a:pt x="7" y="1"/>
                    <a:pt x="1" y="7"/>
                    <a:pt x="1" y="20"/>
                  </a:cubicBezTo>
                  <a:lnTo>
                    <a:pt x="1" y="2539"/>
                  </a:lnTo>
                  <a:cubicBezTo>
                    <a:pt x="1" y="2545"/>
                    <a:pt x="7" y="2552"/>
                    <a:pt x="20" y="2552"/>
                  </a:cubicBezTo>
                  <a:lnTo>
                    <a:pt x="89" y="2552"/>
                  </a:lnTo>
                  <a:cubicBezTo>
                    <a:pt x="96" y="2552"/>
                    <a:pt x="102" y="2545"/>
                    <a:pt x="102" y="2539"/>
                  </a:cubicBezTo>
                  <a:lnTo>
                    <a:pt x="102" y="20"/>
                  </a:lnTo>
                  <a:cubicBezTo>
                    <a:pt x="102" y="7"/>
                    <a:pt x="96" y="1"/>
                    <a:pt x="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55"/>
            <p:cNvSpPr/>
            <p:nvPr/>
          </p:nvSpPr>
          <p:spPr>
            <a:xfrm>
              <a:off x="1271767" y="2048627"/>
              <a:ext cx="155930" cy="6234"/>
            </a:xfrm>
            <a:custGeom>
              <a:avLst/>
              <a:gdLst/>
              <a:ahLst/>
              <a:cxnLst/>
              <a:rect l="l" t="t" r="r" b="b"/>
              <a:pathLst>
                <a:path w="2551" h="102" extrusionOk="0">
                  <a:moveTo>
                    <a:pt x="19" y="0"/>
                  </a:moveTo>
                  <a:cubicBezTo>
                    <a:pt x="6" y="0"/>
                    <a:pt x="0" y="7"/>
                    <a:pt x="0" y="19"/>
                  </a:cubicBezTo>
                  <a:lnTo>
                    <a:pt x="0" y="89"/>
                  </a:lnTo>
                  <a:cubicBezTo>
                    <a:pt x="0" y="95"/>
                    <a:pt x="6" y="101"/>
                    <a:pt x="19" y="101"/>
                  </a:cubicBezTo>
                  <a:lnTo>
                    <a:pt x="2538" y="101"/>
                  </a:lnTo>
                  <a:cubicBezTo>
                    <a:pt x="2544" y="101"/>
                    <a:pt x="2551" y="95"/>
                    <a:pt x="2551" y="89"/>
                  </a:cubicBezTo>
                  <a:lnTo>
                    <a:pt x="2551" y="19"/>
                  </a:lnTo>
                  <a:cubicBezTo>
                    <a:pt x="2551" y="7"/>
                    <a:pt x="2544" y="0"/>
                    <a:pt x="25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813"/>
        <p:cNvGrpSpPr/>
        <p:nvPr/>
      </p:nvGrpSpPr>
      <p:grpSpPr>
        <a:xfrm>
          <a:off x="0" y="0"/>
          <a:ext cx="0" cy="0"/>
          <a:chOff x="0" y="0"/>
          <a:chExt cx="0" cy="0"/>
        </a:xfrm>
      </p:grpSpPr>
      <p:sp>
        <p:nvSpPr>
          <p:cNvPr id="814" name="Google Shape;814;p56"/>
          <p:cNvSpPr/>
          <p:nvPr/>
        </p:nvSpPr>
        <p:spPr>
          <a:xfrm>
            <a:off x="1130100" y="2023438"/>
            <a:ext cx="6883800" cy="1096500"/>
          </a:xfrm>
          <a:prstGeom prst="roundRect">
            <a:avLst>
              <a:gd name="adj" fmla="val 5000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815" name="Google Shape;815;p56"/>
          <p:cNvSpPr txBox="1">
            <a:spLocks noGrp="1"/>
          </p:cNvSpPr>
          <p:nvPr>
            <p:ph type="title" idx="2"/>
          </p:nvPr>
        </p:nvSpPr>
        <p:spPr>
          <a:xfrm>
            <a:off x="2455875" y="2073537"/>
            <a:ext cx="4104900" cy="673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500</a:t>
            </a:r>
            <a:endParaRPr/>
          </a:p>
        </p:txBody>
      </p:sp>
      <p:sp>
        <p:nvSpPr>
          <p:cNvPr id="816" name="Google Shape;816;p56"/>
          <p:cNvSpPr txBox="1">
            <a:spLocks noGrp="1"/>
          </p:cNvSpPr>
          <p:nvPr>
            <p:ph type="subTitle" idx="3"/>
          </p:nvPr>
        </p:nvSpPr>
        <p:spPr>
          <a:xfrm>
            <a:off x="2455875" y="2747173"/>
            <a:ext cx="4104900" cy="322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Big numbers are very useful</a:t>
            </a:r>
            <a:endParaRPr/>
          </a:p>
        </p:txBody>
      </p:sp>
      <p:sp>
        <p:nvSpPr>
          <p:cNvPr id="817" name="Google Shape;817;p56"/>
          <p:cNvSpPr txBox="1">
            <a:spLocks noGrp="1"/>
          </p:cNvSpPr>
          <p:nvPr>
            <p:ph type="title"/>
          </p:nvPr>
        </p:nvSpPr>
        <p:spPr>
          <a:xfrm>
            <a:off x="2455825" y="819738"/>
            <a:ext cx="4104900" cy="673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2,500</a:t>
            </a:r>
            <a:endParaRPr/>
          </a:p>
        </p:txBody>
      </p:sp>
      <p:sp>
        <p:nvSpPr>
          <p:cNvPr id="818" name="Google Shape;818;p56"/>
          <p:cNvSpPr txBox="1">
            <a:spLocks noGrp="1"/>
          </p:cNvSpPr>
          <p:nvPr>
            <p:ph type="subTitle" idx="1"/>
          </p:nvPr>
        </p:nvSpPr>
        <p:spPr>
          <a:xfrm>
            <a:off x="2455825" y="1493238"/>
            <a:ext cx="4104900" cy="322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Big numbers are very useful</a:t>
            </a:r>
            <a:endParaRPr/>
          </a:p>
        </p:txBody>
      </p:sp>
      <p:sp>
        <p:nvSpPr>
          <p:cNvPr id="819" name="Google Shape;819;p56"/>
          <p:cNvSpPr txBox="1">
            <a:spLocks noGrp="1"/>
          </p:cNvSpPr>
          <p:nvPr>
            <p:ph type="title" idx="4"/>
          </p:nvPr>
        </p:nvSpPr>
        <p:spPr>
          <a:xfrm>
            <a:off x="2455875" y="3327336"/>
            <a:ext cx="4104900" cy="673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25</a:t>
            </a:r>
            <a:endParaRPr/>
          </a:p>
        </p:txBody>
      </p:sp>
      <p:sp>
        <p:nvSpPr>
          <p:cNvPr id="820" name="Google Shape;820;p56"/>
          <p:cNvSpPr txBox="1">
            <a:spLocks noGrp="1"/>
          </p:cNvSpPr>
          <p:nvPr>
            <p:ph type="subTitle" idx="5"/>
          </p:nvPr>
        </p:nvSpPr>
        <p:spPr>
          <a:xfrm>
            <a:off x="2455875" y="4000962"/>
            <a:ext cx="4104900" cy="322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Big numbers are very useful</a:t>
            </a:r>
            <a:endParaRPr/>
          </a:p>
        </p:txBody>
      </p:sp>
      <p:grpSp>
        <p:nvGrpSpPr>
          <p:cNvPr id="821" name="Google Shape;821;p56"/>
          <p:cNvGrpSpPr/>
          <p:nvPr/>
        </p:nvGrpSpPr>
        <p:grpSpPr>
          <a:xfrm>
            <a:off x="926157" y="4403739"/>
            <a:ext cx="292178" cy="292215"/>
            <a:chOff x="1561559" y="1723289"/>
            <a:chExt cx="292178" cy="292215"/>
          </a:xfrm>
        </p:grpSpPr>
        <p:sp>
          <p:nvSpPr>
            <p:cNvPr id="822" name="Google Shape;822;p56"/>
            <p:cNvSpPr/>
            <p:nvPr/>
          </p:nvSpPr>
          <p:spPr>
            <a:xfrm>
              <a:off x="1701657" y="1723289"/>
              <a:ext cx="11614" cy="292215"/>
            </a:xfrm>
            <a:custGeom>
              <a:avLst/>
              <a:gdLst/>
              <a:ahLst/>
              <a:cxnLst/>
              <a:rect l="l" t="t" r="r" b="b"/>
              <a:pathLst>
                <a:path w="190" h="4781" extrusionOk="0">
                  <a:moveTo>
                    <a:pt x="26" y="1"/>
                  </a:moveTo>
                  <a:cubicBezTo>
                    <a:pt x="13" y="1"/>
                    <a:pt x="0" y="14"/>
                    <a:pt x="0" y="33"/>
                  </a:cubicBezTo>
                  <a:lnTo>
                    <a:pt x="0" y="4755"/>
                  </a:lnTo>
                  <a:cubicBezTo>
                    <a:pt x="0" y="4774"/>
                    <a:pt x="13" y="4780"/>
                    <a:pt x="26" y="4780"/>
                  </a:cubicBezTo>
                  <a:lnTo>
                    <a:pt x="164" y="4780"/>
                  </a:lnTo>
                  <a:cubicBezTo>
                    <a:pt x="177" y="4780"/>
                    <a:pt x="190" y="4774"/>
                    <a:pt x="190" y="4755"/>
                  </a:cubicBezTo>
                  <a:lnTo>
                    <a:pt x="190" y="33"/>
                  </a:lnTo>
                  <a:cubicBezTo>
                    <a:pt x="190" y="14"/>
                    <a:pt x="177" y="1"/>
                    <a:pt x="1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56"/>
            <p:cNvSpPr/>
            <p:nvPr/>
          </p:nvSpPr>
          <p:spPr>
            <a:xfrm>
              <a:off x="1561559" y="1857996"/>
              <a:ext cx="292178" cy="11613"/>
            </a:xfrm>
            <a:custGeom>
              <a:avLst/>
              <a:gdLst/>
              <a:ahLst/>
              <a:cxnLst/>
              <a:rect l="l" t="t" r="r" b="b"/>
              <a:pathLst>
                <a:path w="4780" h="190" extrusionOk="0">
                  <a:moveTo>
                    <a:pt x="26" y="0"/>
                  </a:moveTo>
                  <a:cubicBezTo>
                    <a:pt x="7" y="0"/>
                    <a:pt x="0" y="13"/>
                    <a:pt x="0" y="26"/>
                  </a:cubicBezTo>
                  <a:lnTo>
                    <a:pt x="0" y="165"/>
                  </a:lnTo>
                  <a:cubicBezTo>
                    <a:pt x="0" y="177"/>
                    <a:pt x="7" y="190"/>
                    <a:pt x="26" y="190"/>
                  </a:cubicBezTo>
                  <a:lnTo>
                    <a:pt x="4755" y="190"/>
                  </a:lnTo>
                  <a:cubicBezTo>
                    <a:pt x="4767" y="190"/>
                    <a:pt x="4780" y="177"/>
                    <a:pt x="4780" y="165"/>
                  </a:cubicBezTo>
                  <a:lnTo>
                    <a:pt x="4780" y="26"/>
                  </a:lnTo>
                  <a:cubicBezTo>
                    <a:pt x="4780" y="13"/>
                    <a:pt x="4767" y="0"/>
                    <a:pt x="47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 name="Google Shape;824;p56"/>
          <p:cNvGrpSpPr/>
          <p:nvPr/>
        </p:nvGrpSpPr>
        <p:grpSpPr>
          <a:xfrm>
            <a:off x="636365" y="4657262"/>
            <a:ext cx="155930" cy="155978"/>
            <a:chOff x="1271767" y="1976812"/>
            <a:chExt cx="155930" cy="155978"/>
          </a:xfrm>
        </p:grpSpPr>
        <p:sp>
          <p:nvSpPr>
            <p:cNvPr id="825" name="Google Shape;825;p56"/>
            <p:cNvSpPr/>
            <p:nvPr/>
          </p:nvSpPr>
          <p:spPr>
            <a:xfrm>
              <a:off x="1346584" y="1976812"/>
              <a:ext cx="6235" cy="155978"/>
            </a:xfrm>
            <a:custGeom>
              <a:avLst/>
              <a:gdLst/>
              <a:ahLst/>
              <a:cxnLst/>
              <a:rect l="l" t="t" r="r" b="b"/>
              <a:pathLst>
                <a:path w="102" h="2552" extrusionOk="0">
                  <a:moveTo>
                    <a:pt x="20" y="1"/>
                  </a:moveTo>
                  <a:cubicBezTo>
                    <a:pt x="7" y="1"/>
                    <a:pt x="1" y="7"/>
                    <a:pt x="1" y="20"/>
                  </a:cubicBezTo>
                  <a:lnTo>
                    <a:pt x="1" y="2539"/>
                  </a:lnTo>
                  <a:cubicBezTo>
                    <a:pt x="1" y="2545"/>
                    <a:pt x="7" y="2552"/>
                    <a:pt x="20" y="2552"/>
                  </a:cubicBezTo>
                  <a:lnTo>
                    <a:pt x="89" y="2552"/>
                  </a:lnTo>
                  <a:cubicBezTo>
                    <a:pt x="96" y="2552"/>
                    <a:pt x="102" y="2545"/>
                    <a:pt x="102" y="2539"/>
                  </a:cubicBezTo>
                  <a:lnTo>
                    <a:pt x="102" y="20"/>
                  </a:lnTo>
                  <a:cubicBezTo>
                    <a:pt x="102" y="7"/>
                    <a:pt x="96" y="1"/>
                    <a:pt x="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56"/>
            <p:cNvSpPr/>
            <p:nvPr/>
          </p:nvSpPr>
          <p:spPr>
            <a:xfrm>
              <a:off x="1271767" y="2048627"/>
              <a:ext cx="155930" cy="6234"/>
            </a:xfrm>
            <a:custGeom>
              <a:avLst/>
              <a:gdLst/>
              <a:ahLst/>
              <a:cxnLst/>
              <a:rect l="l" t="t" r="r" b="b"/>
              <a:pathLst>
                <a:path w="2551" h="102" extrusionOk="0">
                  <a:moveTo>
                    <a:pt x="19" y="0"/>
                  </a:moveTo>
                  <a:cubicBezTo>
                    <a:pt x="6" y="0"/>
                    <a:pt x="0" y="7"/>
                    <a:pt x="0" y="19"/>
                  </a:cubicBezTo>
                  <a:lnTo>
                    <a:pt x="0" y="89"/>
                  </a:lnTo>
                  <a:cubicBezTo>
                    <a:pt x="0" y="95"/>
                    <a:pt x="6" y="101"/>
                    <a:pt x="19" y="101"/>
                  </a:cubicBezTo>
                  <a:lnTo>
                    <a:pt x="2538" y="101"/>
                  </a:lnTo>
                  <a:cubicBezTo>
                    <a:pt x="2544" y="101"/>
                    <a:pt x="2551" y="95"/>
                    <a:pt x="2551" y="89"/>
                  </a:cubicBezTo>
                  <a:lnTo>
                    <a:pt x="2551" y="19"/>
                  </a:lnTo>
                  <a:cubicBezTo>
                    <a:pt x="2551" y="7"/>
                    <a:pt x="2544" y="0"/>
                    <a:pt x="25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 name="Google Shape;827;p56"/>
          <p:cNvGrpSpPr/>
          <p:nvPr/>
        </p:nvGrpSpPr>
        <p:grpSpPr>
          <a:xfrm>
            <a:off x="7487657" y="3591314"/>
            <a:ext cx="292177" cy="292215"/>
            <a:chOff x="1561559" y="1723289"/>
            <a:chExt cx="292178" cy="292215"/>
          </a:xfrm>
        </p:grpSpPr>
        <p:sp>
          <p:nvSpPr>
            <p:cNvPr id="828" name="Google Shape;828;p56"/>
            <p:cNvSpPr/>
            <p:nvPr/>
          </p:nvSpPr>
          <p:spPr>
            <a:xfrm>
              <a:off x="1701657" y="1723289"/>
              <a:ext cx="11614" cy="292215"/>
            </a:xfrm>
            <a:custGeom>
              <a:avLst/>
              <a:gdLst/>
              <a:ahLst/>
              <a:cxnLst/>
              <a:rect l="l" t="t" r="r" b="b"/>
              <a:pathLst>
                <a:path w="190" h="4781" extrusionOk="0">
                  <a:moveTo>
                    <a:pt x="26" y="1"/>
                  </a:moveTo>
                  <a:cubicBezTo>
                    <a:pt x="13" y="1"/>
                    <a:pt x="0" y="14"/>
                    <a:pt x="0" y="33"/>
                  </a:cubicBezTo>
                  <a:lnTo>
                    <a:pt x="0" y="4755"/>
                  </a:lnTo>
                  <a:cubicBezTo>
                    <a:pt x="0" y="4774"/>
                    <a:pt x="13" y="4780"/>
                    <a:pt x="26" y="4780"/>
                  </a:cubicBezTo>
                  <a:lnTo>
                    <a:pt x="164" y="4780"/>
                  </a:lnTo>
                  <a:cubicBezTo>
                    <a:pt x="177" y="4780"/>
                    <a:pt x="190" y="4774"/>
                    <a:pt x="190" y="4755"/>
                  </a:cubicBezTo>
                  <a:lnTo>
                    <a:pt x="190" y="33"/>
                  </a:lnTo>
                  <a:cubicBezTo>
                    <a:pt x="190" y="14"/>
                    <a:pt x="177" y="1"/>
                    <a:pt x="1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56"/>
            <p:cNvSpPr/>
            <p:nvPr/>
          </p:nvSpPr>
          <p:spPr>
            <a:xfrm>
              <a:off x="1561559" y="1857996"/>
              <a:ext cx="292178" cy="11613"/>
            </a:xfrm>
            <a:custGeom>
              <a:avLst/>
              <a:gdLst/>
              <a:ahLst/>
              <a:cxnLst/>
              <a:rect l="l" t="t" r="r" b="b"/>
              <a:pathLst>
                <a:path w="4780" h="190" extrusionOk="0">
                  <a:moveTo>
                    <a:pt x="26" y="0"/>
                  </a:moveTo>
                  <a:cubicBezTo>
                    <a:pt x="7" y="0"/>
                    <a:pt x="0" y="13"/>
                    <a:pt x="0" y="26"/>
                  </a:cubicBezTo>
                  <a:lnTo>
                    <a:pt x="0" y="165"/>
                  </a:lnTo>
                  <a:cubicBezTo>
                    <a:pt x="0" y="177"/>
                    <a:pt x="7" y="190"/>
                    <a:pt x="26" y="190"/>
                  </a:cubicBezTo>
                  <a:lnTo>
                    <a:pt x="4755" y="190"/>
                  </a:lnTo>
                  <a:cubicBezTo>
                    <a:pt x="4767" y="190"/>
                    <a:pt x="4780" y="177"/>
                    <a:pt x="4780" y="165"/>
                  </a:cubicBezTo>
                  <a:lnTo>
                    <a:pt x="4780" y="26"/>
                  </a:lnTo>
                  <a:cubicBezTo>
                    <a:pt x="4780" y="13"/>
                    <a:pt x="4767" y="0"/>
                    <a:pt x="47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 name="Google Shape;830;p56"/>
          <p:cNvGrpSpPr/>
          <p:nvPr/>
        </p:nvGrpSpPr>
        <p:grpSpPr>
          <a:xfrm>
            <a:off x="7197865" y="3844837"/>
            <a:ext cx="155930" cy="155978"/>
            <a:chOff x="1271767" y="1976812"/>
            <a:chExt cx="155930" cy="155978"/>
          </a:xfrm>
        </p:grpSpPr>
        <p:sp>
          <p:nvSpPr>
            <p:cNvPr id="831" name="Google Shape;831;p56"/>
            <p:cNvSpPr/>
            <p:nvPr/>
          </p:nvSpPr>
          <p:spPr>
            <a:xfrm>
              <a:off x="1346584" y="1976812"/>
              <a:ext cx="6235" cy="155978"/>
            </a:xfrm>
            <a:custGeom>
              <a:avLst/>
              <a:gdLst/>
              <a:ahLst/>
              <a:cxnLst/>
              <a:rect l="l" t="t" r="r" b="b"/>
              <a:pathLst>
                <a:path w="102" h="2552" extrusionOk="0">
                  <a:moveTo>
                    <a:pt x="20" y="1"/>
                  </a:moveTo>
                  <a:cubicBezTo>
                    <a:pt x="7" y="1"/>
                    <a:pt x="1" y="7"/>
                    <a:pt x="1" y="20"/>
                  </a:cubicBezTo>
                  <a:lnTo>
                    <a:pt x="1" y="2539"/>
                  </a:lnTo>
                  <a:cubicBezTo>
                    <a:pt x="1" y="2545"/>
                    <a:pt x="7" y="2552"/>
                    <a:pt x="20" y="2552"/>
                  </a:cubicBezTo>
                  <a:lnTo>
                    <a:pt x="89" y="2552"/>
                  </a:lnTo>
                  <a:cubicBezTo>
                    <a:pt x="96" y="2552"/>
                    <a:pt x="102" y="2545"/>
                    <a:pt x="102" y="2539"/>
                  </a:cubicBezTo>
                  <a:lnTo>
                    <a:pt x="102" y="20"/>
                  </a:lnTo>
                  <a:cubicBezTo>
                    <a:pt x="102" y="7"/>
                    <a:pt x="96" y="1"/>
                    <a:pt x="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56"/>
            <p:cNvSpPr/>
            <p:nvPr/>
          </p:nvSpPr>
          <p:spPr>
            <a:xfrm>
              <a:off x="1271767" y="2048627"/>
              <a:ext cx="155930" cy="6234"/>
            </a:xfrm>
            <a:custGeom>
              <a:avLst/>
              <a:gdLst/>
              <a:ahLst/>
              <a:cxnLst/>
              <a:rect l="l" t="t" r="r" b="b"/>
              <a:pathLst>
                <a:path w="2551" h="102" extrusionOk="0">
                  <a:moveTo>
                    <a:pt x="19" y="0"/>
                  </a:moveTo>
                  <a:cubicBezTo>
                    <a:pt x="6" y="0"/>
                    <a:pt x="0" y="7"/>
                    <a:pt x="0" y="19"/>
                  </a:cubicBezTo>
                  <a:lnTo>
                    <a:pt x="0" y="89"/>
                  </a:lnTo>
                  <a:cubicBezTo>
                    <a:pt x="0" y="95"/>
                    <a:pt x="6" y="101"/>
                    <a:pt x="19" y="101"/>
                  </a:cubicBezTo>
                  <a:lnTo>
                    <a:pt x="2538" y="101"/>
                  </a:lnTo>
                  <a:cubicBezTo>
                    <a:pt x="2544" y="101"/>
                    <a:pt x="2551" y="95"/>
                    <a:pt x="2551" y="89"/>
                  </a:cubicBezTo>
                  <a:lnTo>
                    <a:pt x="2551" y="19"/>
                  </a:lnTo>
                  <a:cubicBezTo>
                    <a:pt x="2551" y="7"/>
                    <a:pt x="2544" y="0"/>
                    <a:pt x="25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 name="Google Shape;833;p56"/>
          <p:cNvGrpSpPr/>
          <p:nvPr/>
        </p:nvGrpSpPr>
        <p:grpSpPr>
          <a:xfrm flipH="1">
            <a:off x="1534565" y="711251"/>
            <a:ext cx="292178" cy="292215"/>
            <a:chOff x="1561559" y="1723289"/>
            <a:chExt cx="292178" cy="292215"/>
          </a:xfrm>
        </p:grpSpPr>
        <p:sp>
          <p:nvSpPr>
            <p:cNvPr id="834" name="Google Shape;834;p56"/>
            <p:cNvSpPr/>
            <p:nvPr/>
          </p:nvSpPr>
          <p:spPr>
            <a:xfrm>
              <a:off x="1701657" y="1723289"/>
              <a:ext cx="11614" cy="292215"/>
            </a:xfrm>
            <a:custGeom>
              <a:avLst/>
              <a:gdLst/>
              <a:ahLst/>
              <a:cxnLst/>
              <a:rect l="l" t="t" r="r" b="b"/>
              <a:pathLst>
                <a:path w="190" h="4781" extrusionOk="0">
                  <a:moveTo>
                    <a:pt x="26" y="1"/>
                  </a:moveTo>
                  <a:cubicBezTo>
                    <a:pt x="13" y="1"/>
                    <a:pt x="0" y="14"/>
                    <a:pt x="0" y="33"/>
                  </a:cubicBezTo>
                  <a:lnTo>
                    <a:pt x="0" y="4755"/>
                  </a:lnTo>
                  <a:cubicBezTo>
                    <a:pt x="0" y="4774"/>
                    <a:pt x="13" y="4780"/>
                    <a:pt x="26" y="4780"/>
                  </a:cubicBezTo>
                  <a:lnTo>
                    <a:pt x="164" y="4780"/>
                  </a:lnTo>
                  <a:cubicBezTo>
                    <a:pt x="177" y="4780"/>
                    <a:pt x="190" y="4774"/>
                    <a:pt x="190" y="4755"/>
                  </a:cubicBezTo>
                  <a:lnTo>
                    <a:pt x="190" y="33"/>
                  </a:lnTo>
                  <a:cubicBezTo>
                    <a:pt x="190" y="14"/>
                    <a:pt x="177" y="1"/>
                    <a:pt x="1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56"/>
            <p:cNvSpPr/>
            <p:nvPr/>
          </p:nvSpPr>
          <p:spPr>
            <a:xfrm>
              <a:off x="1561559" y="1857996"/>
              <a:ext cx="292178" cy="11613"/>
            </a:xfrm>
            <a:custGeom>
              <a:avLst/>
              <a:gdLst/>
              <a:ahLst/>
              <a:cxnLst/>
              <a:rect l="l" t="t" r="r" b="b"/>
              <a:pathLst>
                <a:path w="4780" h="190" extrusionOk="0">
                  <a:moveTo>
                    <a:pt x="26" y="0"/>
                  </a:moveTo>
                  <a:cubicBezTo>
                    <a:pt x="7" y="0"/>
                    <a:pt x="0" y="13"/>
                    <a:pt x="0" y="26"/>
                  </a:cubicBezTo>
                  <a:lnTo>
                    <a:pt x="0" y="165"/>
                  </a:lnTo>
                  <a:cubicBezTo>
                    <a:pt x="0" y="177"/>
                    <a:pt x="7" y="190"/>
                    <a:pt x="26" y="190"/>
                  </a:cubicBezTo>
                  <a:lnTo>
                    <a:pt x="4755" y="190"/>
                  </a:lnTo>
                  <a:cubicBezTo>
                    <a:pt x="4767" y="190"/>
                    <a:pt x="4780" y="177"/>
                    <a:pt x="4780" y="165"/>
                  </a:cubicBezTo>
                  <a:lnTo>
                    <a:pt x="4780" y="26"/>
                  </a:lnTo>
                  <a:cubicBezTo>
                    <a:pt x="4780" y="13"/>
                    <a:pt x="4767" y="0"/>
                    <a:pt x="47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 name="Google Shape;836;p56"/>
          <p:cNvGrpSpPr/>
          <p:nvPr/>
        </p:nvGrpSpPr>
        <p:grpSpPr>
          <a:xfrm flipH="1">
            <a:off x="1960605" y="964774"/>
            <a:ext cx="155930" cy="155978"/>
            <a:chOff x="1271767" y="1976812"/>
            <a:chExt cx="155930" cy="155978"/>
          </a:xfrm>
        </p:grpSpPr>
        <p:sp>
          <p:nvSpPr>
            <p:cNvPr id="837" name="Google Shape;837;p56"/>
            <p:cNvSpPr/>
            <p:nvPr/>
          </p:nvSpPr>
          <p:spPr>
            <a:xfrm>
              <a:off x="1346584" y="1976812"/>
              <a:ext cx="6235" cy="155978"/>
            </a:xfrm>
            <a:custGeom>
              <a:avLst/>
              <a:gdLst/>
              <a:ahLst/>
              <a:cxnLst/>
              <a:rect l="l" t="t" r="r" b="b"/>
              <a:pathLst>
                <a:path w="102" h="2552" extrusionOk="0">
                  <a:moveTo>
                    <a:pt x="20" y="1"/>
                  </a:moveTo>
                  <a:cubicBezTo>
                    <a:pt x="7" y="1"/>
                    <a:pt x="1" y="7"/>
                    <a:pt x="1" y="20"/>
                  </a:cubicBezTo>
                  <a:lnTo>
                    <a:pt x="1" y="2539"/>
                  </a:lnTo>
                  <a:cubicBezTo>
                    <a:pt x="1" y="2545"/>
                    <a:pt x="7" y="2552"/>
                    <a:pt x="20" y="2552"/>
                  </a:cubicBezTo>
                  <a:lnTo>
                    <a:pt x="89" y="2552"/>
                  </a:lnTo>
                  <a:cubicBezTo>
                    <a:pt x="96" y="2552"/>
                    <a:pt x="102" y="2545"/>
                    <a:pt x="102" y="2539"/>
                  </a:cubicBezTo>
                  <a:lnTo>
                    <a:pt x="102" y="20"/>
                  </a:lnTo>
                  <a:cubicBezTo>
                    <a:pt x="102" y="7"/>
                    <a:pt x="96" y="1"/>
                    <a:pt x="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56"/>
            <p:cNvSpPr/>
            <p:nvPr/>
          </p:nvSpPr>
          <p:spPr>
            <a:xfrm>
              <a:off x="1271767" y="2048627"/>
              <a:ext cx="155930" cy="6234"/>
            </a:xfrm>
            <a:custGeom>
              <a:avLst/>
              <a:gdLst/>
              <a:ahLst/>
              <a:cxnLst/>
              <a:rect l="l" t="t" r="r" b="b"/>
              <a:pathLst>
                <a:path w="2551" h="102" extrusionOk="0">
                  <a:moveTo>
                    <a:pt x="19" y="0"/>
                  </a:moveTo>
                  <a:cubicBezTo>
                    <a:pt x="6" y="0"/>
                    <a:pt x="0" y="7"/>
                    <a:pt x="0" y="19"/>
                  </a:cubicBezTo>
                  <a:lnTo>
                    <a:pt x="0" y="89"/>
                  </a:lnTo>
                  <a:cubicBezTo>
                    <a:pt x="0" y="95"/>
                    <a:pt x="6" y="101"/>
                    <a:pt x="19" y="101"/>
                  </a:cubicBezTo>
                  <a:lnTo>
                    <a:pt x="2538" y="101"/>
                  </a:lnTo>
                  <a:cubicBezTo>
                    <a:pt x="2544" y="101"/>
                    <a:pt x="2551" y="95"/>
                    <a:pt x="2551" y="89"/>
                  </a:cubicBezTo>
                  <a:lnTo>
                    <a:pt x="2551" y="19"/>
                  </a:lnTo>
                  <a:cubicBezTo>
                    <a:pt x="2551" y="7"/>
                    <a:pt x="2544" y="0"/>
                    <a:pt x="25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842"/>
        <p:cNvGrpSpPr/>
        <p:nvPr/>
      </p:nvGrpSpPr>
      <p:grpSpPr>
        <a:xfrm>
          <a:off x="0" y="0"/>
          <a:ext cx="0" cy="0"/>
          <a:chOff x="0" y="0"/>
          <a:chExt cx="0" cy="0"/>
        </a:xfrm>
      </p:grpSpPr>
      <p:sp>
        <p:nvSpPr>
          <p:cNvPr id="843" name="Google Shape;843;p57"/>
          <p:cNvSpPr/>
          <p:nvPr/>
        </p:nvSpPr>
        <p:spPr>
          <a:xfrm>
            <a:off x="741158" y="1424731"/>
            <a:ext cx="1250700" cy="1250700"/>
          </a:xfrm>
          <a:prstGeom prst="pie">
            <a:avLst>
              <a:gd name="adj1" fmla="val 16159076"/>
              <a:gd name="adj2" fmla="val 3895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57"/>
          <p:cNvSpPr txBox="1"/>
          <p:nvPr/>
        </p:nvSpPr>
        <p:spPr>
          <a:xfrm>
            <a:off x="2088559" y="1225598"/>
            <a:ext cx="1118100" cy="396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500" b="1">
                <a:solidFill>
                  <a:schemeClr val="dk1"/>
                </a:solidFill>
                <a:latin typeface="Cormorant Unicase"/>
                <a:ea typeface="Cormorant Unicase"/>
                <a:cs typeface="Cormorant Unicase"/>
                <a:sym typeface="Cormorant Unicase"/>
              </a:rPr>
              <a:t>25%</a:t>
            </a:r>
            <a:endParaRPr sz="2500" b="1">
              <a:solidFill>
                <a:schemeClr val="dk1"/>
              </a:solidFill>
              <a:latin typeface="Cormorant Unicase"/>
              <a:ea typeface="Cormorant Unicase"/>
              <a:cs typeface="Cormorant Unicase"/>
              <a:sym typeface="Cormorant Unicase"/>
            </a:endParaRPr>
          </a:p>
        </p:txBody>
      </p:sp>
      <p:sp>
        <p:nvSpPr>
          <p:cNvPr id="845" name="Google Shape;845;p57"/>
          <p:cNvSpPr/>
          <p:nvPr/>
        </p:nvSpPr>
        <p:spPr>
          <a:xfrm>
            <a:off x="741158" y="3205586"/>
            <a:ext cx="1250700" cy="1250700"/>
          </a:xfrm>
          <a:prstGeom prst="pie">
            <a:avLst>
              <a:gd name="adj1" fmla="val 16159076"/>
              <a:gd name="adj2" fmla="val 10709837"/>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57"/>
          <p:cNvSpPr txBox="1"/>
          <p:nvPr/>
        </p:nvSpPr>
        <p:spPr>
          <a:xfrm>
            <a:off x="2088559" y="3021260"/>
            <a:ext cx="1118100" cy="396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500" b="1">
                <a:solidFill>
                  <a:schemeClr val="dk2"/>
                </a:solidFill>
                <a:latin typeface="Cormorant Unicase"/>
                <a:ea typeface="Cormorant Unicase"/>
                <a:cs typeface="Cormorant Unicase"/>
                <a:sym typeface="Cormorant Unicase"/>
              </a:rPr>
              <a:t>75%</a:t>
            </a:r>
            <a:endParaRPr sz="2500" b="1">
              <a:solidFill>
                <a:schemeClr val="dk2"/>
              </a:solidFill>
              <a:latin typeface="Cormorant Unicase"/>
              <a:ea typeface="Cormorant Unicase"/>
              <a:cs typeface="Cormorant Unicase"/>
              <a:sym typeface="Cormorant Unicase"/>
            </a:endParaRPr>
          </a:p>
        </p:txBody>
      </p:sp>
      <p:sp>
        <p:nvSpPr>
          <p:cNvPr id="847" name="Google Shape;847;p57"/>
          <p:cNvSpPr txBox="1"/>
          <p:nvPr/>
        </p:nvSpPr>
        <p:spPr>
          <a:xfrm>
            <a:off x="2088559" y="1625125"/>
            <a:ext cx="2184600" cy="353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500">
                <a:solidFill>
                  <a:srgbClr val="FF524B"/>
                </a:solidFill>
                <a:latin typeface="Cormorant Unicase"/>
                <a:ea typeface="Cormorant Unicase"/>
                <a:cs typeface="Cormorant Unicase"/>
                <a:sym typeface="Cormorant Unicase"/>
              </a:rPr>
              <a:t>Deceased</a:t>
            </a:r>
            <a:endParaRPr sz="2500">
              <a:solidFill>
                <a:srgbClr val="FF524B"/>
              </a:solidFill>
              <a:latin typeface="Cormorant Unicase"/>
              <a:ea typeface="Cormorant Unicase"/>
              <a:cs typeface="Cormorant Unicase"/>
              <a:sym typeface="Cormorant Unicase"/>
            </a:endParaRPr>
          </a:p>
        </p:txBody>
      </p:sp>
      <p:sp>
        <p:nvSpPr>
          <p:cNvPr id="848" name="Google Shape;848;p57"/>
          <p:cNvSpPr txBox="1"/>
          <p:nvPr/>
        </p:nvSpPr>
        <p:spPr>
          <a:xfrm>
            <a:off x="2088559" y="1982757"/>
            <a:ext cx="2184600" cy="48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626870"/>
                </a:solidFill>
                <a:latin typeface="Syne"/>
                <a:ea typeface="Syne"/>
                <a:cs typeface="Syne"/>
                <a:sym typeface="Syne"/>
              </a:rPr>
              <a:t>Venus is the second planet from the Sun</a:t>
            </a:r>
            <a:endParaRPr>
              <a:solidFill>
                <a:srgbClr val="626870"/>
              </a:solidFill>
              <a:latin typeface="Syne"/>
              <a:ea typeface="Syne"/>
              <a:cs typeface="Syne"/>
              <a:sym typeface="Syne"/>
            </a:endParaRPr>
          </a:p>
        </p:txBody>
      </p:sp>
      <p:sp>
        <p:nvSpPr>
          <p:cNvPr id="849" name="Google Shape;849;p57"/>
          <p:cNvSpPr txBox="1"/>
          <p:nvPr/>
        </p:nvSpPr>
        <p:spPr>
          <a:xfrm>
            <a:off x="2088559" y="3421826"/>
            <a:ext cx="2184600" cy="353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500">
                <a:solidFill>
                  <a:srgbClr val="FF524B"/>
                </a:solidFill>
                <a:latin typeface="Cormorant Unicase"/>
                <a:ea typeface="Cormorant Unicase"/>
                <a:cs typeface="Cormorant Unicase"/>
                <a:sym typeface="Cormorant Unicase"/>
              </a:rPr>
              <a:t>Vaccine cure</a:t>
            </a:r>
            <a:endParaRPr sz="2500">
              <a:solidFill>
                <a:srgbClr val="FF524B"/>
              </a:solidFill>
              <a:latin typeface="Cormorant Unicase"/>
              <a:ea typeface="Cormorant Unicase"/>
              <a:cs typeface="Cormorant Unicase"/>
              <a:sym typeface="Cormorant Unicase"/>
            </a:endParaRPr>
          </a:p>
        </p:txBody>
      </p:sp>
      <p:sp>
        <p:nvSpPr>
          <p:cNvPr id="850" name="Google Shape;850;p57"/>
          <p:cNvSpPr txBox="1"/>
          <p:nvPr/>
        </p:nvSpPr>
        <p:spPr>
          <a:xfrm>
            <a:off x="2088559" y="3779448"/>
            <a:ext cx="2184600" cy="48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626870"/>
                </a:solidFill>
                <a:latin typeface="Syne"/>
                <a:ea typeface="Syne"/>
                <a:cs typeface="Syne"/>
                <a:sym typeface="Syne"/>
              </a:rPr>
              <a:t>Despite being red, Mars is a cold place</a:t>
            </a:r>
            <a:endParaRPr>
              <a:solidFill>
                <a:srgbClr val="626870"/>
              </a:solidFill>
              <a:latin typeface="Syne"/>
              <a:ea typeface="Syne"/>
              <a:cs typeface="Syne"/>
              <a:sym typeface="Syne"/>
            </a:endParaRPr>
          </a:p>
        </p:txBody>
      </p:sp>
      <p:sp>
        <p:nvSpPr>
          <p:cNvPr id="851" name="Google Shape;851;p57"/>
          <p:cNvSpPr txBox="1"/>
          <p:nvPr/>
        </p:nvSpPr>
        <p:spPr>
          <a:xfrm>
            <a:off x="5911042" y="1626650"/>
            <a:ext cx="2491800" cy="353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500">
                <a:solidFill>
                  <a:srgbClr val="FF524B"/>
                </a:solidFill>
                <a:latin typeface="Cormorant Unicase"/>
                <a:ea typeface="Cormorant Unicase"/>
                <a:cs typeface="Cormorant Unicase"/>
                <a:sym typeface="Cormorant Unicase"/>
              </a:rPr>
              <a:t>In 2016</a:t>
            </a:r>
            <a:endParaRPr sz="2500">
              <a:solidFill>
                <a:srgbClr val="FF524B"/>
              </a:solidFill>
              <a:latin typeface="Cormorant Unicase"/>
              <a:ea typeface="Cormorant Unicase"/>
              <a:cs typeface="Cormorant Unicase"/>
              <a:sym typeface="Cormorant Unicase"/>
            </a:endParaRPr>
          </a:p>
        </p:txBody>
      </p:sp>
      <p:sp>
        <p:nvSpPr>
          <p:cNvPr id="852" name="Google Shape;852;p57"/>
          <p:cNvSpPr txBox="1"/>
          <p:nvPr/>
        </p:nvSpPr>
        <p:spPr>
          <a:xfrm>
            <a:off x="5911042" y="1984279"/>
            <a:ext cx="2491800" cy="48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626870"/>
                </a:solidFill>
                <a:latin typeface="Syne"/>
                <a:ea typeface="Syne"/>
                <a:cs typeface="Syne"/>
                <a:sym typeface="Syne"/>
              </a:rPr>
              <a:t>10.4 million people became ill with tuberculosis</a:t>
            </a:r>
            <a:endParaRPr>
              <a:solidFill>
                <a:srgbClr val="626870"/>
              </a:solidFill>
              <a:latin typeface="Syne"/>
              <a:ea typeface="Syne"/>
              <a:cs typeface="Syne"/>
              <a:sym typeface="Syne"/>
            </a:endParaRPr>
          </a:p>
        </p:txBody>
      </p:sp>
      <p:sp>
        <p:nvSpPr>
          <p:cNvPr id="853" name="Google Shape;853;p57"/>
          <p:cNvSpPr txBox="1"/>
          <p:nvPr/>
        </p:nvSpPr>
        <p:spPr>
          <a:xfrm>
            <a:off x="5903319" y="3418025"/>
            <a:ext cx="2491800" cy="353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500">
                <a:solidFill>
                  <a:srgbClr val="FF524B"/>
                </a:solidFill>
                <a:latin typeface="Cormorant Unicase"/>
                <a:ea typeface="Cormorant Unicase"/>
                <a:cs typeface="Cormorant Unicase"/>
                <a:sym typeface="Cormorant Unicase"/>
              </a:rPr>
              <a:t>HIV</a:t>
            </a:r>
            <a:endParaRPr sz="2500">
              <a:solidFill>
                <a:srgbClr val="FF524B"/>
              </a:solidFill>
              <a:latin typeface="Cormorant Unicase"/>
              <a:ea typeface="Cormorant Unicase"/>
              <a:cs typeface="Cormorant Unicase"/>
              <a:sym typeface="Cormorant Unicase"/>
            </a:endParaRPr>
          </a:p>
        </p:txBody>
      </p:sp>
      <p:sp>
        <p:nvSpPr>
          <p:cNvPr id="854" name="Google Shape;854;p57"/>
          <p:cNvSpPr txBox="1"/>
          <p:nvPr/>
        </p:nvSpPr>
        <p:spPr>
          <a:xfrm>
            <a:off x="5903319" y="3775654"/>
            <a:ext cx="2491800" cy="48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626870"/>
                </a:solidFill>
                <a:latin typeface="Syne"/>
                <a:ea typeface="Syne"/>
                <a:cs typeface="Syne"/>
                <a:sym typeface="Syne"/>
              </a:rPr>
              <a:t>0.4 million deaths from this disease were people with HIV</a:t>
            </a:r>
            <a:endParaRPr>
              <a:solidFill>
                <a:srgbClr val="626870"/>
              </a:solidFill>
              <a:latin typeface="Syne"/>
              <a:ea typeface="Syne"/>
              <a:cs typeface="Syne"/>
              <a:sym typeface="Syne"/>
            </a:endParaRPr>
          </a:p>
        </p:txBody>
      </p:sp>
      <p:sp>
        <p:nvSpPr>
          <p:cNvPr id="855" name="Google Shape;855;p57"/>
          <p:cNvSpPr/>
          <p:nvPr/>
        </p:nvSpPr>
        <p:spPr>
          <a:xfrm>
            <a:off x="4777426" y="3320358"/>
            <a:ext cx="1029900" cy="1029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57"/>
          <p:cNvSpPr txBox="1"/>
          <p:nvPr/>
        </p:nvSpPr>
        <p:spPr>
          <a:xfrm>
            <a:off x="4868224" y="1824400"/>
            <a:ext cx="848400" cy="396000"/>
          </a:xfrm>
          <a:prstGeom prst="rect">
            <a:avLst/>
          </a:prstGeom>
          <a:noFill/>
          <a:ln>
            <a:noFill/>
          </a:ln>
        </p:spPr>
        <p:txBody>
          <a:bodyPr spcFirstLastPara="1" wrap="square" lIns="0" tIns="91425" rIns="91425" bIns="91425" anchor="ctr" anchorCtr="0">
            <a:noAutofit/>
          </a:bodyPr>
          <a:lstStyle/>
          <a:p>
            <a:pPr marL="0" lvl="0" indent="0" algn="ctr" rtl="0">
              <a:spcBef>
                <a:spcPts val="0"/>
              </a:spcBef>
              <a:spcAft>
                <a:spcPts val="0"/>
              </a:spcAft>
              <a:buNone/>
            </a:pPr>
            <a:r>
              <a:rPr lang="en" sz="2500" b="1">
                <a:solidFill>
                  <a:schemeClr val="lt1"/>
                </a:solidFill>
                <a:latin typeface="Cormorant Unicase"/>
                <a:ea typeface="Cormorant Unicase"/>
                <a:cs typeface="Cormorant Unicase"/>
                <a:sym typeface="Cormorant Unicase"/>
              </a:rPr>
              <a:t>75%</a:t>
            </a:r>
            <a:endParaRPr sz="2500" b="1">
              <a:solidFill>
                <a:schemeClr val="lt1"/>
              </a:solidFill>
              <a:latin typeface="Cormorant Unicase"/>
              <a:ea typeface="Cormorant Unicase"/>
              <a:cs typeface="Cormorant Unicase"/>
              <a:sym typeface="Cormorant Unicase"/>
            </a:endParaRPr>
          </a:p>
        </p:txBody>
      </p:sp>
      <p:sp>
        <p:nvSpPr>
          <p:cNvPr id="857" name="Google Shape;857;p57"/>
          <p:cNvSpPr/>
          <p:nvPr/>
        </p:nvSpPr>
        <p:spPr>
          <a:xfrm>
            <a:off x="4777426" y="1538494"/>
            <a:ext cx="1029900" cy="1029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57"/>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Tuberculosis</a:t>
            </a:r>
            <a:r>
              <a:rPr lang="en" b="1"/>
              <a:t> in figures</a:t>
            </a:r>
            <a:endParaRPr b="1"/>
          </a:p>
        </p:txBody>
      </p:sp>
      <p:grpSp>
        <p:nvGrpSpPr>
          <p:cNvPr id="859" name="Google Shape;859;p57"/>
          <p:cNvGrpSpPr/>
          <p:nvPr/>
        </p:nvGrpSpPr>
        <p:grpSpPr>
          <a:xfrm>
            <a:off x="5087916" y="1855460"/>
            <a:ext cx="409099" cy="395999"/>
            <a:chOff x="7916453" y="1875359"/>
            <a:chExt cx="303802" cy="294074"/>
          </a:xfrm>
        </p:grpSpPr>
        <p:grpSp>
          <p:nvGrpSpPr>
            <p:cNvPr id="860" name="Google Shape;860;p57"/>
            <p:cNvGrpSpPr/>
            <p:nvPr/>
          </p:nvGrpSpPr>
          <p:grpSpPr>
            <a:xfrm>
              <a:off x="7916453" y="1875359"/>
              <a:ext cx="118572" cy="294074"/>
              <a:chOff x="3343310" y="4475555"/>
              <a:chExt cx="127717" cy="316753"/>
            </a:xfrm>
          </p:grpSpPr>
          <p:sp>
            <p:nvSpPr>
              <p:cNvPr id="861" name="Google Shape;861;p57"/>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57"/>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3" name="Google Shape;863;p57"/>
            <p:cNvGrpSpPr/>
            <p:nvPr/>
          </p:nvGrpSpPr>
          <p:grpSpPr>
            <a:xfrm>
              <a:off x="8072424" y="1876401"/>
              <a:ext cx="147831" cy="291991"/>
              <a:chOff x="3527539" y="4476677"/>
              <a:chExt cx="159232" cy="314510"/>
            </a:xfrm>
          </p:grpSpPr>
          <p:sp>
            <p:nvSpPr>
              <p:cNvPr id="864" name="Google Shape;864;p57"/>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57"/>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66" name="Google Shape;866;p57"/>
          <p:cNvGrpSpPr/>
          <p:nvPr/>
        </p:nvGrpSpPr>
        <p:grpSpPr>
          <a:xfrm>
            <a:off x="5147491" y="3603032"/>
            <a:ext cx="289962" cy="352833"/>
            <a:chOff x="-24709100" y="3888875"/>
            <a:chExt cx="243400" cy="296175"/>
          </a:xfrm>
        </p:grpSpPr>
        <p:sp>
          <p:nvSpPr>
            <p:cNvPr id="867" name="Google Shape;867;p57"/>
            <p:cNvSpPr/>
            <p:nvPr/>
          </p:nvSpPr>
          <p:spPr>
            <a:xfrm>
              <a:off x="-24587800" y="3888875"/>
              <a:ext cx="105575" cy="227650"/>
            </a:xfrm>
            <a:custGeom>
              <a:avLst/>
              <a:gdLst/>
              <a:ahLst/>
              <a:cxnLst/>
              <a:rect l="l" t="t" r="r" b="b"/>
              <a:pathLst>
                <a:path w="4223" h="9106" extrusionOk="0">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57"/>
            <p:cNvSpPr/>
            <p:nvPr/>
          </p:nvSpPr>
          <p:spPr>
            <a:xfrm>
              <a:off x="-24536600" y="4132250"/>
              <a:ext cx="70900" cy="17350"/>
            </a:xfrm>
            <a:custGeom>
              <a:avLst/>
              <a:gdLst/>
              <a:ahLst/>
              <a:cxnLst/>
              <a:rect l="l" t="t" r="r" b="b"/>
              <a:pathLst>
                <a:path w="2836" h="694" extrusionOk="0">
                  <a:moveTo>
                    <a:pt x="0" y="1"/>
                  </a:moveTo>
                  <a:lnTo>
                    <a:pt x="347" y="694"/>
                  </a:lnTo>
                  <a:lnTo>
                    <a:pt x="2489" y="694"/>
                  </a:lnTo>
                  <a:cubicBezTo>
                    <a:pt x="2678" y="694"/>
                    <a:pt x="2836" y="536"/>
                    <a:pt x="2836" y="347"/>
                  </a:cubicBezTo>
                  <a:cubicBezTo>
                    <a:pt x="2836" y="158"/>
                    <a:pt x="2678" y="1"/>
                    <a:pt x="24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57"/>
            <p:cNvSpPr/>
            <p:nvPr/>
          </p:nvSpPr>
          <p:spPr>
            <a:xfrm>
              <a:off x="-24709100" y="3963700"/>
              <a:ext cx="208750" cy="221350"/>
            </a:xfrm>
            <a:custGeom>
              <a:avLst/>
              <a:gdLst/>
              <a:ahLst/>
              <a:cxnLst/>
              <a:rect l="l" t="t" r="r" b="b"/>
              <a:pathLst>
                <a:path w="8350" h="8854" extrusionOk="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0" name="Google Shape;870;p57"/>
          <p:cNvSpPr/>
          <p:nvPr/>
        </p:nvSpPr>
        <p:spPr>
          <a:xfrm>
            <a:off x="851558" y="1535131"/>
            <a:ext cx="1029900" cy="1029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57"/>
          <p:cNvSpPr/>
          <p:nvPr/>
        </p:nvSpPr>
        <p:spPr>
          <a:xfrm>
            <a:off x="851558" y="3315986"/>
            <a:ext cx="1029900" cy="1029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57"/>
          <p:cNvSpPr/>
          <p:nvPr/>
        </p:nvSpPr>
        <p:spPr>
          <a:xfrm>
            <a:off x="1190106" y="3655577"/>
            <a:ext cx="352803" cy="350719"/>
          </a:xfrm>
          <a:custGeom>
            <a:avLst/>
            <a:gdLst/>
            <a:ahLst/>
            <a:cxnLst/>
            <a:rect l="l" t="t" r="r" b="b"/>
            <a:pathLst>
              <a:path w="11846" h="11776" extrusionOk="0">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3" name="Google Shape;873;p57"/>
          <p:cNvGrpSpPr/>
          <p:nvPr/>
        </p:nvGrpSpPr>
        <p:grpSpPr>
          <a:xfrm>
            <a:off x="1217236" y="1882444"/>
            <a:ext cx="298503" cy="335275"/>
            <a:chOff x="6264300" y="3809300"/>
            <a:chExt cx="423950" cy="476175"/>
          </a:xfrm>
        </p:grpSpPr>
        <p:sp>
          <p:nvSpPr>
            <p:cNvPr id="874" name="Google Shape;874;p57"/>
            <p:cNvSpPr/>
            <p:nvPr/>
          </p:nvSpPr>
          <p:spPr>
            <a:xfrm>
              <a:off x="6346200" y="4002825"/>
              <a:ext cx="66950" cy="63225"/>
            </a:xfrm>
            <a:custGeom>
              <a:avLst/>
              <a:gdLst/>
              <a:ahLst/>
              <a:cxnLst/>
              <a:rect l="l" t="t" r="r" b="b"/>
              <a:pathLst>
                <a:path w="2678" h="2529" extrusionOk="0">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5" name="Google Shape;875;p57"/>
            <p:cNvSpPr/>
            <p:nvPr/>
          </p:nvSpPr>
          <p:spPr>
            <a:xfrm>
              <a:off x="6539375" y="4002825"/>
              <a:ext cx="66950" cy="63200"/>
            </a:xfrm>
            <a:custGeom>
              <a:avLst/>
              <a:gdLst/>
              <a:ahLst/>
              <a:cxnLst/>
              <a:rect l="l" t="t" r="r" b="b"/>
              <a:pathLst>
                <a:path w="2678" h="2528" extrusionOk="0">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6" name="Google Shape;876;p57"/>
            <p:cNvSpPr/>
            <p:nvPr/>
          </p:nvSpPr>
          <p:spPr>
            <a:xfrm>
              <a:off x="6264300" y="3809300"/>
              <a:ext cx="423950" cy="476175"/>
            </a:xfrm>
            <a:custGeom>
              <a:avLst/>
              <a:gdLst/>
              <a:ahLst/>
              <a:cxnLst/>
              <a:rect l="l" t="t" r="r" b="b"/>
              <a:pathLst>
                <a:path w="16958" h="19047" extrusionOk="0">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80"/>
        <p:cNvGrpSpPr/>
        <p:nvPr/>
      </p:nvGrpSpPr>
      <p:grpSpPr>
        <a:xfrm>
          <a:off x="0" y="0"/>
          <a:ext cx="0" cy="0"/>
          <a:chOff x="0" y="0"/>
          <a:chExt cx="0" cy="0"/>
        </a:xfrm>
      </p:grpSpPr>
      <p:sp>
        <p:nvSpPr>
          <p:cNvPr id="881" name="Google Shape;881;p58"/>
          <p:cNvSpPr/>
          <p:nvPr/>
        </p:nvSpPr>
        <p:spPr>
          <a:xfrm>
            <a:off x="537900" y="3883400"/>
            <a:ext cx="8068200" cy="718800"/>
          </a:xfrm>
          <a:prstGeom prst="roundRect">
            <a:avLst>
              <a:gd name="adj"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58"/>
          <p:cNvSpPr txBox="1">
            <a:spLocks noGrp="1"/>
          </p:cNvSpPr>
          <p:nvPr>
            <p:ph type="title"/>
          </p:nvPr>
        </p:nvSpPr>
        <p:spPr>
          <a:xfrm>
            <a:off x="720000" y="3956450"/>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 picture is worth </a:t>
            </a:r>
            <a:r>
              <a:rPr lang="en" b="1"/>
              <a:t>a thousand words</a:t>
            </a:r>
            <a:endParaRPr b="1"/>
          </a:p>
        </p:txBody>
      </p:sp>
      <p:grpSp>
        <p:nvGrpSpPr>
          <p:cNvPr id="883" name="Google Shape;883;p58"/>
          <p:cNvGrpSpPr/>
          <p:nvPr/>
        </p:nvGrpSpPr>
        <p:grpSpPr>
          <a:xfrm>
            <a:off x="6147482" y="330239"/>
            <a:ext cx="292178" cy="292215"/>
            <a:chOff x="1561559" y="1723289"/>
            <a:chExt cx="292178" cy="292215"/>
          </a:xfrm>
        </p:grpSpPr>
        <p:sp>
          <p:nvSpPr>
            <p:cNvPr id="884" name="Google Shape;884;p58"/>
            <p:cNvSpPr/>
            <p:nvPr/>
          </p:nvSpPr>
          <p:spPr>
            <a:xfrm>
              <a:off x="1701657" y="1723289"/>
              <a:ext cx="11614" cy="292215"/>
            </a:xfrm>
            <a:custGeom>
              <a:avLst/>
              <a:gdLst/>
              <a:ahLst/>
              <a:cxnLst/>
              <a:rect l="l" t="t" r="r" b="b"/>
              <a:pathLst>
                <a:path w="190" h="4781" extrusionOk="0">
                  <a:moveTo>
                    <a:pt x="26" y="1"/>
                  </a:moveTo>
                  <a:cubicBezTo>
                    <a:pt x="13" y="1"/>
                    <a:pt x="0" y="14"/>
                    <a:pt x="0" y="33"/>
                  </a:cubicBezTo>
                  <a:lnTo>
                    <a:pt x="0" y="4755"/>
                  </a:lnTo>
                  <a:cubicBezTo>
                    <a:pt x="0" y="4774"/>
                    <a:pt x="13" y="4780"/>
                    <a:pt x="26" y="4780"/>
                  </a:cubicBezTo>
                  <a:lnTo>
                    <a:pt x="164" y="4780"/>
                  </a:lnTo>
                  <a:cubicBezTo>
                    <a:pt x="177" y="4780"/>
                    <a:pt x="190" y="4774"/>
                    <a:pt x="190" y="4755"/>
                  </a:cubicBezTo>
                  <a:lnTo>
                    <a:pt x="190" y="33"/>
                  </a:lnTo>
                  <a:cubicBezTo>
                    <a:pt x="190" y="14"/>
                    <a:pt x="177" y="1"/>
                    <a:pt x="1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58"/>
            <p:cNvSpPr/>
            <p:nvPr/>
          </p:nvSpPr>
          <p:spPr>
            <a:xfrm>
              <a:off x="1561559" y="1857996"/>
              <a:ext cx="292178" cy="11613"/>
            </a:xfrm>
            <a:custGeom>
              <a:avLst/>
              <a:gdLst/>
              <a:ahLst/>
              <a:cxnLst/>
              <a:rect l="l" t="t" r="r" b="b"/>
              <a:pathLst>
                <a:path w="4780" h="190" extrusionOk="0">
                  <a:moveTo>
                    <a:pt x="26" y="0"/>
                  </a:moveTo>
                  <a:cubicBezTo>
                    <a:pt x="7" y="0"/>
                    <a:pt x="0" y="13"/>
                    <a:pt x="0" y="26"/>
                  </a:cubicBezTo>
                  <a:lnTo>
                    <a:pt x="0" y="165"/>
                  </a:lnTo>
                  <a:cubicBezTo>
                    <a:pt x="0" y="177"/>
                    <a:pt x="7" y="190"/>
                    <a:pt x="26" y="190"/>
                  </a:cubicBezTo>
                  <a:lnTo>
                    <a:pt x="4755" y="190"/>
                  </a:lnTo>
                  <a:cubicBezTo>
                    <a:pt x="4767" y="190"/>
                    <a:pt x="4780" y="177"/>
                    <a:pt x="4780" y="165"/>
                  </a:cubicBezTo>
                  <a:lnTo>
                    <a:pt x="4780" y="26"/>
                  </a:lnTo>
                  <a:cubicBezTo>
                    <a:pt x="4780" y="13"/>
                    <a:pt x="4767" y="0"/>
                    <a:pt x="47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6" name="Google Shape;886;p58"/>
          <p:cNvGrpSpPr/>
          <p:nvPr/>
        </p:nvGrpSpPr>
        <p:grpSpPr>
          <a:xfrm>
            <a:off x="5857690" y="583762"/>
            <a:ext cx="155930" cy="155978"/>
            <a:chOff x="1271767" y="1976812"/>
            <a:chExt cx="155930" cy="155978"/>
          </a:xfrm>
        </p:grpSpPr>
        <p:sp>
          <p:nvSpPr>
            <p:cNvPr id="887" name="Google Shape;887;p58"/>
            <p:cNvSpPr/>
            <p:nvPr/>
          </p:nvSpPr>
          <p:spPr>
            <a:xfrm>
              <a:off x="1346584" y="1976812"/>
              <a:ext cx="6235" cy="155978"/>
            </a:xfrm>
            <a:custGeom>
              <a:avLst/>
              <a:gdLst/>
              <a:ahLst/>
              <a:cxnLst/>
              <a:rect l="l" t="t" r="r" b="b"/>
              <a:pathLst>
                <a:path w="102" h="2552" extrusionOk="0">
                  <a:moveTo>
                    <a:pt x="20" y="1"/>
                  </a:moveTo>
                  <a:cubicBezTo>
                    <a:pt x="7" y="1"/>
                    <a:pt x="1" y="7"/>
                    <a:pt x="1" y="20"/>
                  </a:cubicBezTo>
                  <a:lnTo>
                    <a:pt x="1" y="2539"/>
                  </a:lnTo>
                  <a:cubicBezTo>
                    <a:pt x="1" y="2545"/>
                    <a:pt x="7" y="2552"/>
                    <a:pt x="20" y="2552"/>
                  </a:cubicBezTo>
                  <a:lnTo>
                    <a:pt x="89" y="2552"/>
                  </a:lnTo>
                  <a:cubicBezTo>
                    <a:pt x="96" y="2552"/>
                    <a:pt x="102" y="2545"/>
                    <a:pt x="102" y="2539"/>
                  </a:cubicBezTo>
                  <a:lnTo>
                    <a:pt x="102" y="20"/>
                  </a:lnTo>
                  <a:cubicBezTo>
                    <a:pt x="102" y="7"/>
                    <a:pt x="96" y="1"/>
                    <a:pt x="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58"/>
            <p:cNvSpPr/>
            <p:nvPr/>
          </p:nvSpPr>
          <p:spPr>
            <a:xfrm>
              <a:off x="1271767" y="2048627"/>
              <a:ext cx="155930" cy="6234"/>
            </a:xfrm>
            <a:custGeom>
              <a:avLst/>
              <a:gdLst/>
              <a:ahLst/>
              <a:cxnLst/>
              <a:rect l="l" t="t" r="r" b="b"/>
              <a:pathLst>
                <a:path w="2551" h="102" extrusionOk="0">
                  <a:moveTo>
                    <a:pt x="19" y="0"/>
                  </a:moveTo>
                  <a:cubicBezTo>
                    <a:pt x="6" y="0"/>
                    <a:pt x="0" y="7"/>
                    <a:pt x="0" y="19"/>
                  </a:cubicBezTo>
                  <a:lnTo>
                    <a:pt x="0" y="89"/>
                  </a:lnTo>
                  <a:cubicBezTo>
                    <a:pt x="0" y="95"/>
                    <a:pt x="6" y="101"/>
                    <a:pt x="19" y="101"/>
                  </a:cubicBezTo>
                  <a:lnTo>
                    <a:pt x="2538" y="101"/>
                  </a:lnTo>
                  <a:cubicBezTo>
                    <a:pt x="2544" y="101"/>
                    <a:pt x="2551" y="95"/>
                    <a:pt x="2551" y="89"/>
                  </a:cubicBezTo>
                  <a:lnTo>
                    <a:pt x="2551" y="19"/>
                  </a:lnTo>
                  <a:cubicBezTo>
                    <a:pt x="2551" y="7"/>
                    <a:pt x="2544" y="0"/>
                    <a:pt x="25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 name="Google Shape;889;p58"/>
          <p:cNvGrpSpPr/>
          <p:nvPr/>
        </p:nvGrpSpPr>
        <p:grpSpPr>
          <a:xfrm>
            <a:off x="8492282" y="2308339"/>
            <a:ext cx="292177" cy="292215"/>
            <a:chOff x="1561559" y="1723289"/>
            <a:chExt cx="292178" cy="292215"/>
          </a:xfrm>
        </p:grpSpPr>
        <p:sp>
          <p:nvSpPr>
            <p:cNvPr id="890" name="Google Shape;890;p58"/>
            <p:cNvSpPr/>
            <p:nvPr/>
          </p:nvSpPr>
          <p:spPr>
            <a:xfrm>
              <a:off x="1701657" y="1723289"/>
              <a:ext cx="11614" cy="292215"/>
            </a:xfrm>
            <a:custGeom>
              <a:avLst/>
              <a:gdLst/>
              <a:ahLst/>
              <a:cxnLst/>
              <a:rect l="l" t="t" r="r" b="b"/>
              <a:pathLst>
                <a:path w="190" h="4781" extrusionOk="0">
                  <a:moveTo>
                    <a:pt x="26" y="1"/>
                  </a:moveTo>
                  <a:cubicBezTo>
                    <a:pt x="13" y="1"/>
                    <a:pt x="0" y="14"/>
                    <a:pt x="0" y="33"/>
                  </a:cubicBezTo>
                  <a:lnTo>
                    <a:pt x="0" y="4755"/>
                  </a:lnTo>
                  <a:cubicBezTo>
                    <a:pt x="0" y="4774"/>
                    <a:pt x="13" y="4780"/>
                    <a:pt x="26" y="4780"/>
                  </a:cubicBezTo>
                  <a:lnTo>
                    <a:pt x="164" y="4780"/>
                  </a:lnTo>
                  <a:cubicBezTo>
                    <a:pt x="177" y="4780"/>
                    <a:pt x="190" y="4774"/>
                    <a:pt x="190" y="4755"/>
                  </a:cubicBezTo>
                  <a:lnTo>
                    <a:pt x="190" y="33"/>
                  </a:lnTo>
                  <a:cubicBezTo>
                    <a:pt x="190" y="14"/>
                    <a:pt x="177" y="1"/>
                    <a:pt x="1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58"/>
            <p:cNvSpPr/>
            <p:nvPr/>
          </p:nvSpPr>
          <p:spPr>
            <a:xfrm>
              <a:off x="1561559" y="1857996"/>
              <a:ext cx="292178" cy="11613"/>
            </a:xfrm>
            <a:custGeom>
              <a:avLst/>
              <a:gdLst/>
              <a:ahLst/>
              <a:cxnLst/>
              <a:rect l="l" t="t" r="r" b="b"/>
              <a:pathLst>
                <a:path w="4780" h="190" extrusionOk="0">
                  <a:moveTo>
                    <a:pt x="26" y="0"/>
                  </a:moveTo>
                  <a:cubicBezTo>
                    <a:pt x="7" y="0"/>
                    <a:pt x="0" y="13"/>
                    <a:pt x="0" y="26"/>
                  </a:cubicBezTo>
                  <a:lnTo>
                    <a:pt x="0" y="165"/>
                  </a:lnTo>
                  <a:cubicBezTo>
                    <a:pt x="0" y="177"/>
                    <a:pt x="7" y="190"/>
                    <a:pt x="26" y="190"/>
                  </a:cubicBezTo>
                  <a:lnTo>
                    <a:pt x="4755" y="190"/>
                  </a:lnTo>
                  <a:cubicBezTo>
                    <a:pt x="4767" y="190"/>
                    <a:pt x="4780" y="177"/>
                    <a:pt x="4780" y="165"/>
                  </a:cubicBezTo>
                  <a:lnTo>
                    <a:pt x="4780" y="26"/>
                  </a:lnTo>
                  <a:cubicBezTo>
                    <a:pt x="4780" y="13"/>
                    <a:pt x="4767" y="0"/>
                    <a:pt x="47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 name="Google Shape;892;p58"/>
          <p:cNvGrpSpPr/>
          <p:nvPr/>
        </p:nvGrpSpPr>
        <p:grpSpPr>
          <a:xfrm>
            <a:off x="8202490" y="2561862"/>
            <a:ext cx="155930" cy="155978"/>
            <a:chOff x="1271767" y="1976812"/>
            <a:chExt cx="155930" cy="155978"/>
          </a:xfrm>
        </p:grpSpPr>
        <p:sp>
          <p:nvSpPr>
            <p:cNvPr id="893" name="Google Shape;893;p58"/>
            <p:cNvSpPr/>
            <p:nvPr/>
          </p:nvSpPr>
          <p:spPr>
            <a:xfrm>
              <a:off x="1346584" y="1976812"/>
              <a:ext cx="6235" cy="155978"/>
            </a:xfrm>
            <a:custGeom>
              <a:avLst/>
              <a:gdLst/>
              <a:ahLst/>
              <a:cxnLst/>
              <a:rect l="l" t="t" r="r" b="b"/>
              <a:pathLst>
                <a:path w="102" h="2552" extrusionOk="0">
                  <a:moveTo>
                    <a:pt x="20" y="1"/>
                  </a:moveTo>
                  <a:cubicBezTo>
                    <a:pt x="7" y="1"/>
                    <a:pt x="1" y="7"/>
                    <a:pt x="1" y="20"/>
                  </a:cubicBezTo>
                  <a:lnTo>
                    <a:pt x="1" y="2539"/>
                  </a:lnTo>
                  <a:cubicBezTo>
                    <a:pt x="1" y="2545"/>
                    <a:pt x="7" y="2552"/>
                    <a:pt x="20" y="2552"/>
                  </a:cubicBezTo>
                  <a:lnTo>
                    <a:pt x="89" y="2552"/>
                  </a:lnTo>
                  <a:cubicBezTo>
                    <a:pt x="96" y="2552"/>
                    <a:pt x="102" y="2545"/>
                    <a:pt x="102" y="2539"/>
                  </a:cubicBezTo>
                  <a:lnTo>
                    <a:pt x="102" y="20"/>
                  </a:lnTo>
                  <a:cubicBezTo>
                    <a:pt x="102" y="7"/>
                    <a:pt x="96" y="1"/>
                    <a:pt x="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58"/>
            <p:cNvSpPr/>
            <p:nvPr/>
          </p:nvSpPr>
          <p:spPr>
            <a:xfrm>
              <a:off x="1271767" y="2048627"/>
              <a:ext cx="155930" cy="6234"/>
            </a:xfrm>
            <a:custGeom>
              <a:avLst/>
              <a:gdLst/>
              <a:ahLst/>
              <a:cxnLst/>
              <a:rect l="l" t="t" r="r" b="b"/>
              <a:pathLst>
                <a:path w="2551" h="102" extrusionOk="0">
                  <a:moveTo>
                    <a:pt x="19" y="0"/>
                  </a:moveTo>
                  <a:cubicBezTo>
                    <a:pt x="6" y="0"/>
                    <a:pt x="0" y="7"/>
                    <a:pt x="0" y="19"/>
                  </a:cubicBezTo>
                  <a:lnTo>
                    <a:pt x="0" y="89"/>
                  </a:lnTo>
                  <a:cubicBezTo>
                    <a:pt x="0" y="95"/>
                    <a:pt x="6" y="101"/>
                    <a:pt x="19" y="101"/>
                  </a:cubicBezTo>
                  <a:lnTo>
                    <a:pt x="2538" y="101"/>
                  </a:lnTo>
                  <a:cubicBezTo>
                    <a:pt x="2544" y="101"/>
                    <a:pt x="2551" y="95"/>
                    <a:pt x="2551" y="89"/>
                  </a:cubicBezTo>
                  <a:lnTo>
                    <a:pt x="2551" y="19"/>
                  </a:lnTo>
                  <a:cubicBezTo>
                    <a:pt x="2551" y="7"/>
                    <a:pt x="2544" y="0"/>
                    <a:pt x="25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 name="Google Shape;895;p58"/>
          <p:cNvGrpSpPr/>
          <p:nvPr/>
        </p:nvGrpSpPr>
        <p:grpSpPr>
          <a:xfrm flipH="1">
            <a:off x="424115" y="2492676"/>
            <a:ext cx="292178" cy="292215"/>
            <a:chOff x="1561559" y="1723289"/>
            <a:chExt cx="292178" cy="292215"/>
          </a:xfrm>
        </p:grpSpPr>
        <p:sp>
          <p:nvSpPr>
            <p:cNvPr id="896" name="Google Shape;896;p58"/>
            <p:cNvSpPr/>
            <p:nvPr/>
          </p:nvSpPr>
          <p:spPr>
            <a:xfrm>
              <a:off x="1701657" y="1723289"/>
              <a:ext cx="11614" cy="292215"/>
            </a:xfrm>
            <a:custGeom>
              <a:avLst/>
              <a:gdLst/>
              <a:ahLst/>
              <a:cxnLst/>
              <a:rect l="l" t="t" r="r" b="b"/>
              <a:pathLst>
                <a:path w="190" h="4781" extrusionOk="0">
                  <a:moveTo>
                    <a:pt x="26" y="1"/>
                  </a:moveTo>
                  <a:cubicBezTo>
                    <a:pt x="13" y="1"/>
                    <a:pt x="0" y="14"/>
                    <a:pt x="0" y="33"/>
                  </a:cubicBezTo>
                  <a:lnTo>
                    <a:pt x="0" y="4755"/>
                  </a:lnTo>
                  <a:cubicBezTo>
                    <a:pt x="0" y="4774"/>
                    <a:pt x="13" y="4780"/>
                    <a:pt x="26" y="4780"/>
                  </a:cubicBezTo>
                  <a:lnTo>
                    <a:pt x="164" y="4780"/>
                  </a:lnTo>
                  <a:cubicBezTo>
                    <a:pt x="177" y="4780"/>
                    <a:pt x="190" y="4774"/>
                    <a:pt x="190" y="4755"/>
                  </a:cubicBezTo>
                  <a:lnTo>
                    <a:pt x="190" y="33"/>
                  </a:lnTo>
                  <a:cubicBezTo>
                    <a:pt x="190" y="14"/>
                    <a:pt x="177" y="1"/>
                    <a:pt x="1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58"/>
            <p:cNvSpPr/>
            <p:nvPr/>
          </p:nvSpPr>
          <p:spPr>
            <a:xfrm>
              <a:off x="1561559" y="1857996"/>
              <a:ext cx="292178" cy="11613"/>
            </a:xfrm>
            <a:custGeom>
              <a:avLst/>
              <a:gdLst/>
              <a:ahLst/>
              <a:cxnLst/>
              <a:rect l="l" t="t" r="r" b="b"/>
              <a:pathLst>
                <a:path w="4780" h="190" extrusionOk="0">
                  <a:moveTo>
                    <a:pt x="26" y="0"/>
                  </a:moveTo>
                  <a:cubicBezTo>
                    <a:pt x="7" y="0"/>
                    <a:pt x="0" y="13"/>
                    <a:pt x="0" y="26"/>
                  </a:cubicBezTo>
                  <a:lnTo>
                    <a:pt x="0" y="165"/>
                  </a:lnTo>
                  <a:cubicBezTo>
                    <a:pt x="0" y="177"/>
                    <a:pt x="7" y="190"/>
                    <a:pt x="26" y="190"/>
                  </a:cubicBezTo>
                  <a:lnTo>
                    <a:pt x="4755" y="190"/>
                  </a:lnTo>
                  <a:cubicBezTo>
                    <a:pt x="4767" y="190"/>
                    <a:pt x="4780" y="177"/>
                    <a:pt x="4780" y="165"/>
                  </a:cubicBezTo>
                  <a:lnTo>
                    <a:pt x="4780" y="26"/>
                  </a:lnTo>
                  <a:cubicBezTo>
                    <a:pt x="4780" y="13"/>
                    <a:pt x="4767" y="0"/>
                    <a:pt x="47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8" name="Google Shape;898;p58"/>
          <p:cNvGrpSpPr/>
          <p:nvPr/>
        </p:nvGrpSpPr>
        <p:grpSpPr>
          <a:xfrm flipH="1">
            <a:off x="850155" y="2746199"/>
            <a:ext cx="155930" cy="155978"/>
            <a:chOff x="1271767" y="1976812"/>
            <a:chExt cx="155930" cy="155978"/>
          </a:xfrm>
        </p:grpSpPr>
        <p:sp>
          <p:nvSpPr>
            <p:cNvPr id="899" name="Google Shape;899;p58"/>
            <p:cNvSpPr/>
            <p:nvPr/>
          </p:nvSpPr>
          <p:spPr>
            <a:xfrm>
              <a:off x="1346584" y="1976812"/>
              <a:ext cx="6235" cy="155978"/>
            </a:xfrm>
            <a:custGeom>
              <a:avLst/>
              <a:gdLst/>
              <a:ahLst/>
              <a:cxnLst/>
              <a:rect l="l" t="t" r="r" b="b"/>
              <a:pathLst>
                <a:path w="102" h="2552" extrusionOk="0">
                  <a:moveTo>
                    <a:pt x="20" y="1"/>
                  </a:moveTo>
                  <a:cubicBezTo>
                    <a:pt x="7" y="1"/>
                    <a:pt x="1" y="7"/>
                    <a:pt x="1" y="20"/>
                  </a:cubicBezTo>
                  <a:lnTo>
                    <a:pt x="1" y="2539"/>
                  </a:lnTo>
                  <a:cubicBezTo>
                    <a:pt x="1" y="2545"/>
                    <a:pt x="7" y="2552"/>
                    <a:pt x="20" y="2552"/>
                  </a:cubicBezTo>
                  <a:lnTo>
                    <a:pt x="89" y="2552"/>
                  </a:lnTo>
                  <a:cubicBezTo>
                    <a:pt x="96" y="2552"/>
                    <a:pt x="102" y="2545"/>
                    <a:pt x="102" y="2539"/>
                  </a:cubicBezTo>
                  <a:lnTo>
                    <a:pt x="102" y="20"/>
                  </a:lnTo>
                  <a:cubicBezTo>
                    <a:pt x="102" y="7"/>
                    <a:pt x="96" y="1"/>
                    <a:pt x="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58"/>
            <p:cNvSpPr/>
            <p:nvPr/>
          </p:nvSpPr>
          <p:spPr>
            <a:xfrm>
              <a:off x="1271767" y="2048627"/>
              <a:ext cx="155930" cy="6234"/>
            </a:xfrm>
            <a:custGeom>
              <a:avLst/>
              <a:gdLst/>
              <a:ahLst/>
              <a:cxnLst/>
              <a:rect l="l" t="t" r="r" b="b"/>
              <a:pathLst>
                <a:path w="2551" h="102" extrusionOk="0">
                  <a:moveTo>
                    <a:pt x="19" y="0"/>
                  </a:moveTo>
                  <a:cubicBezTo>
                    <a:pt x="6" y="0"/>
                    <a:pt x="0" y="7"/>
                    <a:pt x="0" y="19"/>
                  </a:cubicBezTo>
                  <a:lnTo>
                    <a:pt x="0" y="89"/>
                  </a:lnTo>
                  <a:cubicBezTo>
                    <a:pt x="0" y="95"/>
                    <a:pt x="6" y="101"/>
                    <a:pt x="19" y="101"/>
                  </a:cubicBezTo>
                  <a:lnTo>
                    <a:pt x="2538" y="101"/>
                  </a:lnTo>
                  <a:cubicBezTo>
                    <a:pt x="2544" y="101"/>
                    <a:pt x="2551" y="95"/>
                    <a:pt x="2551" y="89"/>
                  </a:cubicBezTo>
                  <a:lnTo>
                    <a:pt x="2551" y="19"/>
                  </a:lnTo>
                  <a:cubicBezTo>
                    <a:pt x="2551" y="7"/>
                    <a:pt x="2544" y="0"/>
                    <a:pt x="25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p41"/>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Contents of </a:t>
            </a:r>
            <a:r>
              <a:rPr lang="en" b="1"/>
              <a:t>this template</a:t>
            </a:r>
            <a:endParaRPr b="1"/>
          </a:p>
        </p:txBody>
      </p:sp>
      <p:sp>
        <p:nvSpPr>
          <p:cNvPr id="292" name="Google Shape;292;p41"/>
          <p:cNvSpPr txBox="1">
            <a:spLocks noGrp="1"/>
          </p:cNvSpPr>
          <p:nvPr>
            <p:ph type="body" idx="1"/>
          </p:nvPr>
        </p:nvSpPr>
        <p:spPr>
          <a:xfrm>
            <a:off x="720000" y="996050"/>
            <a:ext cx="7704000" cy="3714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rPr>
              <a:t>Here’s what you’ll find in this </a:t>
            </a:r>
            <a:r>
              <a:rPr lang="en" b="1">
                <a:solidFill>
                  <a:schemeClr val="dk2"/>
                </a:solidFill>
                <a:uFill>
                  <a:noFill/>
                </a:uFill>
                <a:hlinkClick r:id="rId3">
                  <a:extLst>
                    <a:ext uri="{A12FA001-AC4F-418D-AE19-62706E023703}">
                      <ahyp:hlinkClr xmlns:ahyp="http://schemas.microsoft.com/office/drawing/2018/hyperlinkcolor" val="tx"/>
                    </a:ext>
                  </a:extLst>
                </a:hlinkClick>
              </a:rPr>
              <a:t>Slidesgo</a:t>
            </a:r>
            <a:r>
              <a:rPr lang="en">
                <a:solidFill>
                  <a:schemeClr val="dk2"/>
                </a:solidFill>
              </a:rPr>
              <a:t> template: </a:t>
            </a:r>
            <a:endParaRPr>
              <a:solidFill>
                <a:schemeClr val="dk2"/>
              </a:solidFill>
            </a:endParaRPr>
          </a:p>
          <a:p>
            <a:pPr marL="457200" lvl="0" indent="-304800" algn="l" rtl="0">
              <a:spcBef>
                <a:spcPts val="0"/>
              </a:spcBef>
              <a:spcAft>
                <a:spcPts val="0"/>
              </a:spcAft>
              <a:buClr>
                <a:schemeClr val="dk2"/>
              </a:buClr>
              <a:buSzPts val="1200"/>
              <a:buAutoNum type="arabicPeriod"/>
            </a:pPr>
            <a:r>
              <a:rPr lang="en">
                <a:solidFill>
                  <a:schemeClr val="dk2"/>
                </a:solidFill>
              </a:rPr>
              <a:t>A slide structure based on a multi-purpose presentation for medical presentation, which you can easily adapt to your needs. For more info on how to edit the template, please visit </a:t>
            </a:r>
            <a:r>
              <a:rPr lang="en" b="1">
                <a:solidFill>
                  <a:schemeClr val="dk2"/>
                </a:solidFill>
                <a:uFill>
                  <a:noFill/>
                </a:uFill>
                <a:hlinkClick r:id="rId4">
                  <a:extLst>
                    <a:ext uri="{A12FA001-AC4F-418D-AE19-62706E023703}">
                      <ahyp:hlinkClr xmlns:ahyp="http://schemas.microsoft.com/office/drawing/2018/hyperlinkcolor" val="tx"/>
                    </a:ext>
                  </a:extLst>
                </a:hlinkClick>
              </a:rPr>
              <a:t>Slidesgo School</a:t>
            </a:r>
            <a:r>
              <a:rPr lang="en">
                <a:solidFill>
                  <a:schemeClr val="dk2"/>
                </a:solidFill>
              </a:rPr>
              <a:t> or read our </a:t>
            </a:r>
            <a:r>
              <a:rPr lang="en" b="1">
                <a:solidFill>
                  <a:schemeClr val="dk2"/>
                </a:solidFill>
                <a:uFill>
                  <a:noFill/>
                </a:uFill>
                <a:hlinkClick r:id="rId5">
                  <a:extLst>
                    <a:ext uri="{A12FA001-AC4F-418D-AE19-62706E023703}">
                      <ahyp:hlinkClr xmlns:ahyp="http://schemas.microsoft.com/office/drawing/2018/hyperlinkcolor" val="tx"/>
                    </a:ext>
                  </a:extLst>
                </a:hlinkClick>
              </a:rPr>
              <a:t>FAQs</a:t>
            </a:r>
            <a:r>
              <a:rPr lang="en">
                <a:solidFill>
                  <a:schemeClr val="dk2"/>
                </a:solidFill>
              </a:rPr>
              <a:t>.</a:t>
            </a:r>
            <a:endParaRPr>
              <a:solidFill>
                <a:schemeClr val="dk2"/>
              </a:solidFill>
            </a:endParaRPr>
          </a:p>
          <a:p>
            <a:pPr marL="457200" lvl="0" indent="-304800" algn="l" rtl="0">
              <a:spcBef>
                <a:spcPts val="0"/>
              </a:spcBef>
              <a:spcAft>
                <a:spcPts val="0"/>
              </a:spcAft>
              <a:buClr>
                <a:schemeClr val="dk2"/>
              </a:buClr>
              <a:buSzPts val="1200"/>
              <a:buAutoNum type="arabicPeriod"/>
            </a:pPr>
            <a:r>
              <a:rPr lang="en">
                <a:solidFill>
                  <a:schemeClr val="dk2"/>
                </a:solidFill>
              </a:rPr>
              <a:t>To view this template in PPT with the correct fonts, download and install on your computer the </a:t>
            </a:r>
            <a:r>
              <a:rPr lang="en" b="1">
                <a:solidFill>
                  <a:schemeClr val="dk2"/>
                </a:solidFill>
                <a:uFill>
                  <a:noFill/>
                </a:uFill>
                <a:hlinkClick r:id="rId6" action="ppaction://hlinksldjump">
                  <a:extLst>
                    <a:ext uri="{A12FA001-AC4F-418D-AE19-62706E023703}">
                      <ahyp:hlinkClr xmlns:ahyp="http://schemas.microsoft.com/office/drawing/2018/hyperlinkcolor" val="tx"/>
                    </a:ext>
                  </a:extLst>
                </a:hlinkClick>
              </a:rPr>
              <a:t>fonts that we have used</a:t>
            </a:r>
            <a:r>
              <a:rPr lang="en">
                <a:solidFill>
                  <a:schemeClr val="dk2"/>
                </a:solidFill>
              </a:rPr>
              <a:t>. You can learn how to download and install fonts </a:t>
            </a:r>
            <a:r>
              <a:rPr lang="en" b="1">
                <a:solidFill>
                  <a:schemeClr val="dk2"/>
                </a:solidFill>
                <a:uFill>
                  <a:noFill/>
                </a:uFill>
                <a:hlinkClick r:id="rId7">
                  <a:extLst>
                    <a:ext uri="{A12FA001-AC4F-418D-AE19-62706E023703}">
                      <ahyp:hlinkClr xmlns:ahyp="http://schemas.microsoft.com/office/drawing/2018/hyperlinkcolor" val="tx"/>
                    </a:ext>
                  </a:extLst>
                </a:hlinkClick>
              </a:rPr>
              <a:t>here</a:t>
            </a:r>
            <a:r>
              <a:rPr lang="en">
                <a:solidFill>
                  <a:schemeClr val="dk2"/>
                </a:solidFill>
              </a:rPr>
              <a:t>.</a:t>
            </a:r>
            <a:endParaRPr>
              <a:solidFill>
                <a:schemeClr val="dk2"/>
              </a:solidFill>
            </a:endParaRPr>
          </a:p>
          <a:p>
            <a:pPr marL="457200" lvl="0" indent="-304800" algn="l" rtl="0">
              <a:spcBef>
                <a:spcPts val="0"/>
              </a:spcBef>
              <a:spcAft>
                <a:spcPts val="0"/>
              </a:spcAft>
              <a:buClr>
                <a:schemeClr val="dk2"/>
              </a:buClr>
              <a:buSzPts val="1200"/>
              <a:buAutoNum type="arabicPeriod"/>
            </a:pPr>
            <a:r>
              <a:rPr lang="en">
                <a:solidFill>
                  <a:schemeClr val="dk2"/>
                </a:solidFill>
              </a:rPr>
              <a:t>An assortment of graphic resources that are suitable for use in the presentation can be found in the </a:t>
            </a:r>
            <a:r>
              <a:rPr lang="en" b="1">
                <a:solidFill>
                  <a:schemeClr val="dk2"/>
                </a:solidFill>
                <a:uFill>
                  <a:noFill/>
                </a:uFill>
                <a:hlinkClick r:id="rId8" action="ppaction://hlinksldjump">
                  <a:extLst>
                    <a:ext uri="{A12FA001-AC4F-418D-AE19-62706E023703}">
                      <ahyp:hlinkClr xmlns:ahyp="http://schemas.microsoft.com/office/drawing/2018/hyperlinkcolor" val="tx"/>
                    </a:ext>
                  </a:extLst>
                </a:hlinkClick>
              </a:rPr>
              <a:t>alternative resources slide</a:t>
            </a:r>
            <a:r>
              <a:rPr lang="en">
                <a:solidFill>
                  <a:schemeClr val="dk2"/>
                </a:solidFill>
              </a:rPr>
              <a:t>.</a:t>
            </a:r>
            <a:endParaRPr>
              <a:solidFill>
                <a:schemeClr val="dk2"/>
              </a:solidFill>
            </a:endParaRPr>
          </a:p>
          <a:p>
            <a:pPr marL="457200" lvl="0" indent="-304800" algn="l" rtl="0">
              <a:spcBef>
                <a:spcPts val="0"/>
              </a:spcBef>
              <a:spcAft>
                <a:spcPts val="0"/>
              </a:spcAft>
              <a:buClr>
                <a:schemeClr val="dk2"/>
              </a:buClr>
              <a:buSzPts val="1200"/>
              <a:buAutoNum type="arabicPeriod"/>
            </a:pPr>
            <a:r>
              <a:rPr lang="en">
                <a:solidFill>
                  <a:schemeClr val="dk2"/>
                </a:solidFill>
              </a:rPr>
              <a:t>A </a:t>
            </a:r>
            <a:r>
              <a:rPr lang="en" b="1">
                <a:solidFill>
                  <a:schemeClr val="dk2"/>
                </a:solidFill>
                <a:uFill>
                  <a:noFill/>
                </a:uFill>
                <a:hlinkClick r:id="rId9" action="ppaction://hlinksldjump">
                  <a:extLst>
                    <a:ext uri="{A12FA001-AC4F-418D-AE19-62706E023703}">
                      <ahyp:hlinkClr xmlns:ahyp="http://schemas.microsoft.com/office/drawing/2018/hyperlinkcolor" val="tx"/>
                    </a:ext>
                  </a:extLst>
                </a:hlinkClick>
              </a:rPr>
              <a:t>thanks slide</a:t>
            </a:r>
            <a:r>
              <a:rPr lang="en">
                <a:solidFill>
                  <a:schemeClr val="dk2"/>
                </a:solidFill>
              </a:rPr>
              <a:t>, which you must keep so that proper credits for our design are given.</a:t>
            </a:r>
            <a:endParaRPr>
              <a:solidFill>
                <a:schemeClr val="dk2"/>
              </a:solidFill>
            </a:endParaRPr>
          </a:p>
          <a:p>
            <a:pPr marL="457200" lvl="0" indent="-304800" algn="l" rtl="0">
              <a:spcBef>
                <a:spcPts val="0"/>
              </a:spcBef>
              <a:spcAft>
                <a:spcPts val="0"/>
              </a:spcAft>
              <a:buClr>
                <a:schemeClr val="dk2"/>
              </a:buClr>
              <a:buSzPts val="1200"/>
              <a:buAutoNum type="arabicPeriod"/>
            </a:pPr>
            <a:r>
              <a:rPr lang="en">
                <a:solidFill>
                  <a:schemeClr val="dk2"/>
                </a:solidFill>
              </a:rPr>
              <a:t>A </a:t>
            </a:r>
            <a:r>
              <a:rPr lang="en" b="1">
                <a:solidFill>
                  <a:schemeClr val="dk2"/>
                </a:solidFill>
                <a:uFill>
                  <a:noFill/>
                </a:uFill>
                <a:hlinkClick r:id="rId10" action="ppaction://hlinksldjump">
                  <a:extLst>
                    <a:ext uri="{A12FA001-AC4F-418D-AE19-62706E023703}">
                      <ahyp:hlinkClr xmlns:ahyp="http://schemas.microsoft.com/office/drawing/2018/hyperlinkcolor" val="tx"/>
                    </a:ext>
                  </a:extLst>
                </a:hlinkClick>
              </a:rPr>
              <a:t>resources slide</a:t>
            </a:r>
            <a:r>
              <a:rPr lang="en">
                <a:solidFill>
                  <a:schemeClr val="dk2"/>
                </a:solidFill>
              </a:rPr>
              <a:t>, where you’ll find links to all the elements used in the template.</a:t>
            </a:r>
            <a:endParaRPr>
              <a:solidFill>
                <a:schemeClr val="dk2"/>
              </a:solidFill>
            </a:endParaRPr>
          </a:p>
          <a:p>
            <a:pPr marL="457200" lvl="0" indent="-304800" algn="l" rtl="0">
              <a:spcBef>
                <a:spcPts val="0"/>
              </a:spcBef>
              <a:spcAft>
                <a:spcPts val="0"/>
              </a:spcAft>
              <a:buClr>
                <a:schemeClr val="dk2"/>
              </a:buClr>
              <a:buSzPts val="1200"/>
              <a:buAutoNum type="arabicPeriod"/>
            </a:pPr>
            <a:r>
              <a:rPr lang="en" b="1">
                <a:solidFill>
                  <a:schemeClr val="dk2"/>
                </a:solidFill>
                <a:uFill>
                  <a:noFill/>
                </a:uFill>
                <a:hlinkClick r:id="rId11" action="ppaction://hlinksldjump">
                  <a:extLst>
                    <a:ext uri="{A12FA001-AC4F-418D-AE19-62706E023703}">
                      <ahyp:hlinkClr xmlns:ahyp="http://schemas.microsoft.com/office/drawing/2018/hyperlinkcolor" val="tx"/>
                    </a:ext>
                  </a:extLst>
                </a:hlinkClick>
              </a:rPr>
              <a:t>Instructions for use</a:t>
            </a:r>
            <a:r>
              <a:rPr lang="en">
                <a:solidFill>
                  <a:schemeClr val="dk2"/>
                </a:solidFill>
              </a:rPr>
              <a:t>.</a:t>
            </a:r>
            <a:endParaRPr>
              <a:solidFill>
                <a:schemeClr val="dk2"/>
              </a:solidFill>
            </a:endParaRPr>
          </a:p>
          <a:p>
            <a:pPr marL="457200" lvl="0" indent="-304800" algn="l" rtl="0">
              <a:spcBef>
                <a:spcPts val="0"/>
              </a:spcBef>
              <a:spcAft>
                <a:spcPts val="0"/>
              </a:spcAft>
              <a:buClr>
                <a:schemeClr val="dk2"/>
              </a:buClr>
              <a:buSzPts val="1200"/>
              <a:buAutoNum type="arabicPeriod"/>
            </a:pPr>
            <a:r>
              <a:rPr lang="en">
                <a:solidFill>
                  <a:schemeClr val="dk2"/>
                </a:solidFill>
              </a:rPr>
              <a:t>Final slides with:</a:t>
            </a:r>
            <a:endParaRPr>
              <a:solidFill>
                <a:schemeClr val="dk2"/>
              </a:solidFill>
            </a:endParaRPr>
          </a:p>
          <a:p>
            <a:pPr marL="914400" lvl="0" indent="-304800" algn="l" rtl="0">
              <a:spcBef>
                <a:spcPts val="0"/>
              </a:spcBef>
              <a:spcAft>
                <a:spcPts val="0"/>
              </a:spcAft>
              <a:buClr>
                <a:schemeClr val="dk2"/>
              </a:buClr>
              <a:buSzPts val="1200"/>
              <a:buChar char="●"/>
            </a:pPr>
            <a:r>
              <a:rPr lang="en">
                <a:solidFill>
                  <a:schemeClr val="dk2"/>
                </a:solidFill>
              </a:rPr>
              <a:t>The</a:t>
            </a:r>
            <a:r>
              <a:rPr lang="en">
                <a:solidFill>
                  <a:schemeClr val="dk2"/>
                </a:solidFill>
                <a:uFill>
                  <a:noFill/>
                </a:uFill>
                <a:hlinkClick r:id="rId6" action="ppaction://hlinksldjump">
                  <a:extLst>
                    <a:ext uri="{A12FA001-AC4F-418D-AE19-62706E023703}">
                      <ahyp:hlinkClr xmlns:ahyp="http://schemas.microsoft.com/office/drawing/2018/hyperlinkcolor" val="tx"/>
                    </a:ext>
                  </a:extLst>
                </a:hlinkClick>
              </a:rPr>
              <a:t> </a:t>
            </a:r>
            <a:r>
              <a:rPr lang="en" b="1">
                <a:solidFill>
                  <a:schemeClr val="dk2"/>
                </a:solidFill>
                <a:uFill>
                  <a:noFill/>
                </a:uFill>
                <a:hlinkClick r:id="rId6" action="ppaction://hlinksldjump">
                  <a:extLst>
                    <a:ext uri="{A12FA001-AC4F-418D-AE19-62706E023703}">
                      <ahyp:hlinkClr xmlns:ahyp="http://schemas.microsoft.com/office/drawing/2018/hyperlinkcolor" val="tx"/>
                    </a:ext>
                  </a:extLst>
                </a:hlinkClick>
              </a:rPr>
              <a:t>fonts and colors</a:t>
            </a:r>
            <a:r>
              <a:rPr lang="en">
                <a:solidFill>
                  <a:schemeClr val="dk2"/>
                </a:solidFill>
              </a:rPr>
              <a:t> used in the template.</a:t>
            </a:r>
            <a:endParaRPr>
              <a:solidFill>
                <a:schemeClr val="dk2"/>
              </a:solidFill>
            </a:endParaRPr>
          </a:p>
          <a:p>
            <a:pPr marL="914400" lvl="0" indent="-304800" algn="l" rtl="0">
              <a:spcBef>
                <a:spcPts val="0"/>
              </a:spcBef>
              <a:spcAft>
                <a:spcPts val="0"/>
              </a:spcAft>
              <a:buClr>
                <a:schemeClr val="dk2"/>
              </a:buClr>
              <a:buSzPts val="1200"/>
              <a:buChar char="●"/>
            </a:pPr>
            <a:r>
              <a:rPr lang="en">
                <a:solidFill>
                  <a:schemeClr val="dk2"/>
                </a:solidFill>
              </a:rPr>
              <a:t>A </a:t>
            </a:r>
            <a:r>
              <a:rPr lang="en" b="1">
                <a:solidFill>
                  <a:schemeClr val="dk2"/>
                </a:solidFill>
              </a:rPr>
              <a:t>selection of </a:t>
            </a:r>
            <a:r>
              <a:rPr lang="en" b="1">
                <a:solidFill>
                  <a:schemeClr val="dk2"/>
                </a:solidFill>
                <a:uFill>
                  <a:noFill/>
                </a:uFill>
                <a:hlinkClick r:id="rId12" action="ppaction://hlinksldjump">
                  <a:extLst>
                    <a:ext uri="{A12FA001-AC4F-418D-AE19-62706E023703}">
                      <ahyp:hlinkClr xmlns:ahyp="http://schemas.microsoft.com/office/drawing/2018/hyperlinkcolor" val="tx"/>
                    </a:ext>
                  </a:extLst>
                </a:hlinkClick>
              </a:rPr>
              <a:t>illustrations</a:t>
            </a:r>
            <a:r>
              <a:rPr lang="en" b="1">
                <a:solidFill>
                  <a:schemeClr val="dk2"/>
                </a:solidFill>
              </a:rPr>
              <a:t>.</a:t>
            </a:r>
            <a:r>
              <a:rPr lang="en">
                <a:solidFill>
                  <a:schemeClr val="dk2"/>
                </a:solidFill>
              </a:rPr>
              <a:t> You can also customize and animate them as you wish with the online editor. Visit</a:t>
            </a:r>
            <a:r>
              <a:rPr lang="en" b="1">
                <a:solidFill>
                  <a:schemeClr val="dk2"/>
                </a:solidFill>
              </a:rPr>
              <a:t> </a:t>
            </a:r>
            <a:r>
              <a:rPr lang="en" b="1">
                <a:solidFill>
                  <a:schemeClr val="dk2"/>
                </a:solidFill>
                <a:uFill>
                  <a:noFill/>
                </a:uFill>
                <a:hlinkClick r:id="rId13">
                  <a:extLst>
                    <a:ext uri="{A12FA001-AC4F-418D-AE19-62706E023703}">
                      <ahyp:hlinkClr xmlns:ahyp="http://schemas.microsoft.com/office/drawing/2018/hyperlinkcolor" val="tx"/>
                    </a:ext>
                  </a:extLst>
                </a:hlinkClick>
              </a:rPr>
              <a:t>Storyset</a:t>
            </a:r>
            <a:r>
              <a:rPr lang="en">
                <a:solidFill>
                  <a:schemeClr val="dk2"/>
                </a:solidFill>
              </a:rPr>
              <a:t> to find more. </a:t>
            </a:r>
            <a:endParaRPr>
              <a:solidFill>
                <a:schemeClr val="dk2"/>
              </a:solidFill>
            </a:endParaRPr>
          </a:p>
          <a:p>
            <a:pPr marL="914400" lvl="0" indent="-304800" algn="l" rtl="0">
              <a:spcBef>
                <a:spcPts val="0"/>
              </a:spcBef>
              <a:spcAft>
                <a:spcPts val="0"/>
              </a:spcAft>
              <a:buClr>
                <a:schemeClr val="dk2"/>
              </a:buClr>
              <a:buSzPts val="1200"/>
              <a:buChar char="●"/>
            </a:pPr>
            <a:r>
              <a:rPr lang="en">
                <a:solidFill>
                  <a:schemeClr val="dk2"/>
                </a:solidFill>
              </a:rPr>
              <a:t>More</a:t>
            </a:r>
            <a:r>
              <a:rPr lang="en">
                <a:solidFill>
                  <a:schemeClr val="dk2"/>
                </a:solidFill>
                <a:uFill>
                  <a:noFill/>
                </a:uFill>
                <a:hlinkClick r:id="rId14" action="ppaction://hlinksldjump">
                  <a:extLst>
                    <a:ext uri="{A12FA001-AC4F-418D-AE19-62706E023703}">
                      <ahyp:hlinkClr xmlns:ahyp="http://schemas.microsoft.com/office/drawing/2018/hyperlinkcolor" val="tx"/>
                    </a:ext>
                  </a:extLst>
                </a:hlinkClick>
              </a:rPr>
              <a:t> </a:t>
            </a:r>
            <a:r>
              <a:rPr lang="en" b="1">
                <a:solidFill>
                  <a:schemeClr val="dk2"/>
                </a:solidFill>
                <a:uFill>
                  <a:noFill/>
                </a:uFill>
                <a:hlinkClick r:id="rId14" action="ppaction://hlinksldjump">
                  <a:extLst>
                    <a:ext uri="{A12FA001-AC4F-418D-AE19-62706E023703}">
                      <ahyp:hlinkClr xmlns:ahyp="http://schemas.microsoft.com/office/drawing/2018/hyperlinkcolor" val="tx"/>
                    </a:ext>
                  </a:extLst>
                </a:hlinkClick>
              </a:rPr>
              <a:t>infographic resources</a:t>
            </a:r>
            <a:r>
              <a:rPr lang="en">
                <a:solidFill>
                  <a:schemeClr val="dk2"/>
                </a:solidFill>
              </a:rPr>
              <a:t>, whose size and color can be edited. </a:t>
            </a:r>
            <a:endParaRPr>
              <a:solidFill>
                <a:schemeClr val="dk2"/>
              </a:solidFill>
            </a:endParaRPr>
          </a:p>
          <a:p>
            <a:pPr marL="914400" lvl="0" indent="-304800" algn="l" rtl="0">
              <a:spcBef>
                <a:spcPts val="0"/>
              </a:spcBef>
              <a:spcAft>
                <a:spcPts val="0"/>
              </a:spcAft>
              <a:buClr>
                <a:schemeClr val="dk2"/>
              </a:buClr>
              <a:buSzPts val="1200"/>
              <a:buChar char="●"/>
            </a:pPr>
            <a:r>
              <a:rPr lang="en">
                <a:solidFill>
                  <a:schemeClr val="dk2"/>
                </a:solidFill>
              </a:rPr>
              <a:t>Sets of </a:t>
            </a:r>
            <a:r>
              <a:rPr lang="en" b="1">
                <a:solidFill>
                  <a:schemeClr val="dk2"/>
                </a:solidFill>
                <a:uFill>
                  <a:noFill/>
                </a:uFill>
                <a:hlinkClick r:id="rId15" action="ppaction://hlinksldjump">
                  <a:extLst>
                    <a:ext uri="{A12FA001-AC4F-418D-AE19-62706E023703}">
                      <ahyp:hlinkClr xmlns:ahyp="http://schemas.microsoft.com/office/drawing/2018/hyperlinkcolor" val="tx"/>
                    </a:ext>
                  </a:extLst>
                </a:hlinkClick>
              </a:rPr>
              <a:t>customizable icons</a:t>
            </a:r>
            <a:r>
              <a:rPr lang="en">
                <a:solidFill>
                  <a:schemeClr val="dk2"/>
                </a:solidFill>
              </a:rPr>
              <a:t> of the following themes: general, business, avatar, creative process, education, help &amp; support, medical, nature, performing arts, SEO &amp; marketing, and teamwork.</a:t>
            </a:r>
            <a:endParaRPr>
              <a:solidFill>
                <a:schemeClr val="dk2"/>
              </a:solidFill>
            </a:endParaRPr>
          </a:p>
          <a:p>
            <a:pPr marL="0" lvl="0" indent="0" algn="l" rtl="0">
              <a:spcBef>
                <a:spcPts val="0"/>
              </a:spcBef>
              <a:spcAft>
                <a:spcPts val="0"/>
              </a:spcAft>
              <a:buNone/>
            </a:pPr>
            <a:r>
              <a:rPr lang="en">
                <a:solidFill>
                  <a:schemeClr val="dk2"/>
                </a:solidFill>
              </a:rPr>
              <a:t>You can delete this slide when you’re done editing the presentation.</a:t>
            </a:r>
            <a:endParaRPr>
              <a:solidFill>
                <a:schemeClr val="dk2"/>
              </a:solidFill>
            </a:endParaRPr>
          </a:p>
        </p:txBody>
      </p:sp>
      <p:grpSp>
        <p:nvGrpSpPr>
          <p:cNvPr id="293" name="Google Shape;293;p41"/>
          <p:cNvGrpSpPr/>
          <p:nvPr/>
        </p:nvGrpSpPr>
        <p:grpSpPr>
          <a:xfrm flipH="1">
            <a:off x="6927390" y="-99224"/>
            <a:ext cx="292177" cy="292215"/>
            <a:chOff x="1561559" y="1723289"/>
            <a:chExt cx="292178" cy="292215"/>
          </a:xfrm>
        </p:grpSpPr>
        <p:sp>
          <p:nvSpPr>
            <p:cNvPr id="294" name="Google Shape;294;p41"/>
            <p:cNvSpPr/>
            <p:nvPr/>
          </p:nvSpPr>
          <p:spPr>
            <a:xfrm>
              <a:off x="1701657" y="1723289"/>
              <a:ext cx="11614" cy="292215"/>
            </a:xfrm>
            <a:custGeom>
              <a:avLst/>
              <a:gdLst/>
              <a:ahLst/>
              <a:cxnLst/>
              <a:rect l="l" t="t" r="r" b="b"/>
              <a:pathLst>
                <a:path w="190" h="4781" extrusionOk="0">
                  <a:moveTo>
                    <a:pt x="26" y="1"/>
                  </a:moveTo>
                  <a:cubicBezTo>
                    <a:pt x="13" y="1"/>
                    <a:pt x="0" y="14"/>
                    <a:pt x="0" y="33"/>
                  </a:cubicBezTo>
                  <a:lnTo>
                    <a:pt x="0" y="4755"/>
                  </a:lnTo>
                  <a:cubicBezTo>
                    <a:pt x="0" y="4774"/>
                    <a:pt x="13" y="4780"/>
                    <a:pt x="26" y="4780"/>
                  </a:cubicBezTo>
                  <a:lnTo>
                    <a:pt x="164" y="4780"/>
                  </a:lnTo>
                  <a:cubicBezTo>
                    <a:pt x="177" y="4780"/>
                    <a:pt x="190" y="4774"/>
                    <a:pt x="190" y="4755"/>
                  </a:cubicBezTo>
                  <a:lnTo>
                    <a:pt x="190" y="33"/>
                  </a:lnTo>
                  <a:cubicBezTo>
                    <a:pt x="190" y="14"/>
                    <a:pt x="177" y="1"/>
                    <a:pt x="1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41"/>
            <p:cNvSpPr/>
            <p:nvPr/>
          </p:nvSpPr>
          <p:spPr>
            <a:xfrm>
              <a:off x="1561559" y="1857996"/>
              <a:ext cx="292178" cy="11613"/>
            </a:xfrm>
            <a:custGeom>
              <a:avLst/>
              <a:gdLst/>
              <a:ahLst/>
              <a:cxnLst/>
              <a:rect l="l" t="t" r="r" b="b"/>
              <a:pathLst>
                <a:path w="4780" h="190" extrusionOk="0">
                  <a:moveTo>
                    <a:pt x="26" y="0"/>
                  </a:moveTo>
                  <a:cubicBezTo>
                    <a:pt x="7" y="0"/>
                    <a:pt x="0" y="13"/>
                    <a:pt x="0" y="26"/>
                  </a:cubicBezTo>
                  <a:lnTo>
                    <a:pt x="0" y="165"/>
                  </a:lnTo>
                  <a:cubicBezTo>
                    <a:pt x="0" y="177"/>
                    <a:pt x="7" y="190"/>
                    <a:pt x="26" y="190"/>
                  </a:cubicBezTo>
                  <a:lnTo>
                    <a:pt x="4755" y="190"/>
                  </a:lnTo>
                  <a:cubicBezTo>
                    <a:pt x="4767" y="190"/>
                    <a:pt x="4780" y="177"/>
                    <a:pt x="4780" y="165"/>
                  </a:cubicBezTo>
                  <a:lnTo>
                    <a:pt x="4780" y="26"/>
                  </a:lnTo>
                  <a:cubicBezTo>
                    <a:pt x="4780" y="13"/>
                    <a:pt x="4767" y="0"/>
                    <a:pt x="47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6" name="Google Shape;296;p41"/>
          <p:cNvGrpSpPr/>
          <p:nvPr/>
        </p:nvGrpSpPr>
        <p:grpSpPr>
          <a:xfrm flipH="1">
            <a:off x="7353430" y="154299"/>
            <a:ext cx="155930" cy="155978"/>
            <a:chOff x="1271767" y="1976812"/>
            <a:chExt cx="155930" cy="155978"/>
          </a:xfrm>
        </p:grpSpPr>
        <p:sp>
          <p:nvSpPr>
            <p:cNvPr id="297" name="Google Shape;297;p41"/>
            <p:cNvSpPr/>
            <p:nvPr/>
          </p:nvSpPr>
          <p:spPr>
            <a:xfrm>
              <a:off x="1346584" y="1976812"/>
              <a:ext cx="6235" cy="155978"/>
            </a:xfrm>
            <a:custGeom>
              <a:avLst/>
              <a:gdLst/>
              <a:ahLst/>
              <a:cxnLst/>
              <a:rect l="l" t="t" r="r" b="b"/>
              <a:pathLst>
                <a:path w="102" h="2552" extrusionOk="0">
                  <a:moveTo>
                    <a:pt x="20" y="1"/>
                  </a:moveTo>
                  <a:cubicBezTo>
                    <a:pt x="7" y="1"/>
                    <a:pt x="1" y="7"/>
                    <a:pt x="1" y="20"/>
                  </a:cubicBezTo>
                  <a:lnTo>
                    <a:pt x="1" y="2539"/>
                  </a:lnTo>
                  <a:cubicBezTo>
                    <a:pt x="1" y="2545"/>
                    <a:pt x="7" y="2552"/>
                    <a:pt x="20" y="2552"/>
                  </a:cubicBezTo>
                  <a:lnTo>
                    <a:pt x="89" y="2552"/>
                  </a:lnTo>
                  <a:cubicBezTo>
                    <a:pt x="96" y="2552"/>
                    <a:pt x="102" y="2545"/>
                    <a:pt x="102" y="2539"/>
                  </a:cubicBezTo>
                  <a:lnTo>
                    <a:pt x="102" y="20"/>
                  </a:lnTo>
                  <a:cubicBezTo>
                    <a:pt x="102" y="7"/>
                    <a:pt x="96" y="1"/>
                    <a:pt x="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41"/>
            <p:cNvSpPr/>
            <p:nvPr/>
          </p:nvSpPr>
          <p:spPr>
            <a:xfrm>
              <a:off x="1271767" y="2048627"/>
              <a:ext cx="155930" cy="6234"/>
            </a:xfrm>
            <a:custGeom>
              <a:avLst/>
              <a:gdLst/>
              <a:ahLst/>
              <a:cxnLst/>
              <a:rect l="l" t="t" r="r" b="b"/>
              <a:pathLst>
                <a:path w="2551" h="102" extrusionOk="0">
                  <a:moveTo>
                    <a:pt x="19" y="0"/>
                  </a:moveTo>
                  <a:cubicBezTo>
                    <a:pt x="6" y="0"/>
                    <a:pt x="0" y="7"/>
                    <a:pt x="0" y="19"/>
                  </a:cubicBezTo>
                  <a:lnTo>
                    <a:pt x="0" y="89"/>
                  </a:lnTo>
                  <a:cubicBezTo>
                    <a:pt x="0" y="95"/>
                    <a:pt x="6" y="101"/>
                    <a:pt x="19" y="101"/>
                  </a:cubicBezTo>
                  <a:lnTo>
                    <a:pt x="2538" y="101"/>
                  </a:lnTo>
                  <a:cubicBezTo>
                    <a:pt x="2544" y="101"/>
                    <a:pt x="2551" y="95"/>
                    <a:pt x="2551" y="89"/>
                  </a:cubicBezTo>
                  <a:lnTo>
                    <a:pt x="2551" y="19"/>
                  </a:lnTo>
                  <a:cubicBezTo>
                    <a:pt x="2551" y="7"/>
                    <a:pt x="2544" y="0"/>
                    <a:pt x="25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9" name="Google Shape;299;p41"/>
          <p:cNvGrpSpPr/>
          <p:nvPr/>
        </p:nvGrpSpPr>
        <p:grpSpPr>
          <a:xfrm>
            <a:off x="7509353" y="2718489"/>
            <a:ext cx="581970" cy="409501"/>
            <a:chOff x="7264942" y="3102214"/>
            <a:chExt cx="581970" cy="409501"/>
          </a:xfrm>
        </p:grpSpPr>
        <p:grpSp>
          <p:nvGrpSpPr>
            <p:cNvPr id="300" name="Google Shape;300;p41"/>
            <p:cNvGrpSpPr/>
            <p:nvPr/>
          </p:nvGrpSpPr>
          <p:grpSpPr>
            <a:xfrm>
              <a:off x="7554734" y="3102214"/>
              <a:ext cx="292178" cy="292215"/>
              <a:chOff x="1561559" y="1723289"/>
              <a:chExt cx="292178" cy="292215"/>
            </a:xfrm>
          </p:grpSpPr>
          <p:sp>
            <p:nvSpPr>
              <p:cNvPr id="301" name="Google Shape;301;p41"/>
              <p:cNvSpPr/>
              <p:nvPr/>
            </p:nvSpPr>
            <p:spPr>
              <a:xfrm>
                <a:off x="1701657" y="1723289"/>
                <a:ext cx="11614" cy="292215"/>
              </a:xfrm>
              <a:custGeom>
                <a:avLst/>
                <a:gdLst/>
                <a:ahLst/>
                <a:cxnLst/>
                <a:rect l="l" t="t" r="r" b="b"/>
                <a:pathLst>
                  <a:path w="190" h="4781" extrusionOk="0">
                    <a:moveTo>
                      <a:pt x="26" y="1"/>
                    </a:moveTo>
                    <a:cubicBezTo>
                      <a:pt x="13" y="1"/>
                      <a:pt x="0" y="14"/>
                      <a:pt x="0" y="33"/>
                    </a:cubicBezTo>
                    <a:lnTo>
                      <a:pt x="0" y="4755"/>
                    </a:lnTo>
                    <a:cubicBezTo>
                      <a:pt x="0" y="4774"/>
                      <a:pt x="13" y="4780"/>
                      <a:pt x="26" y="4780"/>
                    </a:cubicBezTo>
                    <a:lnTo>
                      <a:pt x="164" y="4780"/>
                    </a:lnTo>
                    <a:cubicBezTo>
                      <a:pt x="177" y="4780"/>
                      <a:pt x="190" y="4774"/>
                      <a:pt x="190" y="4755"/>
                    </a:cubicBezTo>
                    <a:lnTo>
                      <a:pt x="190" y="33"/>
                    </a:lnTo>
                    <a:cubicBezTo>
                      <a:pt x="190" y="14"/>
                      <a:pt x="177" y="1"/>
                      <a:pt x="1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41"/>
              <p:cNvSpPr/>
              <p:nvPr/>
            </p:nvSpPr>
            <p:spPr>
              <a:xfrm>
                <a:off x="1561559" y="1857996"/>
                <a:ext cx="292178" cy="11613"/>
              </a:xfrm>
              <a:custGeom>
                <a:avLst/>
                <a:gdLst/>
                <a:ahLst/>
                <a:cxnLst/>
                <a:rect l="l" t="t" r="r" b="b"/>
                <a:pathLst>
                  <a:path w="4780" h="190" extrusionOk="0">
                    <a:moveTo>
                      <a:pt x="26" y="0"/>
                    </a:moveTo>
                    <a:cubicBezTo>
                      <a:pt x="7" y="0"/>
                      <a:pt x="0" y="13"/>
                      <a:pt x="0" y="26"/>
                    </a:cubicBezTo>
                    <a:lnTo>
                      <a:pt x="0" y="165"/>
                    </a:lnTo>
                    <a:cubicBezTo>
                      <a:pt x="0" y="177"/>
                      <a:pt x="7" y="190"/>
                      <a:pt x="26" y="190"/>
                    </a:cubicBezTo>
                    <a:lnTo>
                      <a:pt x="4755" y="190"/>
                    </a:lnTo>
                    <a:cubicBezTo>
                      <a:pt x="4767" y="190"/>
                      <a:pt x="4780" y="177"/>
                      <a:pt x="4780" y="165"/>
                    </a:cubicBezTo>
                    <a:lnTo>
                      <a:pt x="4780" y="26"/>
                    </a:lnTo>
                    <a:cubicBezTo>
                      <a:pt x="4780" y="13"/>
                      <a:pt x="4767" y="0"/>
                      <a:pt x="47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3" name="Google Shape;303;p41"/>
            <p:cNvGrpSpPr/>
            <p:nvPr/>
          </p:nvGrpSpPr>
          <p:grpSpPr>
            <a:xfrm>
              <a:off x="7264942" y="3355737"/>
              <a:ext cx="155930" cy="155978"/>
              <a:chOff x="1271767" y="1976812"/>
              <a:chExt cx="155930" cy="155978"/>
            </a:xfrm>
          </p:grpSpPr>
          <p:sp>
            <p:nvSpPr>
              <p:cNvPr id="304" name="Google Shape;304;p41"/>
              <p:cNvSpPr/>
              <p:nvPr/>
            </p:nvSpPr>
            <p:spPr>
              <a:xfrm>
                <a:off x="1346584" y="1976812"/>
                <a:ext cx="6235" cy="155978"/>
              </a:xfrm>
              <a:custGeom>
                <a:avLst/>
                <a:gdLst/>
                <a:ahLst/>
                <a:cxnLst/>
                <a:rect l="l" t="t" r="r" b="b"/>
                <a:pathLst>
                  <a:path w="102" h="2552" extrusionOk="0">
                    <a:moveTo>
                      <a:pt x="20" y="1"/>
                    </a:moveTo>
                    <a:cubicBezTo>
                      <a:pt x="7" y="1"/>
                      <a:pt x="1" y="7"/>
                      <a:pt x="1" y="20"/>
                    </a:cubicBezTo>
                    <a:lnTo>
                      <a:pt x="1" y="2539"/>
                    </a:lnTo>
                    <a:cubicBezTo>
                      <a:pt x="1" y="2545"/>
                      <a:pt x="7" y="2552"/>
                      <a:pt x="20" y="2552"/>
                    </a:cubicBezTo>
                    <a:lnTo>
                      <a:pt x="89" y="2552"/>
                    </a:lnTo>
                    <a:cubicBezTo>
                      <a:pt x="96" y="2552"/>
                      <a:pt x="102" y="2545"/>
                      <a:pt x="102" y="2539"/>
                    </a:cubicBezTo>
                    <a:lnTo>
                      <a:pt x="102" y="20"/>
                    </a:lnTo>
                    <a:cubicBezTo>
                      <a:pt x="102" y="7"/>
                      <a:pt x="96" y="1"/>
                      <a:pt x="8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41"/>
              <p:cNvSpPr/>
              <p:nvPr/>
            </p:nvSpPr>
            <p:spPr>
              <a:xfrm>
                <a:off x="1271767" y="2048627"/>
                <a:ext cx="155930" cy="6234"/>
              </a:xfrm>
              <a:custGeom>
                <a:avLst/>
                <a:gdLst/>
                <a:ahLst/>
                <a:cxnLst/>
                <a:rect l="l" t="t" r="r" b="b"/>
                <a:pathLst>
                  <a:path w="2551" h="102" extrusionOk="0">
                    <a:moveTo>
                      <a:pt x="19" y="0"/>
                    </a:moveTo>
                    <a:cubicBezTo>
                      <a:pt x="6" y="0"/>
                      <a:pt x="0" y="7"/>
                      <a:pt x="0" y="19"/>
                    </a:cubicBezTo>
                    <a:lnTo>
                      <a:pt x="0" y="89"/>
                    </a:lnTo>
                    <a:cubicBezTo>
                      <a:pt x="0" y="95"/>
                      <a:pt x="6" y="101"/>
                      <a:pt x="19" y="101"/>
                    </a:cubicBezTo>
                    <a:lnTo>
                      <a:pt x="2538" y="101"/>
                    </a:lnTo>
                    <a:cubicBezTo>
                      <a:pt x="2544" y="101"/>
                      <a:pt x="2551" y="95"/>
                      <a:pt x="2551" y="89"/>
                    </a:cubicBezTo>
                    <a:lnTo>
                      <a:pt x="2551" y="19"/>
                    </a:lnTo>
                    <a:cubicBezTo>
                      <a:pt x="2551" y="7"/>
                      <a:pt x="2544" y="0"/>
                      <a:pt x="25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06" name="Google Shape;306;p41"/>
          <p:cNvGrpSpPr/>
          <p:nvPr/>
        </p:nvGrpSpPr>
        <p:grpSpPr>
          <a:xfrm flipH="1">
            <a:off x="158043" y="2419711"/>
            <a:ext cx="327882" cy="230713"/>
            <a:chOff x="7264930" y="534951"/>
            <a:chExt cx="327882" cy="230713"/>
          </a:xfrm>
        </p:grpSpPr>
        <p:grpSp>
          <p:nvGrpSpPr>
            <p:cNvPr id="307" name="Google Shape;307;p41"/>
            <p:cNvGrpSpPr/>
            <p:nvPr/>
          </p:nvGrpSpPr>
          <p:grpSpPr>
            <a:xfrm>
              <a:off x="7428199" y="534951"/>
              <a:ext cx="164613" cy="164634"/>
              <a:chOff x="1561559" y="1723289"/>
              <a:chExt cx="292178" cy="292215"/>
            </a:xfrm>
          </p:grpSpPr>
          <p:sp>
            <p:nvSpPr>
              <p:cNvPr id="308" name="Google Shape;308;p41"/>
              <p:cNvSpPr/>
              <p:nvPr/>
            </p:nvSpPr>
            <p:spPr>
              <a:xfrm>
                <a:off x="1701657" y="1723289"/>
                <a:ext cx="11614" cy="292215"/>
              </a:xfrm>
              <a:custGeom>
                <a:avLst/>
                <a:gdLst/>
                <a:ahLst/>
                <a:cxnLst/>
                <a:rect l="l" t="t" r="r" b="b"/>
                <a:pathLst>
                  <a:path w="190" h="4781" extrusionOk="0">
                    <a:moveTo>
                      <a:pt x="26" y="1"/>
                    </a:moveTo>
                    <a:cubicBezTo>
                      <a:pt x="13" y="1"/>
                      <a:pt x="0" y="14"/>
                      <a:pt x="0" y="33"/>
                    </a:cubicBezTo>
                    <a:lnTo>
                      <a:pt x="0" y="4755"/>
                    </a:lnTo>
                    <a:cubicBezTo>
                      <a:pt x="0" y="4774"/>
                      <a:pt x="13" y="4780"/>
                      <a:pt x="26" y="4780"/>
                    </a:cubicBezTo>
                    <a:lnTo>
                      <a:pt x="164" y="4780"/>
                    </a:lnTo>
                    <a:cubicBezTo>
                      <a:pt x="177" y="4780"/>
                      <a:pt x="190" y="4774"/>
                      <a:pt x="190" y="4755"/>
                    </a:cubicBezTo>
                    <a:lnTo>
                      <a:pt x="190" y="33"/>
                    </a:lnTo>
                    <a:cubicBezTo>
                      <a:pt x="190" y="14"/>
                      <a:pt x="177" y="1"/>
                      <a:pt x="16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41"/>
              <p:cNvSpPr/>
              <p:nvPr/>
            </p:nvSpPr>
            <p:spPr>
              <a:xfrm>
                <a:off x="1561559" y="1857996"/>
                <a:ext cx="292178" cy="11613"/>
              </a:xfrm>
              <a:custGeom>
                <a:avLst/>
                <a:gdLst/>
                <a:ahLst/>
                <a:cxnLst/>
                <a:rect l="l" t="t" r="r" b="b"/>
                <a:pathLst>
                  <a:path w="4780" h="190" extrusionOk="0">
                    <a:moveTo>
                      <a:pt x="26" y="0"/>
                    </a:moveTo>
                    <a:cubicBezTo>
                      <a:pt x="7" y="0"/>
                      <a:pt x="0" y="13"/>
                      <a:pt x="0" y="26"/>
                    </a:cubicBezTo>
                    <a:lnTo>
                      <a:pt x="0" y="165"/>
                    </a:lnTo>
                    <a:cubicBezTo>
                      <a:pt x="0" y="177"/>
                      <a:pt x="7" y="190"/>
                      <a:pt x="26" y="190"/>
                    </a:cubicBezTo>
                    <a:lnTo>
                      <a:pt x="4755" y="190"/>
                    </a:lnTo>
                    <a:cubicBezTo>
                      <a:pt x="4767" y="190"/>
                      <a:pt x="4780" y="177"/>
                      <a:pt x="4780" y="165"/>
                    </a:cubicBezTo>
                    <a:lnTo>
                      <a:pt x="4780" y="26"/>
                    </a:lnTo>
                    <a:cubicBezTo>
                      <a:pt x="4780" y="13"/>
                      <a:pt x="4767" y="0"/>
                      <a:pt x="475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0" name="Google Shape;310;p41"/>
            <p:cNvGrpSpPr/>
            <p:nvPr/>
          </p:nvGrpSpPr>
          <p:grpSpPr>
            <a:xfrm>
              <a:off x="7264930" y="677785"/>
              <a:ext cx="87851" cy="87878"/>
              <a:chOff x="1271767" y="1976812"/>
              <a:chExt cx="155930" cy="155978"/>
            </a:xfrm>
          </p:grpSpPr>
          <p:sp>
            <p:nvSpPr>
              <p:cNvPr id="311" name="Google Shape;311;p41"/>
              <p:cNvSpPr/>
              <p:nvPr/>
            </p:nvSpPr>
            <p:spPr>
              <a:xfrm>
                <a:off x="1346584" y="1976812"/>
                <a:ext cx="6235" cy="155978"/>
              </a:xfrm>
              <a:custGeom>
                <a:avLst/>
                <a:gdLst/>
                <a:ahLst/>
                <a:cxnLst/>
                <a:rect l="l" t="t" r="r" b="b"/>
                <a:pathLst>
                  <a:path w="102" h="2552" extrusionOk="0">
                    <a:moveTo>
                      <a:pt x="20" y="1"/>
                    </a:moveTo>
                    <a:cubicBezTo>
                      <a:pt x="7" y="1"/>
                      <a:pt x="1" y="7"/>
                      <a:pt x="1" y="20"/>
                    </a:cubicBezTo>
                    <a:lnTo>
                      <a:pt x="1" y="2539"/>
                    </a:lnTo>
                    <a:cubicBezTo>
                      <a:pt x="1" y="2545"/>
                      <a:pt x="7" y="2552"/>
                      <a:pt x="20" y="2552"/>
                    </a:cubicBezTo>
                    <a:lnTo>
                      <a:pt x="89" y="2552"/>
                    </a:lnTo>
                    <a:cubicBezTo>
                      <a:pt x="96" y="2552"/>
                      <a:pt x="102" y="2545"/>
                      <a:pt x="102" y="2539"/>
                    </a:cubicBezTo>
                    <a:lnTo>
                      <a:pt x="102" y="20"/>
                    </a:lnTo>
                    <a:cubicBezTo>
                      <a:pt x="102" y="7"/>
                      <a:pt x="96" y="1"/>
                      <a:pt x="8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41"/>
              <p:cNvSpPr/>
              <p:nvPr/>
            </p:nvSpPr>
            <p:spPr>
              <a:xfrm>
                <a:off x="1271767" y="2048627"/>
                <a:ext cx="155930" cy="6234"/>
              </a:xfrm>
              <a:custGeom>
                <a:avLst/>
                <a:gdLst/>
                <a:ahLst/>
                <a:cxnLst/>
                <a:rect l="l" t="t" r="r" b="b"/>
                <a:pathLst>
                  <a:path w="2551" h="102" extrusionOk="0">
                    <a:moveTo>
                      <a:pt x="19" y="0"/>
                    </a:moveTo>
                    <a:cubicBezTo>
                      <a:pt x="6" y="0"/>
                      <a:pt x="0" y="7"/>
                      <a:pt x="0" y="19"/>
                    </a:cubicBezTo>
                    <a:lnTo>
                      <a:pt x="0" y="89"/>
                    </a:lnTo>
                    <a:cubicBezTo>
                      <a:pt x="0" y="95"/>
                      <a:pt x="6" y="101"/>
                      <a:pt x="19" y="101"/>
                    </a:cubicBezTo>
                    <a:lnTo>
                      <a:pt x="2538" y="101"/>
                    </a:lnTo>
                    <a:cubicBezTo>
                      <a:pt x="2544" y="101"/>
                      <a:pt x="2551" y="95"/>
                      <a:pt x="2551" y="89"/>
                    </a:cubicBezTo>
                    <a:lnTo>
                      <a:pt x="2551" y="19"/>
                    </a:lnTo>
                    <a:cubicBezTo>
                      <a:pt x="2551" y="7"/>
                      <a:pt x="2544" y="0"/>
                      <a:pt x="253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904"/>
        <p:cNvGrpSpPr/>
        <p:nvPr/>
      </p:nvGrpSpPr>
      <p:grpSpPr>
        <a:xfrm>
          <a:off x="0" y="0"/>
          <a:ext cx="0" cy="0"/>
          <a:chOff x="0" y="0"/>
          <a:chExt cx="0" cy="0"/>
        </a:xfrm>
      </p:grpSpPr>
      <p:sp>
        <p:nvSpPr>
          <p:cNvPr id="905" name="Google Shape;905;p59"/>
          <p:cNvSpPr/>
          <p:nvPr/>
        </p:nvSpPr>
        <p:spPr>
          <a:xfrm>
            <a:off x="1754100" y="3966325"/>
            <a:ext cx="5635800" cy="406500"/>
          </a:xfrm>
          <a:prstGeom prst="roundRect">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59"/>
          <p:cNvSpPr txBox="1">
            <a:spLocks noGrp="1"/>
          </p:cNvSpPr>
          <p:nvPr>
            <p:ph type="title"/>
          </p:nvPr>
        </p:nvSpPr>
        <p:spPr>
          <a:xfrm>
            <a:off x="720000" y="3511100"/>
            <a:ext cx="7704000" cy="455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Our team</a:t>
            </a:r>
            <a:endParaRPr/>
          </a:p>
        </p:txBody>
      </p:sp>
      <p:sp>
        <p:nvSpPr>
          <p:cNvPr id="907" name="Google Shape;907;p59"/>
          <p:cNvSpPr txBox="1">
            <a:spLocks noGrp="1"/>
          </p:cNvSpPr>
          <p:nvPr>
            <p:ph type="subTitle" idx="1"/>
          </p:nvPr>
        </p:nvSpPr>
        <p:spPr>
          <a:xfrm>
            <a:off x="2391900" y="3966325"/>
            <a:ext cx="4360200" cy="406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You can enter a subtitle here if you need it</a:t>
            </a:r>
            <a:endParaRPr/>
          </a:p>
        </p:txBody>
      </p:sp>
      <p:pic>
        <p:nvPicPr>
          <p:cNvPr id="908" name="Google Shape;908;p59"/>
          <p:cNvPicPr preferRelativeResize="0"/>
          <p:nvPr/>
        </p:nvPicPr>
        <p:blipFill rotWithShape="1">
          <a:blip r:embed="rId3">
            <a:alphaModFix/>
          </a:blip>
          <a:srcRect t="7388" b="39877"/>
          <a:stretch/>
        </p:blipFill>
        <p:spPr>
          <a:xfrm>
            <a:off x="-25" y="0"/>
            <a:ext cx="9144003" cy="3213872"/>
          </a:xfrm>
          <a:prstGeom prst="rect">
            <a:avLst/>
          </a:prstGeom>
          <a:noFill/>
          <a:ln>
            <a:noFill/>
          </a:ln>
        </p:spPr>
      </p:pic>
      <p:sp>
        <p:nvSpPr>
          <p:cNvPr id="909" name="Google Shape;909;p59"/>
          <p:cNvSpPr/>
          <p:nvPr/>
        </p:nvSpPr>
        <p:spPr>
          <a:xfrm>
            <a:off x="894263" y="2620859"/>
            <a:ext cx="1220400" cy="12207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b="1">
              <a:solidFill>
                <a:schemeClr val="dk1"/>
              </a:solidFill>
              <a:latin typeface="Source Serif Pro"/>
              <a:ea typeface="Source Serif Pro"/>
              <a:cs typeface="Source Serif Pro"/>
              <a:sym typeface="Source Serif Pro"/>
            </a:endParaRPr>
          </a:p>
        </p:txBody>
      </p:sp>
      <p:sp>
        <p:nvSpPr>
          <p:cNvPr id="910" name="Google Shape;910;p59"/>
          <p:cNvSpPr txBox="1">
            <a:spLocks noGrp="1"/>
          </p:cNvSpPr>
          <p:nvPr>
            <p:ph type="title" idx="2"/>
          </p:nvPr>
        </p:nvSpPr>
        <p:spPr>
          <a:xfrm>
            <a:off x="894275" y="2719088"/>
            <a:ext cx="1220400" cy="792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grpSp>
        <p:nvGrpSpPr>
          <p:cNvPr id="911" name="Google Shape;911;p59"/>
          <p:cNvGrpSpPr/>
          <p:nvPr/>
        </p:nvGrpSpPr>
        <p:grpSpPr>
          <a:xfrm>
            <a:off x="8131832" y="973201"/>
            <a:ext cx="292177" cy="292215"/>
            <a:chOff x="1561559" y="1723289"/>
            <a:chExt cx="292178" cy="292215"/>
          </a:xfrm>
        </p:grpSpPr>
        <p:sp>
          <p:nvSpPr>
            <p:cNvPr id="912" name="Google Shape;912;p59"/>
            <p:cNvSpPr/>
            <p:nvPr/>
          </p:nvSpPr>
          <p:spPr>
            <a:xfrm>
              <a:off x="1701657" y="1723289"/>
              <a:ext cx="11614" cy="292215"/>
            </a:xfrm>
            <a:custGeom>
              <a:avLst/>
              <a:gdLst/>
              <a:ahLst/>
              <a:cxnLst/>
              <a:rect l="l" t="t" r="r" b="b"/>
              <a:pathLst>
                <a:path w="190" h="4781" extrusionOk="0">
                  <a:moveTo>
                    <a:pt x="26" y="1"/>
                  </a:moveTo>
                  <a:cubicBezTo>
                    <a:pt x="13" y="1"/>
                    <a:pt x="0" y="14"/>
                    <a:pt x="0" y="33"/>
                  </a:cubicBezTo>
                  <a:lnTo>
                    <a:pt x="0" y="4755"/>
                  </a:lnTo>
                  <a:cubicBezTo>
                    <a:pt x="0" y="4774"/>
                    <a:pt x="13" y="4780"/>
                    <a:pt x="26" y="4780"/>
                  </a:cubicBezTo>
                  <a:lnTo>
                    <a:pt x="164" y="4780"/>
                  </a:lnTo>
                  <a:cubicBezTo>
                    <a:pt x="177" y="4780"/>
                    <a:pt x="190" y="4774"/>
                    <a:pt x="190" y="4755"/>
                  </a:cubicBezTo>
                  <a:lnTo>
                    <a:pt x="190" y="33"/>
                  </a:lnTo>
                  <a:cubicBezTo>
                    <a:pt x="190" y="14"/>
                    <a:pt x="177" y="1"/>
                    <a:pt x="1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59"/>
            <p:cNvSpPr/>
            <p:nvPr/>
          </p:nvSpPr>
          <p:spPr>
            <a:xfrm>
              <a:off x="1561559" y="1857996"/>
              <a:ext cx="292178" cy="11613"/>
            </a:xfrm>
            <a:custGeom>
              <a:avLst/>
              <a:gdLst/>
              <a:ahLst/>
              <a:cxnLst/>
              <a:rect l="l" t="t" r="r" b="b"/>
              <a:pathLst>
                <a:path w="4780" h="190" extrusionOk="0">
                  <a:moveTo>
                    <a:pt x="26" y="0"/>
                  </a:moveTo>
                  <a:cubicBezTo>
                    <a:pt x="7" y="0"/>
                    <a:pt x="0" y="13"/>
                    <a:pt x="0" y="26"/>
                  </a:cubicBezTo>
                  <a:lnTo>
                    <a:pt x="0" y="165"/>
                  </a:lnTo>
                  <a:cubicBezTo>
                    <a:pt x="0" y="177"/>
                    <a:pt x="7" y="190"/>
                    <a:pt x="26" y="190"/>
                  </a:cubicBezTo>
                  <a:lnTo>
                    <a:pt x="4755" y="190"/>
                  </a:lnTo>
                  <a:cubicBezTo>
                    <a:pt x="4767" y="190"/>
                    <a:pt x="4780" y="177"/>
                    <a:pt x="4780" y="165"/>
                  </a:cubicBezTo>
                  <a:lnTo>
                    <a:pt x="4780" y="26"/>
                  </a:lnTo>
                  <a:cubicBezTo>
                    <a:pt x="4780" y="13"/>
                    <a:pt x="4767" y="0"/>
                    <a:pt x="47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4" name="Google Shape;914;p59"/>
          <p:cNvGrpSpPr/>
          <p:nvPr/>
        </p:nvGrpSpPr>
        <p:grpSpPr>
          <a:xfrm>
            <a:off x="7842040" y="1226724"/>
            <a:ext cx="155930" cy="155978"/>
            <a:chOff x="1271767" y="1976812"/>
            <a:chExt cx="155930" cy="155978"/>
          </a:xfrm>
        </p:grpSpPr>
        <p:sp>
          <p:nvSpPr>
            <p:cNvPr id="915" name="Google Shape;915;p59"/>
            <p:cNvSpPr/>
            <p:nvPr/>
          </p:nvSpPr>
          <p:spPr>
            <a:xfrm>
              <a:off x="1346584" y="1976812"/>
              <a:ext cx="6235" cy="155978"/>
            </a:xfrm>
            <a:custGeom>
              <a:avLst/>
              <a:gdLst/>
              <a:ahLst/>
              <a:cxnLst/>
              <a:rect l="l" t="t" r="r" b="b"/>
              <a:pathLst>
                <a:path w="102" h="2552" extrusionOk="0">
                  <a:moveTo>
                    <a:pt x="20" y="1"/>
                  </a:moveTo>
                  <a:cubicBezTo>
                    <a:pt x="7" y="1"/>
                    <a:pt x="1" y="7"/>
                    <a:pt x="1" y="20"/>
                  </a:cubicBezTo>
                  <a:lnTo>
                    <a:pt x="1" y="2539"/>
                  </a:lnTo>
                  <a:cubicBezTo>
                    <a:pt x="1" y="2545"/>
                    <a:pt x="7" y="2552"/>
                    <a:pt x="20" y="2552"/>
                  </a:cubicBezTo>
                  <a:lnTo>
                    <a:pt x="89" y="2552"/>
                  </a:lnTo>
                  <a:cubicBezTo>
                    <a:pt x="96" y="2552"/>
                    <a:pt x="102" y="2545"/>
                    <a:pt x="102" y="2539"/>
                  </a:cubicBezTo>
                  <a:lnTo>
                    <a:pt x="102" y="20"/>
                  </a:lnTo>
                  <a:cubicBezTo>
                    <a:pt x="102" y="7"/>
                    <a:pt x="96" y="1"/>
                    <a:pt x="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59"/>
            <p:cNvSpPr/>
            <p:nvPr/>
          </p:nvSpPr>
          <p:spPr>
            <a:xfrm>
              <a:off x="1271767" y="2048627"/>
              <a:ext cx="155930" cy="6234"/>
            </a:xfrm>
            <a:custGeom>
              <a:avLst/>
              <a:gdLst/>
              <a:ahLst/>
              <a:cxnLst/>
              <a:rect l="l" t="t" r="r" b="b"/>
              <a:pathLst>
                <a:path w="2551" h="102" extrusionOk="0">
                  <a:moveTo>
                    <a:pt x="19" y="0"/>
                  </a:moveTo>
                  <a:cubicBezTo>
                    <a:pt x="6" y="0"/>
                    <a:pt x="0" y="7"/>
                    <a:pt x="0" y="19"/>
                  </a:cubicBezTo>
                  <a:lnTo>
                    <a:pt x="0" y="89"/>
                  </a:lnTo>
                  <a:cubicBezTo>
                    <a:pt x="0" y="95"/>
                    <a:pt x="6" y="101"/>
                    <a:pt x="19" y="101"/>
                  </a:cubicBezTo>
                  <a:lnTo>
                    <a:pt x="2538" y="101"/>
                  </a:lnTo>
                  <a:cubicBezTo>
                    <a:pt x="2544" y="101"/>
                    <a:pt x="2551" y="95"/>
                    <a:pt x="2551" y="89"/>
                  </a:cubicBezTo>
                  <a:lnTo>
                    <a:pt x="2551" y="19"/>
                  </a:lnTo>
                  <a:cubicBezTo>
                    <a:pt x="2551" y="7"/>
                    <a:pt x="2544" y="0"/>
                    <a:pt x="25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7" name="Google Shape;917;p59"/>
          <p:cNvGrpSpPr/>
          <p:nvPr/>
        </p:nvGrpSpPr>
        <p:grpSpPr>
          <a:xfrm flipH="1">
            <a:off x="424115" y="4051451"/>
            <a:ext cx="292178" cy="292215"/>
            <a:chOff x="1561559" y="1723289"/>
            <a:chExt cx="292178" cy="292215"/>
          </a:xfrm>
        </p:grpSpPr>
        <p:sp>
          <p:nvSpPr>
            <p:cNvPr id="918" name="Google Shape;918;p59"/>
            <p:cNvSpPr/>
            <p:nvPr/>
          </p:nvSpPr>
          <p:spPr>
            <a:xfrm>
              <a:off x="1701657" y="1723289"/>
              <a:ext cx="11614" cy="292215"/>
            </a:xfrm>
            <a:custGeom>
              <a:avLst/>
              <a:gdLst/>
              <a:ahLst/>
              <a:cxnLst/>
              <a:rect l="l" t="t" r="r" b="b"/>
              <a:pathLst>
                <a:path w="190" h="4781" extrusionOk="0">
                  <a:moveTo>
                    <a:pt x="26" y="1"/>
                  </a:moveTo>
                  <a:cubicBezTo>
                    <a:pt x="13" y="1"/>
                    <a:pt x="0" y="14"/>
                    <a:pt x="0" y="33"/>
                  </a:cubicBezTo>
                  <a:lnTo>
                    <a:pt x="0" y="4755"/>
                  </a:lnTo>
                  <a:cubicBezTo>
                    <a:pt x="0" y="4774"/>
                    <a:pt x="13" y="4780"/>
                    <a:pt x="26" y="4780"/>
                  </a:cubicBezTo>
                  <a:lnTo>
                    <a:pt x="164" y="4780"/>
                  </a:lnTo>
                  <a:cubicBezTo>
                    <a:pt x="177" y="4780"/>
                    <a:pt x="190" y="4774"/>
                    <a:pt x="190" y="4755"/>
                  </a:cubicBezTo>
                  <a:lnTo>
                    <a:pt x="190" y="33"/>
                  </a:lnTo>
                  <a:cubicBezTo>
                    <a:pt x="190" y="14"/>
                    <a:pt x="177" y="1"/>
                    <a:pt x="1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59"/>
            <p:cNvSpPr/>
            <p:nvPr/>
          </p:nvSpPr>
          <p:spPr>
            <a:xfrm>
              <a:off x="1561559" y="1857996"/>
              <a:ext cx="292178" cy="11613"/>
            </a:xfrm>
            <a:custGeom>
              <a:avLst/>
              <a:gdLst/>
              <a:ahLst/>
              <a:cxnLst/>
              <a:rect l="l" t="t" r="r" b="b"/>
              <a:pathLst>
                <a:path w="4780" h="190" extrusionOk="0">
                  <a:moveTo>
                    <a:pt x="26" y="0"/>
                  </a:moveTo>
                  <a:cubicBezTo>
                    <a:pt x="7" y="0"/>
                    <a:pt x="0" y="13"/>
                    <a:pt x="0" y="26"/>
                  </a:cubicBezTo>
                  <a:lnTo>
                    <a:pt x="0" y="165"/>
                  </a:lnTo>
                  <a:cubicBezTo>
                    <a:pt x="0" y="177"/>
                    <a:pt x="7" y="190"/>
                    <a:pt x="26" y="190"/>
                  </a:cubicBezTo>
                  <a:lnTo>
                    <a:pt x="4755" y="190"/>
                  </a:lnTo>
                  <a:cubicBezTo>
                    <a:pt x="4767" y="190"/>
                    <a:pt x="4780" y="177"/>
                    <a:pt x="4780" y="165"/>
                  </a:cubicBezTo>
                  <a:lnTo>
                    <a:pt x="4780" y="26"/>
                  </a:lnTo>
                  <a:cubicBezTo>
                    <a:pt x="4780" y="13"/>
                    <a:pt x="4767" y="0"/>
                    <a:pt x="47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0" name="Google Shape;920;p59"/>
          <p:cNvGrpSpPr/>
          <p:nvPr/>
        </p:nvGrpSpPr>
        <p:grpSpPr>
          <a:xfrm flipH="1">
            <a:off x="850155" y="4304974"/>
            <a:ext cx="155930" cy="155978"/>
            <a:chOff x="1271767" y="1976812"/>
            <a:chExt cx="155930" cy="155978"/>
          </a:xfrm>
        </p:grpSpPr>
        <p:sp>
          <p:nvSpPr>
            <p:cNvPr id="921" name="Google Shape;921;p59"/>
            <p:cNvSpPr/>
            <p:nvPr/>
          </p:nvSpPr>
          <p:spPr>
            <a:xfrm>
              <a:off x="1346584" y="1976812"/>
              <a:ext cx="6235" cy="155978"/>
            </a:xfrm>
            <a:custGeom>
              <a:avLst/>
              <a:gdLst/>
              <a:ahLst/>
              <a:cxnLst/>
              <a:rect l="l" t="t" r="r" b="b"/>
              <a:pathLst>
                <a:path w="102" h="2552" extrusionOk="0">
                  <a:moveTo>
                    <a:pt x="20" y="1"/>
                  </a:moveTo>
                  <a:cubicBezTo>
                    <a:pt x="7" y="1"/>
                    <a:pt x="1" y="7"/>
                    <a:pt x="1" y="20"/>
                  </a:cubicBezTo>
                  <a:lnTo>
                    <a:pt x="1" y="2539"/>
                  </a:lnTo>
                  <a:cubicBezTo>
                    <a:pt x="1" y="2545"/>
                    <a:pt x="7" y="2552"/>
                    <a:pt x="20" y="2552"/>
                  </a:cubicBezTo>
                  <a:lnTo>
                    <a:pt x="89" y="2552"/>
                  </a:lnTo>
                  <a:cubicBezTo>
                    <a:pt x="96" y="2552"/>
                    <a:pt x="102" y="2545"/>
                    <a:pt x="102" y="2539"/>
                  </a:cubicBezTo>
                  <a:lnTo>
                    <a:pt x="102" y="20"/>
                  </a:lnTo>
                  <a:cubicBezTo>
                    <a:pt x="102" y="7"/>
                    <a:pt x="96" y="1"/>
                    <a:pt x="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59"/>
            <p:cNvSpPr/>
            <p:nvPr/>
          </p:nvSpPr>
          <p:spPr>
            <a:xfrm>
              <a:off x="1271767" y="2048627"/>
              <a:ext cx="155930" cy="6234"/>
            </a:xfrm>
            <a:custGeom>
              <a:avLst/>
              <a:gdLst/>
              <a:ahLst/>
              <a:cxnLst/>
              <a:rect l="l" t="t" r="r" b="b"/>
              <a:pathLst>
                <a:path w="2551" h="102" extrusionOk="0">
                  <a:moveTo>
                    <a:pt x="19" y="0"/>
                  </a:moveTo>
                  <a:cubicBezTo>
                    <a:pt x="6" y="0"/>
                    <a:pt x="0" y="7"/>
                    <a:pt x="0" y="19"/>
                  </a:cubicBezTo>
                  <a:lnTo>
                    <a:pt x="0" y="89"/>
                  </a:lnTo>
                  <a:cubicBezTo>
                    <a:pt x="0" y="95"/>
                    <a:pt x="6" y="101"/>
                    <a:pt x="19" y="101"/>
                  </a:cubicBezTo>
                  <a:lnTo>
                    <a:pt x="2538" y="101"/>
                  </a:lnTo>
                  <a:cubicBezTo>
                    <a:pt x="2544" y="101"/>
                    <a:pt x="2551" y="95"/>
                    <a:pt x="2551" y="89"/>
                  </a:cubicBezTo>
                  <a:lnTo>
                    <a:pt x="2551" y="19"/>
                  </a:lnTo>
                  <a:cubicBezTo>
                    <a:pt x="2551" y="7"/>
                    <a:pt x="2544" y="0"/>
                    <a:pt x="25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3" name="Google Shape;923;p59"/>
          <p:cNvGrpSpPr/>
          <p:nvPr/>
        </p:nvGrpSpPr>
        <p:grpSpPr>
          <a:xfrm>
            <a:off x="8027657" y="4343664"/>
            <a:ext cx="292177" cy="292215"/>
            <a:chOff x="1561559" y="1723289"/>
            <a:chExt cx="292178" cy="292215"/>
          </a:xfrm>
        </p:grpSpPr>
        <p:sp>
          <p:nvSpPr>
            <p:cNvPr id="924" name="Google Shape;924;p59"/>
            <p:cNvSpPr/>
            <p:nvPr/>
          </p:nvSpPr>
          <p:spPr>
            <a:xfrm>
              <a:off x="1701657" y="1723289"/>
              <a:ext cx="11614" cy="292215"/>
            </a:xfrm>
            <a:custGeom>
              <a:avLst/>
              <a:gdLst/>
              <a:ahLst/>
              <a:cxnLst/>
              <a:rect l="l" t="t" r="r" b="b"/>
              <a:pathLst>
                <a:path w="190" h="4781" extrusionOk="0">
                  <a:moveTo>
                    <a:pt x="26" y="1"/>
                  </a:moveTo>
                  <a:cubicBezTo>
                    <a:pt x="13" y="1"/>
                    <a:pt x="0" y="14"/>
                    <a:pt x="0" y="33"/>
                  </a:cubicBezTo>
                  <a:lnTo>
                    <a:pt x="0" y="4755"/>
                  </a:lnTo>
                  <a:cubicBezTo>
                    <a:pt x="0" y="4774"/>
                    <a:pt x="13" y="4780"/>
                    <a:pt x="26" y="4780"/>
                  </a:cubicBezTo>
                  <a:lnTo>
                    <a:pt x="164" y="4780"/>
                  </a:lnTo>
                  <a:cubicBezTo>
                    <a:pt x="177" y="4780"/>
                    <a:pt x="190" y="4774"/>
                    <a:pt x="190" y="4755"/>
                  </a:cubicBezTo>
                  <a:lnTo>
                    <a:pt x="190" y="33"/>
                  </a:lnTo>
                  <a:cubicBezTo>
                    <a:pt x="190" y="14"/>
                    <a:pt x="177" y="1"/>
                    <a:pt x="1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59"/>
            <p:cNvSpPr/>
            <p:nvPr/>
          </p:nvSpPr>
          <p:spPr>
            <a:xfrm>
              <a:off x="1561559" y="1857996"/>
              <a:ext cx="292178" cy="11613"/>
            </a:xfrm>
            <a:custGeom>
              <a:avLst/>
              <a:gdLst/>
              <a:ahLst/>
              <a:cxnLst/>
              <a:rect l="l" t="t" r="r" b="b"/>
              <a:pathLst>
                <a:path w="4780" h="190" extrusionOk="0">
                  <a:moveTo>
                    <a:pt x="26" y="0"/>
                  </a:moveTo>
                  <a:cubicBezTo>
                    <a:pt x="7" y="0"/>
                    <a:pt x="0" y="13"/>
                    <a:pt x="0" y="26"/>
                  </a:cubicBezTo>
                  <a:lnTo>
                    <a:pt x="0" y="165"/>
                  </a:lnTo>
                  <a:cubicBezTo>
                    <a:pt x="0" y="177"/>
                    <a:pt x="7" y="190"/>
                    <a:pt x="26" y="190"/>
                  </a:cubicBezTo>
                  <a:lnTo>
                    <a:pt x="4755" y="190"/>
                  </a:lnTo>
                  <a:cubicBezTo>
                    <a:pt x="4767" y="190"/>
                    <a:pt x="4780" y="177"/>
                    <a:pt x="4780" y="165"/>
                  </a:cubicBezTo>
                  <a:lnTo>
                    <a:pt x="4780" y="26"/>
                  </a:lnTo>
                  <a:cubicBezTo>
                    <a:pt x="4780" y="13"/>
                    <a:pt x="4767" y="0"/>
                    <a:pt x="47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6" name="Google Shape;926;p59"/>
          <p:cNvGrpSpPr/>
          <p:nvPr/>
        </p:nvGrpSpPr>
        <p:grpSpPr>
          <a:xfrm>
            <a:off x="7737865" y="4597187"/>
            <a:ext cx="155930" cy="155978"/>
            <a:chOff x="1271767" y="1976812"/>
            <a:chExt cx="155930" cy="155978"/>
          </a:xfrm>
        </p:grpSpPr>
        <p:sp>
          <p:nvSpPr>
            <p:cNvPr id="927" name="Google Shape;927;p59"/>
            <p:cNvSpPr/>
            <p:nvPr/>
          </p:nvSpPr>
          <p:spPr>
            <a:xfrm>
              <a:off x="1346584" y="1976812"/>
              <a:ext cx="6235" cy="155978"/>
            </a:xfrm>
            <a:custGeom>
              <a:avLst/>
              <a:gdLst/>
              <a:ahLst/>
              <a:cxnLst/>
              <a:rect l="l" t="t" r="r" b="b"/>
              <a:pathLst>
                <a:path w="102" h="2552" extrusionOk="0">
                  <a:moveTo>
                    <a:pt x="20" y="1"/>
                  </a:moveTo>
                  <a:cubicBezTo>
                    <a:pt x="7" y="1"/>
                    <a:pt x="1" y="7"/>
                    <a:pt x="1" y="20"/>
                  </a:cubicBezTo>
                  <a:lnTo>
                    <a:pt x="1" y="2539"/>
                  </a:lnTo>
                  <a:cubicBezTo>
                    <a:pt x="1" y="2545"/>
                    <a:pt x="7" y="2552"/>
                    <a:pt x="20" y="2552"/>
                  </a:cubicBezTo>
                  <a:lnTo>
                    <a:pt x="89" y="2552"/>
                  </a:lnTo>
                  <a:cubicBezTo>
                    <a:pt x="96" y="2552"/>
                    <a:pt x="102" y="2545"/>
                    <a:pt x="102" y="2539"/>
                  </a:cubicBezTo>
                  <a:lnTo>
                    <a:pt x="102" y="20"/>
                  </a:lnTo>
                  <a:cubicBezTo>
                    <a:pt x="102" y="7"/>
                    <a:pt x="96" y="1"/>
                    <a:pt x="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59"/>
            <p:cNvSpPr/>
            <p:nvPr/>
          </p:nvSpPr>
          <p:spPr>
            <a:xfrm>
              <a:off x="1271767" y="2048627"/>
              <a:ext cx="155930" cy="6234"/>
            </a:xfrm>
            <a:custGeom>
              <a:avLst/>
              <a:gdLst/>
              <a:ahLst/>
              <a:cxnLst/>
              <a:rect l="l" t="t" r="r" b="b"/>
              <a:pathLst>
                <a:path w="2551" h="102" extrusionOk="0">
                  <a:moveTo>
                    <a:pt x="19" y="0"/>
                  </a:moveTo>
                  <a:cubicBezTo>
                    <a:pt x="6" y="0"/>
                    <a:pt x="0" y="7"/>
                    <a:pt x="0" y="19"/>
                  </a:cubicBezTo>
                  <a:lnTo>
                    <a:pt x="0" y="89"/>
                  </a:lnTo>
                  <a:cubicBezTo>
                    <a:pt x="0" y="95"/>
                    <a:pt x="6" y="101"/>
                    <a:pt x="19" y="101"/>
                  </a:cubicBezTo>
                  <a:lnTo>
                    <a:pt x="2538" y="101"/>
                  </a:lnTo>
                  <a:cubicBezTo>
                    <a:pt x="2544" y="101"/>
                    <a:pt x="2551" y="95"/>
                    <a:pt x="2551" y="89"/>
                  </a:cubicBezTo>
                  <a:lnTo>
                    <a:pt x="2551" y="19"/>
                  </a:lnTo>
                  <a:cubicBezTo>
                    <a:pt x="2551" y="7"/>
                    <a:pt x="2544" y="0"/>
                    <a:pt x="25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9" name="Google Shape;929;p59"/>
          <p:cNvSpPr/>
          <p:nvPr/>
        </p:nvSpPr>
        <p:spPr>
          <a:xfrm>
            <a:off x="-653337" y="-688550"/>
            <a:ext cx="2447100" cy="2447100"/>
          </a:xfrm>
          <a:prstGeom prst="ellipse">
            <a:avLst/>
          </a:prstGeom>
          <a:gradFill>
            <a:gsLst>
              <a:gs pos="0">
                <a:srgbClr val="FF524B"/>
              </a:gs>
              <a:gs pos="39000">
                <a:srgbClr val="FF524B">
                  <a:alpha val="38431"/>
                </a:srgbClr>
              </a:gs>
              <a:gs pos="66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933"/>
        <p:cNvGrpSpPr/>
        <p:nvPr/>
      </p:nvGrpSpPr>
      <p:grpSpPr>
        <a:xfrm>
          <a:off x="0" y="0"/>
          <a:ext cx="0" cy="0"/>
          <a:chOff x="0" y="0"/>
          <a:chExt cx="0" cy="0"/>
        </a:xfrm>
      </p:grpSpPr>
      <p:sp>
        <p:nvSpPr>
          <p:cNvPr id="934" name="Google Shape;934;p60"/>
          <p:cNvSpPr txBox="1">
            <a:spLocks noGrp="1"/>
          </p:cNvSpPr>
          <p:nvPr>
            <p:ph type="title"/>
          </p:nvPr>
        </p:nvSpPr>
        <p:spPr>
          <a:xfrm>
            <a:off x="4317628" y="1664100"/>
            <a:ext cx="39744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Desktop </a:t>
            </a:r>
            <a:r>
              <a:rPr lang="en" b="1"/>
              <a:t>mockup</a:t>
            </a:r>
            <a:endParaRPr b="1"/>
          </a:p>
        </p:txBody>
      </p:sp>
      <p:sp>
        <p:nvSpPr>
          <p:cNvPr id="935" name="Google Shape;935;p60"/>
          <p:cNvSpPr txBox="1">
            <a:spLocks noGrp="1"/>
          </p:cNvSpPr>
          <p:nvPr>
            <p:ph type="subTitle" idx="1"/>
          </p:nvPr>
        </p:nvSpPr>
        <p:spPr>
          <a:xfrm>
            <a:off x="4317034" y="2236800"/>
            <a:ext cx="3975600" cy="882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You can replace the image on the screen with your own work. Just right-click on it and select “Replace image”</a:t>
            </a:r>
            <a:endParaRPr/>
          </a:p>
        </p:txBody>
      </p:sp>
      <p:pic>
        <p:nvPicPr>
          <p:cNvPr id="936" name="Google Shape;936;p60"/>
          <p:cNvPicPr preferRelativeResize="0"/>
          <p:nvPr/>
        </p:nvPicPr>
        <p:blipFill rotWithShape="1">
          <a:blip r:embed="rId3">
            <a:alphaModFix/>
          </a:blip>
          <a:srcRect l="3720" r="3720"/>
          <a:stretch/>
        </p:blipFill>
        <p:spPr>
          <a:xfrm>
            <a:off x="950012" y="1508589"/>
            <a:ext cx="2906834" cy="1766607"/>
          </a:xfrm>
          <a:prstGeom prst="rect">
            <a:avLst/>
          </a:prstGeom>
          <a:noFill/>
          <a:ln w="9525" cap="flat" cmpd="sng">
            <a:solidFill>
              <a:srgbClr val="FDF9CF"/>
            </a:solidFill>
            <a:prstDash val="solid"/>
            <a:round/>
            <a:headEnd type="none" w="sm" len="sm"/>
            <a:tailEnd type="none" w="sm" len="sm"/>
          </a:ln>
        </p:spPr>
      </p:pic>
      <p:sp>
        <p:nvSpPr>
          <p:cNvPr id="937" name="Google Shape;937;p60"/>
          <p:cNvSpPr/>
          <p:nvPr/>
        </p:nvSpPr>
        <p:spPr>
          <a:xfrm>
            <a:off x="851366" y="1395735"/>
            <a:ext cx="3121524" cy="2465230"/>
          </a:xfrm>
          <a:custGeom>
            <a:avLst/>
            <a:gdLst/>
            <a:ahLst/>
            <a:cxnLst/>
            <a:rect l="l" t="t" r="r" b="b"/>
            <a:pathLst>
              <a:path w="131696" h="100673" extrusionOk="0">
                <a:moveTo>
                  <a:pt x="128192" y="0"/>
                </a:moveTo>
                <a:lnTo>
                  <a:pt x="3504" y="0"/>
                </a:lnTo>
                <a:lnTo>
                  <a:pt x="3504" y="0"/>
                </a:lnTo>
                <a:lnTo>
                  <a:pt x="2821" y="0"/>
                </a:lnTo>
                <a:lnTo>
                  <a:pt x="2137" y="257"/>
                </a:lnTo>
                <a:lnTo>
                  <a:pt x="1624" y="598"/>
                </a:lnTo>
                <a:lnTo>
                  <a:pt x="1026" y="1026"/>
                </a:lnTo>
                <a:lnTo>
                  <a:pt x="599" y="1538"/>
                </a:lnTo>
                <a:lnTo>
                  <a:pt x="342" y="2137"/>
                </a:lnTo>
                <a:lnTo>
                  <a:pt x="86" y="2735"/>
                </a:lnTo>
                <a:lnTo>
                  <a:pt x="0" y="3504"/>
                </a:lnTo>
                <a:lnTo>
                  <a:pt x="0" y="79991"/>
                </a:lnTo>
                <a:lnTo>
                  <a:pt x="0" y="79991"/>
                </a:lnTo>
                <a:lnTo>
                  <a:pt x="86" y="80675"/>
                </a:lnTo>
                <a:lnTo>
                  <a:pt x="342" y="81359"/>
                </a:lnTo>
                <a:lnTo>
                  <a:pt x="599" y="81957"/>
                </a:lnTo>
                <a:lnTo>
                  <a:pt x="1026" y="82470"/>
                </a:lnTo>
                <a:lnTo>
                  <a:pt x="1624" y="82897"/>
                </a:lnTo>
                <a:lnTo>
                  <a:pt x="2137" y="83239"/>
                </a:lnTo>
                <a:lnTo>
                  <a:pt x="2821" y="83410"/>
                </a:lnTo>
                <a:lnTo>
                  <a:pt x="3504" y="83495"/>
                </a:lnTo>
                <a:lnTo>
                  <a:pt x="52132" y="83495"/>
                </a:lnTo>
                <a:lnTo>
                  <a:pt x="51191" y="89990"/>
                </a:lnTo>
                <a:lnTo>
                  <a:pt x="51191" y="89990"/>
                </a:lnTo>
                <a:lnTo>
                  <a:pt x="50850" y="91272"/>
                </a:lnTo>
                <a:lnTo>
                  <a:pt x="50251" y="92640"/>
                </a:lnTo>
                <a:lnTo>
                  <a:pt x="49910" y="93238"/>
                </a:lnTo>
                <a:lnTo>
                  <a:pt x="49482" y="93836"/>
                </a:lnTo>
                <a:lnTo>
                  <a:pt x="49055" y="94349"/>
                </a:lnTo>
                <a:lnTo>
                  <a:pt x="48628" y="94862"/>
                </a:lnTo>
                <a:lnTo>
                  <a:pt x="43842" y="98024"/>
                </a:lnTo>
                <a:lnTo>
                  <a:pt x="43842" y="98024"/>
                </a:lnTo>
                <a:lnTo>
                  <a:pt x="43585" y="98280"/>
                </a:lnTo>
                <a:lnTo>
                  <a:pt x="43415" y="98536"/>
                </a:lnTo>
                <a:lnTo>
                  <a:pt x="43329" y="98878"/>
                </a:lnTo>
                <a:lnTo>
                  <a:pt x="43244" y="99220"/>
                </a:lnTo>
                <a:lnTo>
                  <a:pt x="43329" y="99562"/>
                </a:lnTo>
                <a:lnTo>
                  <a:pt x="43415" y="99818"/>
                </a:lnTo>
                <a:lnTo>
                  <a:pt x="43585" y="100160"/>
                </a:lnTo>
                <a:lnTo>
                  <a:pt x="43842" y="100417"/>
                </a:lnTo>
                <a:lnTo>
                  <a:pt x="43842" y="100417"/>
                </a:lnTo>
                <a:lnTo>
                  <a:pt x="44269" y="100588"/>
                </a:lnTo>
                <a:lnTo>
                  <a:pt x="44782" y="100673"/>
                </a:lnTo>
                <a:lnTo>
                  <a:pt x="65891" y="100673"/>
                </a:lnTo>
                <a:lnTo>
                  <a:pt x="86914" y="100673"/>
                </a:lnTo>
                <a:lnTo>
                  <a:pt x="86914" y="100673"/>
                </a:lnTo>
                <a:lnTo>
                  <a:pt x="87427" y="100588"/>
                </a:lnTo>
                <a:lnTo>
                  <a:pt x="87854" y="100417"/>
                </a:lnTo>
                <a:lnTo>
                  <a:pt x="87854" y="100417"/>
                </a:lnTo>
                <a:lnTo>
                  <a:pt x="88111" y="100160"/>
                </a:lnTo>
                <a:lnTo>
                  <a:pt x="88281" y="99818"/>
                </a:lnTo>
                <a:lnTo>
                  <a:pt x="88367" y="99562"/>
                </a:lnTo>
                <a:lnTo>
                  <a:pt x="88452" y="99220"/>
                </a:lnTo>
                <a:lnTo>
                  <a:pt x="88367" y="98878"/>
                </a:lnTo>
                <a:lnTo>
                  <a:pt x="88281" y="98536"/>
                </a:lnTo>
                <a:lnTo>
                  <a:pt x="88111" y="98280"/>
                </a:lnTo>
                <a:lnTo>
                  <a:pt x="87854" y="98024"/>
                </a:lnTo>
                <a:lnTo>
                  <a:pt x="83154" y="94862"/>
                </a:lnTo>
                <a:lnTo>
                  <a:pt x="83154" y="94862"/>
                </a:lnTo>
                <a:lnTo>
                  <a:pt x="83068" y="94862"/>
                </a:lnTo>
                <a:lnTo>
                  <a:pt x="83068" y="94862"/>
                </a:lnTo>
                <a:lnTo>
                  <a:pt x="82556" y="94349"/>
                </a:lnTo>
                <a:lnTo>
                  <a:pt x="82128" y="93836"/>
                </a:lnTo>
                <a:lnTo>
                  <a:pt x="81786" y="93238"/>
                </a:lnTo>
                <a:lnTo>
                  <a:pt x="81445" y="92640"/>
                </a:lnTo>
                <a:lnTo>
                  <a:pt x="80846" y="91272"/>
                </a:lnTo>
                <a:lnTo>
                  <a:pt x="80505" y="89990"/>
                </a:lnTo>
                <a:lnTo>
                  <a:pt x="79564" y="83495"/>
                </a:lnTo>
                <a:lnTo>
                  <a:pt x="128192" y="83495"/>
                </a:lnTo>
                <a:lnTo>
                  <a:pt x="128192" y="83495"/>
                </a:lnTo>
                <a:lnTo>
                  <a:pt x="128875" y="83410"/>
                </a:lnTo>
                <a:lnTo>
                  <a:pt x="129559" y="83239"/>
                </a:lnTo>
                <a:lnTo>
                  <a:pt x="130157" y="82897"/>
                </a:lnTo>
                <a:lnTo>
                  <a:pt x="130670" y="82470"/>
                </a:lnTo>
                <a:lnTo>
                  <a:pt x="131097" y="81957"/>
                </a:lnTo>
                <a:lnTo>
                  <a:pt x="131354" y="81359"/>
                </a:lnTo>
                <a:lnTo>
                  <a:pt x="131610" y="80675"/>
                </a:lnTo>
                <a:lnTo>
                  <a:pt x="131696" y="79991"/>
                </a:lnTo>
                <a:lnTo>
                  <a:pt x="131696" y="3504"/>
                </a:lnTo>
                <a:lnTo>
                  <a:pt x="131696" y="3504"/>
                </a:lnTo>
                <a:lnTo>
                  <a:pt x="131610" y="2735"/>
                </a:lnTo>
                <a:lnTo>
                  <a:pt x="131354" y="2137"/>
                </a:lnTo>
                <a:lnTo>
                  <a:pt x="131097" y="1538"/>
                </a:lnTo>
                <a:lnTo>
                  <a:pt x="130670" y="1026"/>
                </a:lnTo>
                <a:lnTo>
                  <a:pt x="130157" y="598"/>
                </a:lnTo>
                <a:lnTo>
                  <a:pt x="129559" y="257"/>
                </a:lnTo>
                <a:lnTo>
                  <a:pt x="128875" y="0"/>
                </a:lnTo>
                <a:lnTo>
                  <a:pt x="128192" y="0"/>
                </a:lnTo>
                <a:lnTo>
                  <a:pt x="128192" y="0"/>
                </a:lnTo>
                <a:close/>
                <a:moveTo>
                  <a:pt x="65891" y="80932"/>
                </a:moveTo>
                <a:lnTo>
                  <a:pt x="65891" y="80932"/>
                </a:lnTo>
                <a:lnTo>
                  <a:pt x="65463" y="80846"/>
                </a:lnTo>
                <a:lnTo>
                  <a:pt x="65036" y="80761"/>
                </a:lnTo>
                <a:lnTo>
                  <a:pt x="64694" y="80504"/>
                </a:lnTo>
                <a:lnTo>
                  <a:pt x="64352" y="80248"/>
                </a:lnTo>
                <a:lnTo>
                  <a:pt x="64096" y="79991"/>
                </a:lnTo>
                <a:lnTo>
                  <a:pt x="63925" y="79650"/>
                </a:lnTo>
                <a:lnTo>
                  <a:pt x="63840" y="79222"/>
                </a:lnTo>
                <a:lnTo>
                  <a:pt x="63754" y="78795"/>
                </a:lnTo>
                <a:lnTo>
                  <a:pt x="63754" y="78795"/>
                </a:lnTo>
                <a:lnTo>
                  <a:pt x="63840" y="78368"/>
                </a:lnTo>
                <a:lnTo>
                  <a:pt x="63925" y="78026"/>
                </a:lnTo>
                <a:lnTo>
                  <a:pt x="64096" y="77599"/>
                </a:lnTo>
                <a:lnTo>
                  <a:pt x="64352" y="77342"/>
                </a:lnTo>
                <a:lnTo>
                  <a:pt x="64694" y="77086"/>
                </a:lnTo>
                <a:lnTo>
                  <a:pt x="65036" y="76915"/>
                </a:lnTo>
                <a:lnTo>
                  <a:pt x="65463" y="76744"/>
                </a:lnTo>
                <a:lnTo>
                  <a:pt x="65891" y="76744"/>
                </a:lnTo>
                <a:lnTo>
                  <a:pt x="65891" y="76744"/>
                </a:lnTo>
                <a:lnTo>
                  <a:pt x="66233" y="76744"/>
                </a:lnTo>
                <a:lnTo>
                  <a:pt x="66660" y="76915"/>
                </a:lnTo>
                <a:lnTo>
                  <a:pt x="67002" y="77086"/>
                </a:lnTo>
                <a:lnTo>
                  <a:pt x="67344" y="77342"/>
                </a:lnTo>
                <a:lnTo>
                  <a:pt x="67600" y="77599"/>
                </a:lnTo>
                <a:lnTo>
                  <a:pt x="67771" y="78026"/>
                </a:lnTo>
                <a:lnTo>
                  <a:pt x="67856" y="78368"/>
                </a:lnTo>
                <a:lnTo>
                  <a:pt x="67942" y="78795"/>
                </a:lnTo>
                <a:lnTo>
                  <a:pt x="67942" y="78795"/>
                </a:lnTo>
                <a:lnTo>
                  <a:pt x="67856" y="79222"/>
                </a:lnTo>
                <a:lnTo>
                  <a:pt x="67771" y="79650"/>
                </a:lnTo>
                <a:lnTo>
                  <a:pt x="67600" y="79991"/>
                </a:lnTo>
                <a:lnTo>
                  <a:pt x="67344" y="80248"/>
                </a:lnTo>
                <a:lnTo>
                  <a:pt x="67002" y="80504"/>
                </a:lnTo>
                <a:lnTo>
                  <a:pt x="66660" y="80761"/>
                </a:lnTo>
                <a:lnTo>
                  <a:pt x="66233" y="80846"/>
                </a:lnTo>
                <a:lnTo>
                  <a:pt x="65891" y="80932"/>
                </a:lnTo>
                <a:lnTo>
                  <a:pt x="65891" y="80932"/>
                </a:lnTo>
                <a:close/>
                <a:moveTo>
                  <a:pt x="126568" y="74009"/>
                </a:moveTo>
                <a:lnTo>
                  <a:pt x="5128" y="74009"/>
                </a:lnTo>
                <a:lnTo>
                  <a:pt x="5128" y="4871"/>
                </a:lnTo>
                <a:lnTo>
                  <a:pt x="126568" y="4871"/>
                </a:lnTo>
                <a:lnTo>
                  <a:pt x="126568" y="74009"/>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8" name="Google Shape;938;p60"/>
          <p:cNvGrpSpPr/>
          <p:nvPr/>
        </p:nvGrpSpPr>
        <p:grpSpPr>
          <a:xfrm>
            <a:off x="8427707" y="3783026"/>
            <a:ext cx="292177" cy="292215"/>
            <a:chOff x="1561559" y="1723289"/>
            <a:chExt cx="292178" cy="292215"/>
          </a:xfrm>
        </p:grpSpPr>
        <p:sp>
          <p:nvSpPr>
            <p:cNvPr id="939" name="Google Shape;939;p60"/>
            <p:cNvSpPr/>
            <p:nvPr/>
          </p:nvSpPr>
          <p:spPr>
            <a:xfrm>
              <a:off x="1701657" y="1723289"/>
              <a:ext cx="11614" cy="292215"/>
            </a:xfrm>
            <a:custGeom>
              <a:avLst/>
              <a:gdLst/>
              <a:ahLst/>
              <a:cxnLst/>
              <a:rect l="l" t="t" r="r" b="b"/>
              <a:pathLst>
                <a:path w="190" h="4781" extrusionOk="0">
                  <a:moveTo>
                    <a:pt x="26" y="1"/>
                  </a:moveTo>
                  <a:cubicBezTo>
                    <a:pt x="13" y="1"/>
                    <a:pt x="0" y="14"/>
                    <a:pt x="0" y="33"/>
                  </a:cubicBezTo>
                  <a:lnTo>
                    <a:pt x="0" y="4755"/>
                  </a:lnTo>
                  <a:cubicBezTo>
                    <a:pt x="0" y="4774"/>
                    <a:pt x="13" y="4780"/>
                    <a:pt x="26" y="4780"/>
                  </a:cubicBezTo>
                  <a:lnTo>
                    <a:pt x="164" y="4780"/>
                  </a:lnTo>
                  <a:cubicBezTo>
                    <a:pt x="177" y="4780"/>
                    <a:pt x="190" y="4774"/>
                    <a:pt x="190" y="4755"/>
                  </a:cubicBezTo>
                  <a:lnTo>
                    <a:pt x="190" y="33"/>
                  </a:lnTo>
                  <a:cubicBezTo>
                    <a:pt x="190" y="14"/>
                    <a:pt x="177" y="1"/>
                    <a:pt x="1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60"/>
            <p:cNvSpPr/>
            <p:nvPr/>
          </p:nvSpPr>
          <p:spPr>
            <a:xfrm>
              <a:off x="1561559" y="1857996"/>
              <a:ext cx="292178" cy="11613"/>
            </a:xfrm>
            <a:custGeom>
              <a:avLst/>
              <a:gdLst/>
              <a:ahLst/>
              <a:cxnLst/>
              <a:rect l="l" t="t" r="r" b="b"/>
              <a:pathLst>
                <a:path w="4780" h="190" extrusionOk="0">
                  <a:moveTo>
                    <a:pt x="26" y="0"/>
                  </a:moveTo>
                  <a:cubicBezTo>
                    <a:pt x="7" y="0"/>
                    <a:pt x="0" y="13"/>
                    <a:pt x="0" y="26"/>
                  </a:cubicBezTo>
                  <a:lnTo>
                    <a:pt x="0" y="165"/>
                  </a:lnTo>
                  <a:cubicBezTo>
                    <a:pt x="0" y="177"/>
                    <a:pt x="7" y="190"/>
                    <a:pt x="26" y="190"/>
                  </a:cubicBezTo>
                  <a:lnTo>
                    <a:pt x="4755" y="190"/>
                  </a:lnTo>
                  <a:cubicBezTo>
                    <a:pt x="4767" y="190"/>
                    <a:pt x="4780" y="177"/>
                    <a:pt x="4780" y="165"/>
                  </a:cubicBezTo>
                  <a:lnTo>
                    <a:pt x="4780" y="26"/>
                  </a:lnTo>
                  <a:cubicBezTo>
                    <a:pt x="4780" y="13"/>
                    <a:pt x="4767" y="0"/>
                    <a:pt x="47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1" name="Google Shape;941;p60"/>
          <p:cNvGrpSpPr/>
          <p:nvPr/>
        </p:nvGrpSpPr>
        <p:grpSpPr>
          <a:xfrm>
            <a:off x="8137915" y="4036549"/>
            <a:ext cx="155930" cy="155978"/>
            <a:chOff x="1271767" y="1976812"/>
            <a:chExt cx="155930" cy="155978"/>
          </a:xfrm>
        </p:grpSpPr>
        <p:sp>
          <p:nvSpPr>
            <p:cNvPr id="942" name="Google Shape;942;p60"/>
            <p:cNvSpPr/>
            <p:nvPr/>
          </p:nvSpPr>
          <p:spPr>
            <a:xfrm>
              <a:off x="1346584" y="1976812"/>
              <a:ext cx="6235" cy="155978"/>
            </a:xfrm>
            <a:custGeom>
              <a:avLst/>
              <a:gdLst/>
              <a:ahLst/>
              <a:cxnLst/>
              <a:rect l="l" t="t" r="r" b="b"/>
              <a:pathLst>
                <a:path w="102" h="2552" extrusionOk="0">
                  <a:moveTo>
                    <a:pt x="20" y="1"/>
                  </a:moveTo>
                  <a:cubicBezTo>
                    <a:pt x="7" y="1"/>
                    <a:pt x="1" y="7"/>
                    <a:pt x="1" y="20"/>
                  </a:cubicBezTo>
                  <a:lnTo>
                    <a:pt x="1" y="2539"/>
                  </a:lnTo>
                  <a:cubicBezTo>
                    <a:pt x="1" y="2545"/>
                    <a:pt x="7" y="2552"/>
                    <a:pt x="20" y="2552"/>
                  </a:cubicBezTo>
                  <a:lnTo>
                    <a:pt x="89" y="2552"/>
                  </a:lnTo>
                  <a:cubicBezTo>
                    <a:pt x="96" y="2552"/>
                    <a:pt x="102" y="2545"/>
                    <a:pt x="102" y="2539"/>
                  </a:cubicBezTo>
                  <a:lnTo>
                    <a:pt x="102" y="20"/>
                  </a:lnTo>
                  <a:cubicBezTo>
                    <a:pt x="102" y="7"/>
                    <a:pt x="96" y="1"/>
                    <a:pt x="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60"/>
            <p:cNvSpPr/>
            <p:nvPr/>
          </p:nvSpPr>
          <p:spPr>
            <a:xfrm>
              <a:off x="1271767" y="2048627"/>
              <a:ext cx="155930" cy="6234"/>
            </a:xfrm>
            <a:custGeom>
              <a:avLst/>
              <a:gdLst/>
              <a:ahLst/>
              <a:cxnLst/>
              <a:rect l="l" t="t" r="r" b="b"/>
              <a:pathLst>
                <a:path w="2551" h="102" extrusionOk="0">
                  <a:moveTo>
                    <a:pt x="19" y="0"/>
                  </a:moveTo>
                  <a:cubicBezTo>
                    <a:pt x="6" y="0"/>
                    <a:pt x="0" y="7"/>
                    <a:pt x="0" y="19"/>
                  </a:cubicBezTo>
                  <a:lnTo>
                    <a:pt x="0" y="89"/>
                  </a:lnTo>
                  <a:cubicBezTo>
                    <a:pt x="0" y="95"/>
                    <a:pt x="6" y="101"/>
                    <a:pt x="19" y="101"/>
                  </a:cubicBezTo>
                  <a:lnTo>
                    <a:pt x="2538" y="101"/>
                  </a:lnTo>
                  <a:cubicBezTo>
                    <a:pt x="2544" y="101"/>
                    <a:pt x="2551" y="95"/>
                    <a:pt x="2551" y="89"/>
                  </a:cubicBezTo>
                  <a:lnTo>
                    <a:pt x="2551" y="19"/>
                  </a:lnTo>
                  <a:cubicBezTo>
                    <a:pt x="2551" y="7"/>
                    <a:pt x="2544" y="0"/>
                    <a:pt x="25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4" name="Google Shape;944;p60"/>
          <p:cNvGrpSpPr/>
          <p:nvPr/>
        </p:nvGrpSpPr>
        <p:grpSpPr>
          <a:xfrm flipH="1">
            <a:off x="481265" y="4356251"/>
            <a:ext cx="292178" cy="292215"/>
            <a:chOff x="1561559" y="1723289"/>
            <a:chExt cx="292178" cy="292215"/>
          </a:xfrm>
        </p:grpSpPr>
        <p:sp>
          <p:nvSpPr>
            <p:cNvPr id="945" name="Google Shape;945;p60"/>
            <p:cNvSpPr/>
            <p:nvPr/>
          </p:nvSpPr>
          <p:spPr>
            <a:xfrm>
              <a:off x="1701657" y="1723289"/>
              <a:ext cx="11614" cy="292215"/>
            </a:xfrm>
            <a:custGeom>
              <a:avLst/>
              <a:gdLst/>
              <a:ahLst/>
              <a:cxnLst/>
              <a:rect l="l" t="t" r="r" b="b"/>
              <a:pathLst>
                <a:path w="190" h="4781" extrusionOk="0">
                  <a:moveTo>
                    <a:pt x="26" y="1"/>
                  </a:moveTo>
                  <a:cubicBezTo>
                    <a:pt x="13" y="1"/>
                    <a:pt x="0" y="14"/>
                    <a:pt x="0" y="33"/>
                  </a:cubicBezTo>
                  <a:lnTo>
                    <a:pt x="0" y="4755"/>
                  </a:lnTo>
                  <a:cubicBezTo>
                    <a:pt x="0" y="4774"/>
                    <a:pt x="13" y="4780"/>
                    <a:pt x="26" y="4780"/>
                  </a:cubicBezTo>
                  <a:lnTo>
                    <a:pt x="164" y="4780"/>
                  </a:lnTo>
                  <a:cubicBezTo>
                    <a:pt x="177" y="4780"/>
                    <a:pt x="190" y="4774"/>
                    <a:pt x="190" y="4755"/>
                  </a:cubicBezTo>
                  <a:lnTo>
                    <a:pt x="190" y="33"/>
                  </a:lnTo>
                  <a:cubicBezTo>
                    <a:pt x="190" y="14"/>
                    <a:pt x="177" y="1"/>
                    <a:pt x="1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60"/>
            <p:cNvSpPr/>
            <p:nvPr/>
          </p:nvSpPr>
          <p:spPr>
            <a:xfrm>
              <a:off x="1561559" y="1857996"/>
              <a:ext cx="292178" cy="11613"/>
            </a:xfrm>
            <a:custGeom>
              <a:avLst/>
              <a:gdLst/>
              <a:ahLst/>
              <a:cxnLst/>
              <a:rect l="l" t="t" r="r" b="b"/>
              <a:pathLst>
                <a:path w="4780" h="190" extrusionOk="0">
                  <a:moveTo>
                    <a:pt x="26" y="0"/>
                  </a:moveTo>
                  <a:cubicBezTo>
                    <a:pt x="7" y="0"/>
                    <a:pt x="0" y="13"/>
                    <a:pt x="0" y="26"/>
                  </a:cubicBezTo>
                  <a:lnTo>
                    <a:pt x="0" y="165"/>
                  </a:lnTo>
                  <a:cubicBezTo>
                    <a:pt x="0" y="177"/>
                    <a:pt x="7" y="190"/>
                    <a:pt x="26" y="190"/>
                  </a:cubicBezTo>
                  <a:lnTo>
                    <a:pt x="4755" y="190"/>
                  </a:lnTo>
                  <a:cubicBezTo>
                    <a:pt x="4767" y="190"/>
                    <a:pt x="4780" y="177"/>
                    <a:pt x="4780" y="165"/>
                  </a:cubicBezTo>
                  <a:lnTo>
                    <a:pt x="4780" y="26"/>
                  </a:lnTo>
                  <a:cubicBezTo>
                    <a:pt x="4780" y="13"/>
                    <a:pt x="4767" y="0"/>
                    <a:pt x="47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7" name="Google Shape;947;p60"/>
          <p:cNvGrpSpPr/>
          <p:nvPr/>
        </p:nvGrpSpPr>
        <p:grpSpPr>
          <a:xfrm flipH="1">
            <a:off x="907305" y="4609774"/>
            <a:ext cx="155930" cy="155978"/>
            <a:chOff x="1271767" y="1976812"/>
            <a:chExt cx="155930" cy="155978"/>
          </a:xfrm>
        </p:grpSpPr>
        <p:sp>
          <p:nvSpPr>
            <p:cNvPr id="948" name="Google Shape;948;p60"/>
            <p:cNvSpPr/>
            <p:nvPr/>
          </p:nvSpPr>
          <p:spPr>
            <a:xfrm>
              <a:off x="1346584" y="1976812"/>
              <a:ext cx="6235" cy="155978"/>
            </a:xfrm>
            <a:custGeom>
              <a:avLst/>
              <a:gdLst/>
              <a:ahLst/>
              <a:cxnLst/>
              <a:rect l="l" t="t" r="r" b="b"/>
              <a:pathLst>
                <a:path w="102" h="2552" extrusionOk="0">
                  <a:moveTo>
                    <a:pt x="20" y="1"/>
                  </a:moveTo>
                  <a:cubicBezTo>
                    <a:pt x="7" y="1"/>
                    <a:pt x="1" y="7"/>
                    <a:pt x="1" y="20"/>
                  </a:cubicBezTo>
                  <a:lnTo>
                    <a:pt x="1" y="2539"/>
                  </a:lnTo>
                  <a:cubicBezTo>
                    <a:pt x="1" y="2545"/>
                    <a:pt x="7" y="2552"/>
                    <a:pt x="20" y="2552"/>
                  </a:cubicBezTo>
                  <a:lnTo>
                    <a:pt x="89" y="2552"/>
                  </a:lnTo>
                  <a:cubicBezTo>
                    <a:pt x="96" y="2552"/>
                    <a:pt x="102" y="2545"/>
                    <a:pt x="102" y="2539"/>
                  </a:cubicBezTo>
                  <a:lnTo>
                    <a:pt x="102" y="20"/>
                  </a:lnTo>
                  <a:cubicBezTo>
                    <a:pt x="102" y="7"/>
                    <a:pt x="96" y="1"/>
                    <a:pt x="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60"/>
            <p:cNvSpPr/>
            <p:nvPr/>
          </p:nvSpPr>
          <p:spPr>
            <a:xfrm>
              <a:off x="1271767" y="2048627"/>
              <a:ext cx="155930" cy="6234"/>
            </a:xfrm>
            <a:custGeom>
              <a:avLst/>
              <a:gdLst/>
              <a:ahLst/>
              <a:cxnLst/>
              <a:rect l="l" t="t" r="r" b="b"/>
              <a:pathLst>
                <a:path w="2551" h="102" extrusionOk="0">
                  <a:moveTo>
                    <a:pt x="19" y="0"/>
                  </a:moveTo>
                  <a:cubicBezTo>
                    <a:pt x="6" y="0"/>
                    <a:pt x="0" y="7"/>
                    <a:pt x="0" y="19"/>
                  </a:cubicBezTo>
                  <a:lnTo>
                    <a:pt x="0" y="89"/>
                  </a:lnTo>
                  <a:cubicBezTo>
                    <a:pt x="0" y="95"/>
                    <a:pt x="6" y="101"/>
                    <a:pt x="19" y="101"/>
                  </a:cubicBezTo>
                  <a:lnTo>
                    <a:pt x="2538" y="101"/>
                  </a:lnTo>
                  <a:cubicBezTo>
                    <a:pt x="2544" y="101"/>
                    <a:pt x="2551" y="95"/>
                    <a:pt x="2551" y="89"/>
                  </a:cubicBezTo>
                  <a:lnTo>
                    <a:pt x="2551" y="19"/>
                  </a:lnTo>
                  <a:cubicBezTo>
                    <a:pt x="2551" y="7"/>
                    <a:pt x="2544" y="0"/>
                    <a:pt x="25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0" name="Google Shape;950;p60"/>
          <p:cNvGrpSpPr/>
          <p:nvPr/>
        </p:nvGrpSpPr>
        <p:grpSpPr>
          <a:xfrm>
            <a:off x="4684382" y="330239"/>
            <a:ext cx="292177" cy="292215"/>
            <a:chOff x="1561559" y="1723289"/>
            <a:chExt cx="292178" cy="292215"/>
          </a:xfrm>
        </p:grpSpPr>
        <p:sp>
          <p:nvSpPr>
            <p:cNvPr id="951" name="Google Shape;951;p60"/>
            <p:cNvSpPr/>
            <p:nvPr/>
          </p:nvSpPr>
          <p:spPr>
            <a:xfrm>
              <a:off x="1701657" y="1723289"/>
              <a:ext cx="11614" cy="292215"/>
            </a:xfrm>
            <a:custGeom>
              <a:avLst/>
              <a:gdLst/>
              <a:ahLst/>
              <a:cxnLst/>
              <a:rect l="l" t="t" r="r" b="b"/>
              <a:pathLst>
                <a:path w="190" h="4781" extrusionOk="0">
                  <a:moveTo>
                    <a:pt x="26" y="1"/>
                  </a:moveTo>
                  <a:cubicBezTo>
                    <a:pt x="13" y="1"/>
                    <a:pt x="0" y="14"/>
                    <a:pt x="0" y="33"/>
                  </a:cubicBezTo>
                  <a:lnTo>
                    <a:pt x="0" y="4755"/>
                  </a:lnTo>
                  <a:cubicBezTo>
                    <a:pt x="0" y="4774"/>
                    <a:pt x="13" y="4780"/>
                    <a:pt x="26" y="4780"/>
                  </a:cubicBezTo>
                  <a:lnTo>
                    <a:pt x="164" y="4780"/>
                  </a:lnTo>
                  <a:cubicBezTo>
                    <a:pt x="177" y="4780"/>
                    <a:pt x="190" y="4774"/>
                    <a:pt x="190" y="4755"/>
                  </a:cubicBezTo>
                  <a:lnTo>
                    <a:pt x="190" y="33"/>
                  </a:lnTo>
                  <a:cubicBezTo>
                    <a:pt x="190" y="14"/>
                    <a:pt x="177" y="1"/>
                    <a:pt x="1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60"/>
            <p:cNvSpPr/>
            <p:nvPr/>
          </p:nvSpPr>
          <p:spPr>
            <a:xfrm>
              <a:off x="1561559" y="1857996"/>
              <a:ext cx="292178" cy="11613"/>
            </a:xfrm>
            <a:custGeom>
              <a:avLst/>
              <a:gdLst/>
              <a:ahLst/>
              <a:cxnLst/>
              <a:rect l="l" t="t" r="r" b="b"/>
              <a:pathLst>
                <a:path w="4780" h="190" extrusionOk="0">
                  <a:moveTo>
                    <a:pt x="26" y="0"/>
                  </a:moveTo>
                  <a:cubicBezTo>
                    <a:pt x="7" y="0"/>
                    <a:pt x="0" y="13"/>
                    <a:pt x="0" y="26"/>
                  </a:cubicBezTo>
                  <a:lnTo>
                    <a:pt x="0" y="165"/>
                  </a:lnTo>
                  <a:cubicBezTo>
                    <a:pt x="0" y="177"/>
                    <a:pt x="7" y="190"/>
                    <a:pt x="26" y="190"/>
                  </a:cubicBezTo>
                  <a:lnTo>
                    <a:pt x="4755" y="190"/>
                  </a:lnTo>
                  <a:cubicBezTo>
                    <a:pt x="4767" y="190"/>
                    <a:pt x="4780" y="177"/>
                    <a:pt x="4780" y="165"/>
                  </a:cubicBezTo>
                  <a:lnTo>
                    <a:pt x="4780" y="26"/>
                  </a:lnTo>
                  <a:cubicBezTo>
                    <a:pt x="4780" y="13"/>
                    <a:pt x="4767" y="0"/>
                    <a:pt x="47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3" name="Google Shape;953;p60"/>
          <p:cNvGrpSpPr/>
          <p:nvPr/>
        </p:nvGrpSpPr>
        <p:grpSpPr>
          <a:xfrm>
            <a:off x="4394590" y="583762"/>
            <a:ext cx="155930" cy="155978"/>
            <a:chOff x="1271767" y="1976812"/>
            <a:chExt cx="155930" cy="155978"/>
          </a:xfrm>
        </p:grpSpPr>
        <p:sp>
          <p:nvSpPr>
            <p:cNvPr id="954" name="Google Shape;954;p60"/>
            <p:cNvSpPr/>
            <p:nvPr/>
          </p:nvSpPr>
          <p:spPr>
            <a:xfrm>
              <a:off x="1346584" y="1976812"/>
              <a:ext cx="6235" cy="155978"/>
            </a:xfrm>
            <a:custGeom>
              <a:avLst/>
              <a:gdLst/>
              <a:ahLst/>
              <a:cxnLst/>
              <a:rect l="l" t="t" r="r" b="b"/>
              <a:pathLst>
                <a:path w="102" h="2552" extrusionOk="0">
                  <a:moveTo>
                    <a:pt x="20" y="1"/>
                  </a:moveTo>
                  <a:cubicBezTo>
                    <a:pt x="7" y="1"/>
                    <a:pt x="1" y="7"/>
                    <a:pt x="1" y="20"/>
                  </a:cubicBezTo>
                  <a:lnTo>
                    <a:pt x="1" y="2539"/>
                  </a:lnTo>
                  <a:cubicBezTo>
                    <a:pt x="1" y="2545"/>
                    <a:pt x="7" y="2552"/>
                    <a:pt x="20" y="2552"/>
                  </a:cubicBezTo>
                  <a:lnTo>
                    <a:pt x="89" y="2552"/>
                  </a:lnTo>
                  <a:cubicBezTo>
                    <a:pt x="96" y="2552"/>
                    <a:pt x="102" y="2545"/>
                    <a:pt x="102" y="2539"/>
                  </a:cubicBezTo>
                  <a:lnTo>
                    <a:pt x="102" y="20"/>
                  </a:lnTo>
                  <a:cubicBezTo>
                    <a:pt x="102" y="7"/>
                    <a:pt x="96" y="1"/>
                    <a:pt x="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60"/>
            <p:cNvSpPr/>
            <p:nvPr/>
          </p:nvSpPr>
          <p:spPr>
            <a:xfrm>
              <a:off x="1271767" y="2048627"/>
              <a:ext cx="155930" cy="6234"/>
            </a:xfrm>
            <a:custGeom>
              <a:avLst/>
              <a:gdLst/>
              <a:ahLst/>
              <a:cxnLst/>
              <a:rect l="l" t="t" r="r" b="b"/>
              <a:pathLst>
                <a:path w="2551" h="102" extrusionOk="0">
                  <a:moveTo>
                    <a:pt x="19" y="0"/>
                  </a:moveTo>
                  <a:cubicBezTo>
                    <a:pt x="6" y="0"/>
                    <a:pt x="0" y="7"/>
                    <a:pt x="0" y="19"/>
                  </a:cubicBezTo>
                  <a:lnTo>
                    <a:pt x="0" y="89"/>
                  </a:lnTo>
                  <a:cubicBezTo>
                    <a:pt x="0" y="95"/>
                    <a:pt x="6" y="101"/>
                    <a:pt x="19" y="101"/>
                  </a:cubicBezTo>
                  <a:lnTo>
                    <a:pt x="2538" y="101"/>
                  </a:lnTo>
                  <a:cubicBezTo>
                    <a:pt x="2544" y="101"/>
                    <a:pt x="2551" y="95"/>
                    <a:pt x="2551" y="89"/>
                  </a:cubicBezTo>
                  <a:lnTo>
                    <a:pt x="2551" y="19"/>
                  </a:lnTo>
                  <a:cubicBezTo>
                    <a:pt x="2551" y="7"/>
                    <a:pt x="2544" y="0"/>
                    <a:pt x="25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959"/>
        <p:cNvGrpSpPr/>
        <p:nvPr/>
      </p:nvGrpSpPr>
      <p:grpSpPr>
        <a:xfrm>
          <a:off x="0" y="0"/>
          <a:ext cx="0" cy="0"/>
          <a:chOff x="0" y="0"/>
          <a:chExt cx="0" cy="0"/>
        </a:xfrm>
      </p:grpSpPr>
      <p:sp>
        <p:nvSpPr>
          <p:cNvPr id="960" name="Google Shape;960;p61"/>
          <p:cNvSpPr txBox="1">
            <a:spLocks noGrp="1"/>
          </p:cNvSpPr>
          <p:nvPr>
            <p:ph type="title"/>
          </p:nvPr>
        </p:nvSpPr>
        <p:spPr>
          <a:xfrm>
            <a:off x="1199336" y="1788088"/>
            <a:ext cx="39744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Tablet </a:t>
            </a:r>
            <a:r>
              <a:rPr lang="en" b="1"/>
              <a:t>app</a:t>
            </a:r>
            <a:endParaRPr b="1"/>
          </a:p>
        </p:txBody>
      </p:sp>
      <p:sp>
        <p:nvSpPr>
          <p:cNvPr id="961" name="Google Shape;961;p61"/>
          <p:cNvSpPr txBox="1">
            <a:spLocks noGrp="1"/>
          </p:cNvSpPr>
          <p:nvPr>
            <p:ph type="subTitle" idx="1"/>
          </p:nvPr>
        </p:nvSpPr>
        <p:spPr>
          <a:xfrm>
            <a:off x="1199342" y="2360788"/>
            <a:ext cx="3975600" cy="861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You can replace the image on the screen with your own work. Just right-click on it and select “Replace image”</a:t>
            </a:r>
            <a:endParaRPr/>
          </a:p>
        </p:txBody>
      </p:sp>
      <p:sp>
        <p:nvSpPr>
          <p:cNvPr id="962" name="Google Shape;962;p61"/>
          <p:cNvSpPr/>
          <p:nvPr/>
        </p:nvSpPr>
        <p:spPr>
          <a:xfrm>
            <a:off x="5556901" y="876013"/>
            <a:ext cx="2387764" cy="3239469"/>
          </a:xfrm>
          <a:custGeom>
            <a:avLst/>
            <a:gdLst/>
            <a:ahLst/>
            <a:cxnLst/>
            <a:rect l="l" t="t" r="r" b="b"/>
            <a:pathLst>
              <a:path w="70249" h="95461" extrusionOk="0">
                <a:moveTo>
                  <a:pt x="35124" y="3590"/>
                </a:moveTo>
                <a:lnTo>
                  <a:pt x="35466" y="3675"/>
                </a:lnTo>
                <a:lnTo>
                  <a:pt x="35723" y="3846"/>
                </a:lnTo>
                <a:lnTo>
                  <a:pt x="35894" y="4103"/>
                </a:lnTo>
                <a:lnTo>
                  <a:pt x="35979" y="4444"/>
                </a:lnTo>
                <a:lnTo>
                  <a:pt x="35894" y="4786"/>
                </a:lnTo>
                <a:lnTo>
                  <a:pt x="35723" y="5043"/>
                </a:lnTo>
                <a:lnTo>
                  <a:pt x="35466" y="5299"/>
                </a:lnTo>
                <a:lnTo>
                  <a:pt x="34783" y="5299"/>
                </a:lnTo>
                <a:lnTo>
                  <a:pt x="34526" y="5043"/>
                </a:lnTo>
                <a:lnTo>
                  <a:pt x="34355" y="4786"/>
                </a:lnTo>
                <a:lnTo>
                  <a:pt x="34270" y="4444"/>
                </a:lnTo>
                <a:lnTo>
                  <a:pt x="34355" y="4103"/>
                </a:lnTo>
                <a:lnTo>
                  <a:pt x="34526" y="3846"/>
                </a:lnTo>
                <a:lnTo>
                  <a:pt x="34783" y="3675"/>
                </a:lnTo>
                <a:lnTo>
                  <a:pt x="35124" y="3590"/>
                </a:lnTo>
                <a:close/>
                <a:moveTo>
                  <a:pt x="64950" y="8547"/>
                </a:moveTo>
                <a:lnTo>
                  <a:pt x="64950" y="86914"/>
                </a:lnTo>
                <a:lnTo>
                  <a:pt x="5299" y="86914"/>
                </a:lnTo>
                <a:lnTo>
                  <a:pt x="5299" y="8547"/>
                </a:lnTo>
                <a:close/>
                <a:moveTo>
                  <a:pt x="35552" y="89307"/>
                </a:moveTo>
                <a:lnTo>
                  <a:pt x="35894" y="89478"/>
                </a:lnTo>
                <a:lnTo>
                  <a:pt x="36235" y="89649"/>
                </a:lnTo>
                <a:lnTo>
                  <a:pt x="36492" y="89905"/>
                </a:lnTo>
                <a:lnTo>
                  <a:pt x="36748" y="90162"/>
                </a:lnTo>
                <a:lnTo>
                  <a:pt x="36919" y="90504"/>
                </a:lnTo>
                <a:lnTo>
                  <a:pt x="37005" y="90845"/>
                </a:lnTo>
                <a:lnTo>
                  <a:pt x="37090" y="91273"/>
                </a:lnTo>
                <a:lnTo>
                  <a:pt x="37005" y="91615"/>
                </a:lnTo>
                <a:lnTo>
                  <a:pt x="36919" y="92042"/>
                </a:lnTo>
                <a:lnTo>
                  <a:pt x="36748" y="92384"/>
                </a:lnTo>
                <a:lnTo>
                  <a:pt x="36492" y="92640"/>
                </a:lnTo>
                <a:lnTo>
                  <a:pt x="36235" y="92896"/>
                </a:lnTo>
                <a:lnTo>
                  <a:pt x="35894" y="93067"/>
                </a:lnTo>
                <a:lnTo>
                  <a:pt x="35552" y="93153"/>
                </a:lnTo>
                <a:lnTo>
                  <a:pt x="35124" y="93238"/>
                </a:lnTo>
                <a:lnTo>
                  <a:pt x="34697" y="93153"/>
                </a:lnTo>
                <a:lnTo>
                  <a:pt x="34355" y="93067"/>
                </a:lnTo>
                <a:lnTo>
                  <a:pt x="34013" y="92896"/>
                </a:lnTo>
                <a:lnTo>
                  <a:pt x="33757" y="92640"/>
                </a:lnTo>
                <a:lnTo>
                  <a:pt x="33501" y="92384"/>
                </a:lnTo>
                <a:lnTo>
                  <a:pt x="33330" y="92042"/>
                </a:lnTo>
                <a:lnTo>
                  <a:pt x="33244" y="91615"/>
                </a:lnTo>
                <a:lnTo>
                  <a:pt x="33159" y="91273"/>
                </a:lnTo>
                <a:lnTo>
                  <a:pt x="33244" y="90845"/>
                </a:lnTo>
                <a:lnTo>
                  <a:pt x="33330" y="90504"/>
                </a:lnTo>
                <a:lnTo>
                  <a:pt x="33501" y="90162"/>
                </a:lnTo>
                <a:lnTo>
                  <a:pt x="33757" y="89905"/>
                </a:lnTo>
                <a:lnTo>
                  <a:pt x="34013" y="89649"/>
                </a:lnTo>
                <a:lnTo>
                  <a:pt x="34355" y="89478"/>
                </a:lnTo>
                <a:lnTo>
                  <a:pt x="34697" y="89307"/>
                </a:lnTo>
                <a:close/>
                <a:moveTo>
                  <a:pt x="3333" y="0"/>
                </a:moveTo>
                <a:lnTo>
                  <a:pt x="2649" y="86"/>
                </a:lnTo>
                <a:lnTo>
                  <a:pt x="2051" y="257"/>
                </a:lnTo>
                <a:lnTo>
                  <a:pt x="1453" y="599"/>
                </a:lnTo>
                <a:lnTo>
                  <a:pt x="1026" y="1026"/>
                </a:lnTo>
                <a:lnTo>
                  <a:pt x="598" y="1453"/>
                </a:lnTo>
                <a:lnTo>
                  <a:pt x="256" y="2052"/>
                </a:lnTo>
                <a:lnTo>
                  <a:pt x="85" y="2650"/>
                </a:lnTo>
                <a:lnTo>
                  <a:pt x="0" y="3333"/>
                </a:lnTo>
                <a:lnTo>
                  <a:pt x="0" y="92213"/>
                </a:lnTo>
                <a:lnTo>
                  <a:pt x="85" y="92811"/>
                </a:lnTo>
                <a:lnTo>
                  <a:pt x="256" y="93495"/>
                </a:lnTo>
                <a:lnTo>
                  <a:pt x="598" y="94007"/>
                </a:lnTo>
                <a:lnTo>
                  <a:pt x="1026" y="94520"/>
                </a:lnTo>
                <a:lnTo>
                  <a:pt x="1453" y="94862"/>
                </a:lnTo>
                <a:lnTo>
                  <a:pt x="2051" y="95204"/>
                </a:lnTo>
                <a:lnTo>
                  <a:pt x="2649" y="95375"/>
                </a:lnTo>
                <a:lnTo>
                  <a:pt x="3333" y="95460"/>
                </a:lnTo>
                <a:lnTo>
                  <a:pt x="66916" y="95460"/>
                </a:lnTo>
                <a:lnTo>
                  <a:pt x="67600" y="95375"/>
                </a:lnTo>
                <a:lnTo>
                  <a:pt x="68198" y="95204"/>
                </a:lnTo>
                <a:lnTo>
                  <a:pt x="68796" y="94862"/>
                </a:lnTo>
                <a:lnTo>
                  <a:pt x="69309" y="94520"/>
                </a:lnTo>
                <a:lnTo>
                  <a:pt x="69651" y="94007"/>
                </a:lnTo>
                <a:lnTo>
                  <a:pt x="69992" y="93495"/>
                </a:lnTo>
                <a:lnTo>
                  <a:pt x="70163" y="92811"/>
                </a:lnTo>
                <a:lnTo>
                  <a:pt x="70249" y="92213"/>
                </a:lnTo>
                <a:lnTo>
                  <a:pt x="70249" y="3333"/>
                </a:lnTo>
                <a:lnTo>
                  <a:pt x="70163" y="2650"/>
                </a:lnTo>
                <a:lnTo>
                  <a:pt x="69992" y="2052"/>
                </a:lnTo>
                <a:lnTo>
                  <a:pt x="69651" y="1453"/>
                </a:lnTo>
                <a:lnTo>
                  <a:pt x="69309" y="1026"/>
                </a:lnTo>
                <a:lnTo>
                  <a:pt x="68796" y="599"/>
                </a:lnTo>
                <a:lnTo>
                  <a:pt x="68198" y="257"/>
                </a:lnTo>
                <a:lnTo>
                  <a:pt x="67600" y="86"/>
                </a:lnTo>
                <a:lnTo>
                  <a:pt x="6691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63" name="Google Shape;963;p61"/>
          <p:cNvPicPr preferRelativeResize="0"/>
          <p:nvPr/>
        </p:nvPicPr>
        <p:blipFill rotWithShape="1">
          <a:blip r:embed="rId3">
            <a:alphaModFix/>
          </a:blip>
          <a:srcRect l="4246" r="4237"/>
          <a:stretch/>
        </p:blipFill>
        <p:spPr>
          <a:xfrm>
            <a:off x="5735965" y="1152947"/>
            <a:ext cx="2029666" cy="2704587"/>
          </a:xfrm>
          <a:prstGeom prst="rect">
            <a:avLst/>
          </a:prstGeom>
          <a:noFill/>
          <a:ln>
            <a:noFill/>
          </a:ln>
        </p:spPr>
      </p:pic>
      <p:grpSp>
        <p:nvGrpSpPr>
          <p:cNvPr id="964" name="Google Shape;964;p61"/>
          <p:cNvGrpSpPr/>
          <p:nvPr/>
        </p:nvGrpSpPr>
        <p:grpSpPr>
          <a:xfrm>
            <a:off x="3131807" y="330251"/>
            <a:ext cx="292178" cy="292215"/>
            <a:chOff x="1561559" y="1723289"/>
            <a:chExt cx="292178" cy="292215"/>
          </a:xfrm>
        </p:grpSpPr>
        <p:sp>
          <p:nvSpPr>
            <p:cNvPr id="965" name="Google Shape;965;p61"/>
            <p:cNvSpPr/>
            <p:nvPr/>
          </p:nvSpPr>
          <p:spPr>
            <a:xfrm>
              <a:off x="1701657" y="1723289"/>
              <a:ext cx="11614" cy="292215"/>
            </a:xfrm>
            <a:custGeom>
              <a:avLst/>
              <a:gdLst/>
              <a:ahLst/>
              <a:cxnLst/>
              <a:rect l="l" t="t" r="r" b="b"/>
              <a:pathLst>
                <a:path w="190" h="4781" extrusionOk="0">
                  <a:moveTo>
                    <a:pt x="26" y="1"/>
                  </a:moveTo>
                  <a:cubicBezTo>
                    <a:pt x="13" y="1"/>
                    <a:pt x="0" y="14"/>
                    <a:pt x="0" y="33"/>
                  </a:cubicBezTo>
                  <a:lnTo>
                    <a:pt x="0" y="4755"/>
                  </a:lnTo>
                  <a:cubicBezTo>
                    <a:pt x="0" y="4774"/>
                    <a:pt x="13" y="4780"/>
                    <a:pt x="26" y="4780"/>
                  </a:cubicBezTo>
                  <a:lnTo>
                    <a:pt x="164" y="4780"/>
                  </a:lnTo>
                  <a:cubicBezTo>
                    <a:pt x="177" y="4780"/>
                    <a:pt x="190" y="4774"/>
                    <a:pt x="190" y="4755"/>
                  </a:cubicBezTo>
                  <a:lnTo>
                    <a:pt x="190" y="33"/>
                  </a:lnTo>
                  <a:cubicBezTo>
                    <a:pt x="190" y="14"/>
                    <a:pt x="177" y="1"/>
                    <a:pt x="1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61"/>
            <p:cNvSpPr/>
            <p:nvPr/>
          </p:nvSpPr>
          <p:spPr>
            <a:xfrm>
              <a:off x="1561559" y="1857996"/>
              <a:ext cx="292178" cy="11613"/>
            </a:xfrm>
            <a:custGeom>
              <a:avLst/>
              <a:gdLst/>
              <a:ahLst/>
              <a:cxnLst/>
              <a:rect l="l" t="t" r="r" b="b"/>
              <a:pathLst>
                <a:path w="4780" h="190" extrusionOk="0">
                  <a:moveTo>
                    <a:pt x="26" y="0"/>
                  </a:moveTo>
                  <a:cubicBezTo>
                    <a:pt x="7" y="0"/>
                    <a:pt x="0" y="13"/>
                    <a:pt x="0" y="26"/>
                  </a:cubicBezTo>
                  <a:lnTo>
                    <a:pt x="0" y="165"/>
                  </a:lnTo>
                  <a:cubicBezTo>
                    <a:pt x="0" y="177"/>
                    <a:pt x="7" y="190"/>
                    <a:pt x="26" y="190"/>
                  </a:cubicBezTo>
                  <a:lnTo>
                    <a:pt x="4755" y="190"/>
                  </a:lnTo>
                  <a:cubicBezTo>
                    <a:pt x="4767" y="190"/>
                    <a:pt x="4780" y="177"/>
                    <a:pt x="4780" y="165"/>
                  </a:cubicBezTo>
                  <a:lnTo>
                    <a:pt x="4780" y="26"/>
                  </a:lnTo>
                  <a:cubicBezTo>
                    <a:pt x="4780" y="13"/>
                    <a:pt x="4767" y="0"/>
                    <a:pt x="47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7" name="Google Shape;967;p61"/>
          <p:cNvGrpSpPr/>
          <p:nvPr/>
        </p:nvGrpSpPr>
        <p:grpSpPr>
          <a:xfrm>
            <a:off x="2842015" y="583774"/>
            <a:ext cx="155930" cy="155978"/>
            <a:chOff x="1271767" y="1976812"/>
            <a:chExt cx="155930" cy="155978"/>
          </a:xfrm>
        </p:grpSpPr>
        <p:sp>
          <p:nvSpPr>
            <p:cNvPr id="968" name="Google Shape;968;p61"/>
            <p:cNvSpPr/>
            <p:nvPr/>
          </p:nvSpPr>
          <p:spPr>
            <a:xfrm>
              <a:off x="1346584" y="1976812"/>
              <a:ext cx="6235" cy="155978"/>
            </a:xfrm>
            <a:custGeom>
              <a:avLst/>
              <a:gdLst/>
              <a:ahLst/>
              <a:cxnLst/>
              <a:rect l="l" t="t" r="r" b="b"/>
              <a:pathLst>
                <a:path w="102" h="2552" extrusionOk="0">
                  <a:moveTo>
                    <a:pt x="20" y="1"/>
                  </a:moveTo>
                  <a:cubicBezTo>
                    <a:pt x="7" y="1"/>
                    <a:pt x="1" y="7"/>
                    <a:pt x="1" y="20"/>
                  </a:cubicBezTo>
                  <a:lnTo>
                    <a:pt x="1" y="2539"/>
                  </a:lnTo>
                  <a:cubicBezTo>
                    <a:pt x="1" y="2545"/>
                    <a:pt x="7" y="2552"/>
                    <a:pt x="20" y="2552"/>
                  </a:cubicBezTo>
                  <a:lnTo>
                    <a:pt x="89" y="2552"/>
                  </a:lnTo>
                  <a:cubicBezTo>
                    <a:pt x="96" y="2552"/>
                    <a:pt x="102" y="2545"/>
                    <a:pt x="102" y="2539"/>
                  </a:cubicBezTo>
                  <a:lnTo>
                    <a:pt x="102" y="20"/>
                  </a:lnTo>
                  <a:cubicBezTo>
                    <a:pt x="102" y="7"/>
                    <a:pt x="96" y="1"/>
                    <a:pt x="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61"/>
            <p:cNvSpPr/>
            <p:nvPr/>
          </p:nvSpPr>
          <p:spPr>
            <a:xfrm>
              <a:off x="1271767" y="2048627"/>
              <a:ext cx="155930" cy="6234"/>
            </a:xfrm>
            <a:custGeom>
              <a:avLst/>
              <a:gdLst/>
              <a:ahLst/>
              <a:cxnLst/>
              <a:rect l="l" t="t" r="r" b="b"/>
              <a:pathLst>
                <a:path w="2551" h="102" extrusionOk="0">
                  <a:moveTo>
                    <a:pt x="19" y="0"/>
                  </a:moveTo>
                  <a:cubicBezTo>
                    <a:pt x="6" y="0"/>
                    <a:pt x="0" y="7"/>
                    <a:pt x="0" y="19"/>
                  </a:cubicBezTo>
                  <a:lnTo>
                    <a:pt x="0" y="89"/>
                  </a:lnTo>
                  <a:cubicBezTo>
                    <a:pt x="0" y="95"/>
                    <a:pt x="6" y="101"/>
                    <a:pt x="19" y="101"/>
                  </a:cubicBezTo>
                  <a:lnTo>
                    <a:pt x="2538" y="101"/>
                  </a:lnTo>
                  <a:cubicBezTo>
                    <a:pt x="2544" y="101"/>
                    <a:pt x="2551" y="95"/>
                    <a:pt x="2551" y="89"/>
                  </a:cubicBezTo>
                  <a:lnTo>
                    <a:pt x="2551" y="19"/>
                  </a:lnTo>
                  <a:cubicBezTo>
                    <a:pt x="2551" y="7"/>
                    <a:pt x="2544" y="0"/>
                    <a:pt x="25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0" name="Google Shape;970;p61"/>
          <p:cNvGrpSpPr/>
          <p:nvPr/>
        </p:nvGrpSpPr>
        <p:grpSpPr>
          <a:xfrm flipH="1">
            <a:off x="2357690" y="3975251"/>
            <a:ext cx="292178" cy="292215"/>
            <a:chOff x="1561559" y="1723289"/>
            <a:chExt cx="292178" cy="292215"/>
          </a:xfrm>
        </p:grpSpPr>
        <p:sp>
          <p:nvSpPr>
            <p:cNvPr id="971" name="Google Shape;971;p61"/>
            <p:cNvSpPr/>
            <p:nvPr/>
          </p:nvSpPr>
          <p:spPr>
            <a:xfrm>
              <a:off x="1701657" y="1723289"/>
              <a:ext cx="11614" cy="292215"/>
            </a:xfrm>
            <a:custGeom>
              <a:avLst/>
              <a:gdLst/>
              <a:ahLst/>
              <a:cxnLst/>
              <a:rect l="l" t="t" r="r" b="b"/>
              <a:pathLst>
                <a:path w="190" h="4781" extrusionOk="0">
                  <a:moveTo>
                    <a:pt x="26" y="1"/>
                  </a:moveTo>
                  <a:cubicBezTo>
                    <a:pt x="13" y="1"/>
                    <a:pt x="0" y="14"/>
                    <a:pt x="0" y="33"/>
                  </a:cubicBezTo>
                  <a:lnTo>
                    <a:pt x="0" y="4755"/>
                  </a:lnTo>
                  <a:cubicBezTo>
                    <a:pt x="0" y="4774"/>
                    <a:pt x="13" y="4780"/>
                    <a:pt x="26" y="4780"/>
                  </a:cubicBezTo>
                  <a:lnTo>
                    <a:pt x="164" y="4780"/>
                  </a:lnTo>
                  <a:cubicBezTo>
                    <a:pt x="177" y="4780"/>
                    <a:pt x="190" y="4774"/>
                    <a:pt x="190" y="4755"/>
                  </a:cubicBezTo>
                  <a:lnTo>
                    <a:pt x="190" y="33"/>
                  </a:lnTo>
                  <a:cubicBezTo>
                    <a:pt x="190" y="14"/>
                    <a:pt x="177" y="1"/>
                    <a:pt x="1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61"/>
            <p:cNvSpPr/>
            <p:nvPr/>
          </p:nvSpPr>
          <p:spPr>
            <a:xfrm>
              <a:off x="1561559" y="1857996"/>
              <a:ext cx="292178" cy="11613"/>
            </a:xfrm>
            <a:custGeom>
              <a:avLst/>
              <a:gdLst/>
              <a:ahLst/>
              <a:cxnLst/>
              <a:rect l="l" t="t" r="r" b="b"/>
              <a:pathLst>
                <a:path w="4780" h="190" extrusionOk="0">
                  <a:moveTo>
                    <a:pt x="26" y="0"/>
                  </a:moveTo>
                  <a:cubicBezTo>
                    <a:pt x="7" y="0"/>
                    <a:pt x="0" y="13"/>
                    <a:pt x="0" y="26"/>
                  </a:cubicBezTo>
                  <a:lnTo>
                    <a:pt x="0" y="165"/>
                  </a:lnTo>
                  <a:cubicBezTo>
                    <a:pt x="0" y="177"/>
                    <a:pt x="7" y="190"/>
                    <a:pt x="26" y="190"/>
                  </a:cubicBezTo>
                  <a:lnTo>
                    <a:pt x="4755" y="190"/>
                  </a:lnTo>
                  <a:cubicBezTo>
                    <a:pt x="4767" y="190"/>
                    <a:pt x="4780" y="177"/>
                    <a:pt x="4780" y="165"/>
                  </a:cubicBezTo>
                  <a:lnTo>
                    <a:pt x="4780" y="26"/>
                  </a:lnTo>
                  <a:cubicBezTo>
                    <a:pt x="4780" y="13"/>
                    <a:pt x="4767" y="0"/>
                    <a:pt x="47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3" name="Google Shape;973;p61"/>
          <p:cNvGrpSpPr/>
          <p:nvPr/>
        </p:nvGrpSpPr>
        <p:grpSpPr>
          <a:xfrm flipH="1">
            <a:off x="2783730" y="4228774"/>
            <a:ext cx="155930" cy="155978"/>
            <a:chOff x="1271767" y="1976812"/>
            <a:chExt cx="155930" cy="155978"/>
          </a:xfrm>
        </p:grpSpPr>
        <p:sp>
          <p:nvSpPr>
            <p:cNvPr id="974" name="Google Shape;974;p61"/>
            <p:cNvSpPr/>
            <p:nvPr/>
          </p:nvSpPr>
          <p:spPr>
            <a:xfrm>
              <a:off x="1346584" y="1976812"/>
              <a:ext cx="6235" cy="155978"/>
            </a:xfrm>
            <a:custGeom>
              <a:avLst/>
              <a:gdLst/>
              <a:ahLst/>
              <a:cxnLst/>
              <a:rect l="l" t="t" r="r" b="b"/>
              <a:pathLst>
                <a:path w="102" h="2552" extrusionOk="0">
                  <a:moveTo>
                    <a:pt x="20" y="1"/>
                  </a:moveTo>
                  <a:cubicBezTo>
                    <a:pt x="7" y="1"/>
                    <a:pt x="1" y="7"/>
                    <a:pt x="1" y="20"/>
                  </a:cubicBezTo>
                  <a:lnTo>
                    <a:pt x="1" y="2539"/>
                  </a:lnTo>
                  <a:cubicBezTo>
                    <a:pt x="1" y="2545"/>
                    <a:pt x="7" y="2552"/>
                    <a:pt x="20" y="2552"/>
                  </a:cubicBezTo>
                  <a:lnTo>
                    <a:pt x="89" y="2552"/>
                  </a:lnTo>
                  <a:cubicBezTo>
                    <a:pt x="96" y="2552"/>
                    <a:pt x="102" y="2545"/>
                    <a:pt x="102" y="2539"/>
                  </a:cubicBezTo>
                  <a:lnTo>
                    <a:pt x="102" y="20"/>
                  </a:lnTo>
                  <a:cubicBezTo>
                    <a:pt x="102" y="7"/>
                    <a:pt x="96" y="1"/>
                    <a:pt x="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61"/>
            <p:cNvSpPr/>
            <p:nvPr/>
          </p:nvSpPr>
          <p:spPr>
            <a:xfrm>
              <a:off x="1271767" y="2048627"/>
              <a:ext cx="155930" cy="6234"/>
            </a:xfrm>
            <a:custGeom>
              <a:avLst/>
              <a:gdLst/>
              <a:ahLst/>
              <a:cxnLst/>
              <a:rect l="l" t="t" r="r" b="b"/>
              <a:pathLst>
                <a:path w="2551" h="102" extrusionOk="0">
                  <a:moveTo>
                    <a:pt x="19" y="0"/>
                  </a:moveTo>
                  <a:cubicBezTo>
                    <a:pt x="6" y="0"/>
                    <a:pt x="0" y="7"/>
                    <a:pt x="0" y="19"/>
                  </a:cubicBezTo>
                  <a:lnTo>
                    <a:pt x="0" y="89"/>
                  </a:lnTo>
                  <a:cubicBezTo>
                    <a:pt x="0" y="95"/>
                    <a:pt x="6" y="101"/>
                    <a:pt x="19" y="101"/>
                  </a:cubicBezTo>
                  <a:lnTo>
                    <a:pt x="2538" y="101"/>
                  </a:lnTo>
                  <a:cubicBezTo>
                    <a:pt x="2544" y="101"/>
                    <a:pt x="2551" y="95"/>
                    <a:pt x="2551" y="89"/>
                  </a:cubicBezTo>
                  <a:lnTo>
                    <a:pt x="2551" y="19"/>
                  </a:lnTo>
                  <a:cubicBezTo>
                    <a:pt x="2551" y="7"/>
                    <a:pt x="2544" y="0"/>
                    <a:pt x="25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6" name="Google Shape;976;p61"/>
          <p:cNvGrpSpPr/>
          <p:nvPr/>
        </p:nvGrpSpPr>
        <p:grpSpPr>
          <a:xfrm>
            <a:off x="8427707" y="4524514"/>
            <a:ext cx="292177" cy="292215"/>
            <a:chOff x="1561559" y="1723289"/>
            <a:chExt cx="292178" cy="292215"/>
          </a:xfrm>
        </p:grpSpPr>
        <p:sp>
          <p:nvSpPr>
            <p:cNvPr id="977" name="Google Shape;977;p61"/>
            <p:cNvSpPr/>
            <p:nvPr/>
          </p:nvSpPr>
          <p:spPr>
            <a:xfrm>
              <a:off x="1701657" y="1723289"/>
              <a:ext cx="11614" cy="292215"/>
            </a:xfrm>
            <a:custGeom>
              <a:avLst/>
              <a:gdLst/>
              <a:ahLst/>
              <a:cxnLst/>
              <a:rect l="l" t="t" r="r" b="b"/>
              <a:pathLst>
                <a:path w="190" h="4781" extrusionOk="0">
                  <a:moveTo>
                    <a:pt x="26" y="1"/>
                  </a:moveTo>
                  <a:cubicBezTo>
                    <a:pt x="13" y="1"/>
                    <a:pt x="0" y="14"/>
                    <a:pt x="0" y="33"/>
                  </a:cubicBezTo>
                  <a:lnTo>
                    <a:pt x="0" y="4755"/>
                  </a:lnTo>
                  <a:cubicBezTo>
                    <a:pt x="0" y="4774"/>
                    <a:pt x="13" y="4780"/>
                    <a:pt x="26" y="4780"/>
                  </a:cubicBezTo>
                  <a:lnTo>
                    <a:pt x="164" y="4780"/>
                  </a:lnTo>
                  <a:cubicBezTo>
                    <a:pt x="177" y="4780"/>
                    <a:pt x="190" y="4774"/>
                    <a:pt x="190" y="4755"/>
                  </a:cubicBezTo>
                  <a:lnTo>
                    <a:pt x="190" y="33"/>
                  </a:lnTo>
                  <a:cubicBezTo>
                    <a:pt x="190" y="14"/>
                    <a:pt x="177" y="1"/>
                    <a:pt x="1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61"/>
            <p:cNvSpPr/>
            <p:nvPr/>
          </p:nvSpPr>
          <p:spPr>
            <a:xfrm>
              <a:off x="1561559" y="1857996"/>
              <a:ext cx="292178" cy="11613"/>
            </a:xfrm>
            <a:custGeom>
              <a:avLst/>
              <a:gdLst/>
              <a:ahLst/>
              <a:cxnLst/>
              <a:rect l="l" t="t" r="r" b="b"/>
              <a:pathLst>
                <a:path w="4780" h="190" extrusionOk="0">
                  <a:moveTo>
                    <a:pt x="26" y="0"/>
                  </a:moveTo>
                  <a:cubicBezTo>
                    <a:pt x="7" y="0"/>
                    <a:pt x="0" y="13"/>
                    <a:pt x="0" y="26"/>
                  </a:cubicBezTo>
                  <a:lnTo>
                    <a:pt x="0" y="165"/>
                  </a:lnTo>
                  <a:cubicBezTo>
                    <a:pt x="0" y="177"/>
                    <a:pt x="7" y="190"/>
                    <a:pt x="26" y="190"/>
                  </a:cubicBezTo>
                  <a:lnTo>
                    <a:pt x="4755" y="190"/>
                  </a:lnTo>
                  <a:cubicBezTo>
                    <a:pt x="4767" y="190"/>
                    <a:pt x="4780" y="177"/>
                    <a:pt x="4780" y="165"/>
                  </a:cubicBezTo>
                  <a:lnTo>
                    <a:pt x="4780" y="26"/>
                  </a:lnTo>
                  <a:cubicBezTo>
                    <a:pt x="4780" y="13"/>
                    <a:pt x="4767" y="0"/>
                    <a:pt x="47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9" name="Google Shape;979;p61"/>
          <p:cNvGrpSpPr/>
          <p:nvPr/>
        </p:nvGrpSpPr>
        <p:grpSpPr>
          <a:xfrm>
            <a:off x="8137915" y="4778037"/>
            <a:ext cx="155930" cy="155978"/>
            <a:chOff x="1271767" y="1976812"/>
            <a:chExt cx="155930" cy="155978"/>
          </a:xfrm>
        </p:grpSpPr>
        <p:sp>
          <p:nvSpPr>
            <p:cNvPr id="980" name="Google Shape;980;p61"/>
            <p:cNvSpPr/>
            <p:nvPr/>
          </p:nvSpPr>
          <p:spPr>
            <a:xfrm>
              <a:off x="1346584" y="1976812"/>
              <a:ext cx="6235" cy="155978"/>
            </a:xfrm>
            <a:custGeom>
              <a:avLst/>
              <a:gdLst/>
              <a:ahLst/>
              <a:cxnLst/>
              <a:rect l="l" t="t" r="r" b="b"/>
              <a:pathLst>
                <a:path w="102" h="2552" extrusionOk="0">
                  <a:moveTo>
                    <a:pt x="20" y="1"/>
                  </a:moveTo>
                  <a:cubicBezTo>
                    <a:pt x="7" y="1"/>
                    <a:pt x="1" y="7"/>
                    <a:pt x="1" y="20"/>
                  </a:cubicBezTo>
                  <a:lnTo>
                    <a:pt x="1" y="2539"/>
                  </a:lnTo>
                  <a:cubicBezTo>
                    <a:pt x="1" y="2545"/>
                    <a:pt x="7" y="2552"/>
                    <a:pt x="20" y="2552"/>
                  </a:cubicBezTo>
                  <a:lnTo>
                    <a:pt x="89" y="2552"/>
                  </a:lnTo>
                  <a:cubicBezTo>
                    <a:pt x="96" y="2552"/>
                    <a:pt x="102" y="2545"/>
                    <a:pt x="102" y="2539"/>
                  </a:cubicBezTo>
                  <a:lnTo>
                    <a:pt x="102" y="20"/>
                  </a:lnTo>
                  <a:cubicBezTo>
                    <a:pt x="102" y="7"/>
                    <a:pt x="96" y="1"/>
                    <a:pt x="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61"/>
            <p:cNvSpPr/>
            <p:nvPr/>
          </p:nvSpPr>
          <p:spPr>
            <a:xfrm>
              <a:off x="1271767" y="2048627"/>
              <a:ext cx="155930" cy="6234"/>
            </a:xfrm>
            <a:custGeom>
              <a:avLst/>
              <a:gdLst/>
              <a:ahLst/>
              <a:cxnLst/>
              <a:rect l="l" t="t" r="r" b="b"/>
              <a:pathLst>
                <a:path w="2551" h="102" extrusionOk="0">
                  <a:moveTo>
                    <a:pt x="19" y="0"/>
                  </a:moveTo>
                  <a:cubicBezTo>
                    <a:pt x="6" y="0"/>
                    <a:pt x="0" y="7"/>
                    <a:pt x="0" y="19"/>
                  </a:cubicBezTo>
                  <a:lnTo>
                    <a:pt x="0" y="89"/>
                  </a:lnTo>
                  <a:cubicBezTo>
                    <a:pt x="0" y="95"/>
                    <a:pt x="6" y="101"/>
                    <a:pt x="19" y="101"/>
                  </a:cubicBezTo>
                  <a:lnTo>
                    <a:pt x="2538" y="101"/>
                  </a:lnTo>
                  <a:cubicBezTo>
                    <a:pt x="2544" y="101"/>
                    <a:pt x="2551" y="95"/>
                    <a:pt x="2551" y="89"/>
                  </a:cubicBezTo>
                  <a:lnTo>
                    <a:pt x="2551" y="19"/>
                  </a:lnTo>
                  <a:cubicBezTo>
                    <a:pt x="2551" y="7"/>
                    <a:pt x="2544" y="0"/>
                    <a:pt x="25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985"/>
        <p:cNvGrpSpPr/>
        <p:nvPr/>
      </p:nvGrpSpPr>
      <p:grpSpPr>
        <a:xfrm>
          <a:off x="0" y="0"/>
          <a:ext cx="0" cy="0"/>
          <a:chOff x="0" y="0"/>
          <a:chExt cx="0" cy="0"/>
        </a:xfrm>
      </p:grpSpPr>
      <p:sp>
        <p:nvSpPr>
          <p:cNvPr id="986" name="Google Shape;986;p62"/>
          <p:cNvSpPr txBox="1">
            <a:spLocks noGrp="1"/>
          </p:cNvSpPr>
          <p:nvPr>
            <p:ph type="title"/>
          </p:nvPr>
        </p:nvSpPr>
        <p:spPr>
          <a:xfrm>
            <a:off x="1445154" y="1659700"/>
            <a:ext cx="41316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Smartphone</a:t>
            </a:r>
            <a:endParaRPr/>
          </a:p>
        </p:txBody>
      </p:sp>
      <p:sp>
        <p:nvSpPr>
          <p:cNvPr id="987" name="Google Shape;987;p62"/>
          <p:cNvSpPr txBox="1">
            <a:spLocks noGrp="1"/>
          </p:cNvSpPr>
          <p:nvPr>
            <p:ph type="subTitle" idx="1"/>
          </p:nvPr>
        </p:nvSpPr>
        <p:spPr>
          <a:xfrm>
            <a:off x="1445163" y="2232409"/>
            <a:ext cx="4131600" cy="860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You can replace the image on the screen with your own work. Just right-click on it and select “Replace image”</a:t>
            </a:r>
            <a:endParaRPr/>
          </a:p>
        </p:txBody>
      </p:sp>
      <p:sp>
        <p:nvSpPr>
          <p:cNvPr id="988" name="Google Shape;988;p62"/>
          <p:cNvSpPr/>
          <p:nvPr/>
        </p:nvSpPr>
        <p:spPr>
          <a:xfrm>
            <a:off x="6122584" y="850387"/>
            <a:ext cx="1576262" cy="3117066"/>
          </a:xfrm>
          <a:custGeom>
            <a:avLst/>
            <a:gdLst/>
            <a:ahLst/>
            <a:cxnLst/>
            <a:rect l="l" t="t" r="r" b="b"/>
            <a:pathLst>
              <a:path w="61960" h="122466" extrusionOk="0">
                <a:moveTo>
                  <a:pt x="52217" y="0"/>
                </a:moveTo>
                <a:lnTo>
                  <a:pt x="9743" y="0"/>
                </a:lnTo>
                <a:lnTo>
                  <a:pt x="9743" y="0"/>
                </a:lnTo>
                <a:lnTo>
                  <a:pt x="8803" y="0"/>
                </a:lnTo>
                <a:lnTo>
                  <a:pt x="7778" y="171"/>
                </a:lnTo>
                <a:lnTo>
                  <a:pt x="6838" y="427"/>
                </a:lnTo>
                <a:lnTo>
                  <a:pt x="5983" y="769"/>
                </a:lnTo>
                <a:lnTo>
                  <a:pt x="5129" y="1111"/>
                </a:lnTo>
                <a:lnTo>
                  <a:pt x="4359" y="1624"/>
                </a:lnTo>
                <a:lnTo>
                  <a:pt x="3590" y="2222"/>
                </a:lnTo>
                <a:lnTo>
                  <a:pt x="2907" y="2820"/>
                </a:lnTo>
                <a:lnTo>
                  <a:pt x="2223" y="3504"/>
                </a:lnTo>
                <a:lnTo>
                  <a:pt x="1710" y="4273"/>
                </a:lnTo>
                <a:lnTo>
                  <a:pt x="1197" y="5042"/>
                </a:lnTo>
                <a:lnTo>
                  <a:pt x="770" y="5897"/>
                </a:lnTo>
                <a:lnTo>
                  <a:pt x="514" y="6837"/>
                </a:lnTo>
                <a:lnTo>
                  <a:pt x="257" y="7777"/>
                </a:lnTo>
                <a:lnTo>
                  <a:pt x="86" y="8717"/>
                </a:lnTo>
                <a:lnTo>
                  <a:pt x="1" y="9743"/>
                </a:lnTo>
                <a:lnTo>
                  <a:pt x="1" y="112723"/>
                </a:lnTo>
                <a:lnTo>
                  <a:pt x="1" y="112723"/>
                </a:lnTo>
                <a:lnTo>
                  <a:pt x="86" y="113748"/>
                </a:lnTo>
                <a:lnTo>
                  <a:pt x="257" y="114688"/>
                </a:lnTo>
                <a:lnTo>
                  <a:pt x="514" y="115629"/>
                </a:lnTo>
                <a:lnTo>
                  <a:pt x="770" y="116569"/>
                </a:lnTo>
                <a:lnTo>
                  <a:pt x="1197" y="117423"/>
                </a:lnTo>
                <a:lnTo>
                  <a:pt x="1710" y="118192"/>
                </a:lnTo>
                <a:lnTo>
                  <a:pt x="2223" y="118962"/>
                </a:lnTo>
                <a:lnTo>
                  <a:pt x="2907" y="119645"/>
                </a:lnTo>
                <a:lnTo>
                  <a:pt x="3590" y="120243"/>
                </a:lnTo>
                <a:lnTo>
                  <a:pt x="4359" y="120842"/>
                </a:lnTo>
                <a:lnTo>
                  <a:pt x="5129" y="121354"/>
                </a:lnTo>
                <a:lnTo>
                  <a:pt x="5983" y="121696"/>
                </a:lnTo>
                <a:lnTo>
                  <a:pt x="6838" y="122038"/>
                </a:lnTo>
                <a:lnTo>
                  <a:pt x="7778" y="122294"/>
                </a:lnTo>
                <a:lnTo>
                  <a:pt x="8803" y="122465"/>
                </a:lnTo>
                <a:lnTo>
                  <a:pt x="9743" y="122465"/>
                </a:lnTo>
                <a:lnTo>
                  <a:pt x="52217" y="122465"/>
                </a:lnTo>
                <a:lnTo>
                  <a:pt x="52217" y="122465"/>
                </a:lnTo>
                <a:lnTo>
                  <a:pt x="53243" y="122465"/>
                </a:lnTo>
                <a:lnTo>
                  <a:pt x="54183" y="122294"/>
                </a:lnTo>
                <a:lnTo>
                  <a:pt x="55123" y="122038"/>
                </a:lnTo>
                <a:lnTo>
                  <a:pt x="55978" y="121696"/>
                </a:lnTo>
                <a:lnTo>
                  <a:pt x="56832" y="121354"/>
                </a:lnTo>
                <a:lnTo>
                  <a:pt x="57687" y="120842"/>
                </a:lnTo>
                <a:lnTo>
                  <a:pt x="58371" y="120243"/>
                </a:lnTo>
                <a:lnTo>
                  <a:pt x="59054" y="119645"/>
                </a:lnTo>
                <a:lnTo>
                  <a:pt x="59738" y="118962"/>
                </a:lnTo>
                <a:lnTo>
                  <a:pt x="60251" y="118192"/>
                </a:lnTo>
                <a:lnTo>
                  <a:pt x="60764" y="117423"/>
                </a:lnTo>
                <a:lnTo>
                  <a:pt x="61191" y="116569"/>
                </a:lnTo>
                <a:lnTo>
                  <a:pt x="61533" y="115629"/>
                </a:lnTo>
                <a:lnTo>
                  <a:pt x="61704" y="114688"/>
                </a:lnTo>
                <a:lnTo>
                  <a:pt x="61875" y="113748"/>
                </a:lnTo>
                <a:lnTo>
                  <a:pt x="61960" y="112723"/>
                </a:lnTo>
                <a:lnTo>
                  <a:pt x="61960" y="9743"/>
                </a:lnTo>
                <a:lnTo>
                  <a:pt x="61960" y="9743"/>
                </a:lnTo>
                <a:lnTo>
                  <a:pt x="61875" y="8717"/>
                </a:lnTo>
                <a:lnTo>
                  <a:pt x="61704" y="7777"/>
                </a:lnTo>
                <a:lnTo>
                  <a:pt x="61533" y="6837"/>
                </a:lnTo>
                <a:lnTo>
                  <a:pt x="61191" y="5897"/>
                </a:lnTo>
                <a:lnTo>
                  <a:pt x="60764" y="5042"/>
                </a:lnTo>
                <a:lnTo>
                  <a:pt x="60251" y="4273"/>
                </a:lnTo>
                <a:lnTo>
                  <a:pt x="59738" y="3504"/>
                </a:lnTo>
                <a:lnTo>
                  <a:pt x="59054" y="2820"/>
                </a:lnTo>
                <a:lnTo>
                  <a:pt x="58371" y="2222"/>
                </a:lnTo>
                <a:lnTo>
                  <a:pt x="57687" y="1624"/>
                </a:lnTo>
                <a:lnTo>
                  <a:pt x="56832" y="1111"/>
                </a:lnTo>
                <a:lnTo>
                  <a:pt x="55978" y="769"/>
                </a:lnTo>
                <a:lnTo>
                  <a:pt x="55123" y="427"/>
                </a:lnTo>
                <a:lnTo>
                  <a:pt x="54183" y="171"/>
                </a:lnTo>
                <a:lnTo>
                  <a:pt x="53243" y="0"/>
                </a:lnTo>
                <a:lnTo>
                  <a:pt x="52217" y="0"/>
                </a:lnTo>
                <a:lnTo>
                  <a:pt x="52217" y="0"/>
                </a:lnTo>
                <a:close/>
                <a:moveTo>
                  <a:pt x="24870" y="5042"/>
                </a:moveTo>
                <a:lnTo>
                  <a:pt x="24870" y="5042"/>
                </a:lnTo>
                <a:lnTo>
                  <a:pt x="24955" y="5042"/>
                </a:lnTo>
                <a:lnTo>
                  <a:pt x="37176" y="5042"/>
                </a:lnTo>
                <a:lnTo>
                  <a:pt x="37176" y="5042"/>
                </a:lnTo>
                <a:lnTo>
                  <a:pt x="37433" y="5042"/>
                </a:lnTo>
                <a:lnTo>
                  <a:pt x="37689" y="5213"/>
                </a:lnTo>
                <a:lnTo>
                  <a:pt x="37860" y="5469"/>
                </a:lnTo>
                <a:lnTo>
                  <a:pt x="37946" y="5811"/>
                </a:lnTo>
                <a:lnTo>
                  <a:pt x="37946" y="5811"/>
                </a:lnTo>
                <a:lnTo>
                  <a:pt x="37860" y="6068"/>
                </a:lnTo>
                <a:lnTo>
                  <a:pt x="37689" y="6324"/>
                </a:lnTo>
                <a:lnTo>
                  <a:pt x="37433" y="6495"/>
                </a:lnTo>
                <a:lnTo>
                  <a:pt x="37091" y="6580"/>
                </a:lnTo>
                <a:lnTo>
                  <a:pt x="37091" y="6580"/>
                </a:lnTo>
                <a:lnTo>
                  <a:pt x="37091" y="6580"/>
                </a:lnTo>
                <a:lnTo>
                  <a:pt x="24870" y="6580"/>
                </a:lnTo>
                <a:lnTo>
                  <a:pt x="24870" y="6580"/>
                </a:lnTo>
                <a:lnTo>
                  <a:pt x="24870" y="6580"/>
                </a:lnTo>
                <a:lnTo>
                  <a:pt x="24528" y="6495"/>
                </a:lnTo>
                <a:lnTo>
                  <a:pt x="24272" y="6324"/>
                </a:lnTo>
                <a:lnTo>
                  <a:pt x="24101" y="6068"/>
                </a:lnTo>
                <a:lnTo>
                  <a:pt x="24101" y="5811"/>
                </a:lnTo>
                <a:lnTo>
                  <a:pt x="24101" y="5811"/>
                </a:lnTo>
                <a:lnTo>
                  <a:pt x="24101" y="5469"/>
                </a:lnTo>
                <a:lnTo>
                  <a:pt x="24272" y="5213"/>
                </a:lnTo>
                <a:lnTo>
                  <a:pt x="24528" y="5042"/>
                </a:lnTo>
                <a:lnTo>
                  <a:pt x="24870" y="5042"/>
                </a:lnTo>
                <a:lnTo>
                  <a:pt x="24870" y="5042"/>
                </a:lnTo>
                <a:close/>
                <a:moveTo>
                  <a:pt x="31023" y="119389"/>
                </a:moveTo>
                <a:lnTo>
                  <a:pt x="31023" y="119389"/>
                </a:lnTo>
                <a:lnTo>
                  <a:pt x="30340" y="119303"/>
                </a:lnTo>
                <a:lnTo>
                  <a:pt x="29741" y="119132"/>
                </a:lnTo>
                <a:lnTo>
                  <a:pt x="29143" y="118791"/>
                </a:lnTo>
                <a:lnTo>
                  <a:pt x="28630" y="118449"/>
                </a:lnTo>
                <a:lnTo>
                  <a:pt x="28288" y="117936"/>
                </a:lnTo>
                <a:lnTo>
                  <a:pt x="27947" y="117338"/>
                </a:lnTo>
                <a:lnTo>
                  <a:pt x="27776" y="116740"/>
                </a:lnTo>
                <a:lnTo>
                  <a:pt x="27690" y="116056"/>
                </a:lnTo>
                <a:lnTo>
                  <a:pt x="27690" y="116056"/>
                </a:lnTo>
                <a:lnTo>
                  <a:pt x="27776" y="115458"/>
                </a:lnTo>
                <a:lnTo>
                  <a:pt x="27947" y="114774"/>
                </a:lnTo>
                <a:lnTo>
                  <a:pt x="28288" y="114261"/>
                </a:lnTo>
                <a:lnTo>
                  <a:pt x="28630" y="113748"/>
                </a:lnTo>
                <a:lnTo>
                  <a:pt x="29143" y="113407"/>
                </a:lnTo>
                <a:lnTo>
                  <a:pt x="29741" y="113065"/>
                </a:lnTo>
                <a:lnTo>
                  <a:pt x="30340" y="112894"/>
                </a:lnTo>
                <a:lnTo>
                  <a:pt x="31023" y="112808"/>
                </a:lnTo>
                <a:lnTo>
                  <a:pt x="31023" y="112808"/>
                </a:lnTo>
                <a:lnTo>
                  <a:pt x="31621" y="112894"/>
                </a:lnTo>
                <a:lnTo>
                  <a:pt x="32305" y="113065"/>
                </a:lnTo>
                <a:lnTo>
                  <a:pt x="32818" y="113407"/>
                </a:lnTo>
                <a:lnTo>
                  <a:pt x="33331" y="113748"/>
                </a:lnTo>
                <a:lnTo>
                  <a:pt x="33758" y="114261"/>
                </a:lnTo>
                <a:lnTo>
                  <a:pt x="34014" y="114774"/>
                </a:lnTo>
                <a:lnTo>
                  <a:pt x="34185" y="115458"/>
                </a:lnTo>
                <a:lnTo>
                  <a:pt x="34271" y="116056"/>
                </a:lnTo>
                <a:lnTo>
                  <a:pt x="34271" y="116056"/>
                </a:lnTo>
                <a:lnTo>
                  <a:pt x="34185" y="116740"/>
                </a:lnTo>
                <a:lnTo>
                  <a:pt x="34014" y="117338"/>
                </a:lnTo>
                <a:lnTo>
                  <a:pt x="33758" y="117936"/>
                </a:lnTo>
                <a:lnTo>
                  <a:pt x="33331" y="118449"/>
                </a:lnTo>
                <a:lnTo>
                  <a:pt x="32818" y="118791"/>
                </a:lnTo>
                <a:lnTo>
                  <a:pt x="32305" y="119132"/>
                </a:lnTo>
                <a:lnTo>
                  <a:pt x="31621" y="119303"/>
                </a:lnTo>
                <a:lnTo>
                  <a:pt x="31023" y="119389"/>
                </a:lnTo>
                <a:lnTo>
                  <a:pt x="31023" y="119389"/>
                </a:lnTo>
                <a:close/>
                <a:moveTo>
                  <a:pt x="59482" y="108877"/>
                </a:moveTo>
                <a:lnTo>
                  <a:pt x="2479" y="108877"/>
                </a:lnTo>
                <a:lnTo>
                  <a:pt x="2479" y="13588"/>
                </a:lnTo>
                <a:lnTo>
                  <a:pt x="59482" y="13588"/>
                </a:lnTo>
                <a:lnTo>
                  <a:pt x="59482" y="108877"/>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89" name="Google Shape;989;p62"/>
          <p:cNvPicPr preferRelativeResize="0"/>
          <p:nvPr/>
        </p:nvPicPr>
        <p:blipFill rotWithShape="1">
          <a:blip r:embed="rId3">
            <a:alphaModFix/>
          </a:blip>
          <a:srcRect l="5082" r="62565"/>
          <a:stretch/>
        </p:blipFill>
        <p:spPr>
          <a:xfrm>
            <a:off x="6173873" y="1097392"/>
            <a:ext cx="1471253" cy="2558027"/>
          </a:xfrm>
          <a:prstGeom prst="rect">
            <a:avLst/>
          </a:prstGeom>
          <a:noFill/>
          <a:ln>
            <a:noFill/>
          </a:ln>
        </p:spPr>
      </p:pic>
      <p:grpSp>
        <p:nvGrpSpPr>
          <p:cNvPr id="990" name="Google Shape;990;p62"/>
          <p:cNvGrpSpPr/>
          <p:nvPr/>
        </p:nvGrpSpPr>
        <p:grpSpPr>
          <a:xfrm>
            <a:off x="3560432" y="4403751"/>
            <a:ext cx="292177" cy="292215"/>
            <a:chOff x="1561559" y="1723289"/>
            <a:chExt cx="292178" cy="292215"/>
          </a:xfrm>
        </p:grpSpPr>
        <p:sp>
          <p:nvSpPr>
            <p:cNvPr id="991" name="Google Shape;991;p62"/>
            <p:cNvSpPr/>
            <p:nvPr/>
          </p:nvSpPr>
          <p:spPr>
            <a:xfrm>
              <a:off x="1701657" y="1723289"/>
              <a:ext cx="11614" cy="292215"/>
            </a:xfrm>
            <a:custGeom>
              <a:avLst/>
              <a:gdLst/>
              <a:ahLst/>
              <a:cxnLst/>
              <a:rect l="l" t="t" r="r" b="b"/>
              <a:pathLst>
                <a:path w="190" h="4781" extrusionOk="0">
                  <a:moveTo>
                    <a:pt x="26" y="1"/>
                  </a:moveTo>
                  <a:cubicBezTo>
                    <a:pt x="13" y="1"/>
                    <a:pt x="0" y="14"/>
                    <a:pt x="0" y="33"/>
                  </a:cubicBezTo>
                  <a:lnTo>
                    <a:pt x="0" y="4755"/>
                  </a:lnTo>
                  <a:cubicBezTo>
                    <a:pt x="0" y="4774"/>
                    <a:pt x="13" y="4780"/>
                    <a:pt x="26" y="4780"/>
                  </a:cubicBezTo>
                  <a:lnTo>
                    <a:pt x="164" y="4780"/>
                  </a:lnTo>
                  <a:cubicBezTo>
                    <a:pt x="177" y="4780"/>
                    <a:pt x="190" y="4774"/>
                    <a:pt x="190" y="4755"/>
                  </a:cubicBezTo>
                  <a:lnTo>
                    <a:pt x="190" y="33"/>
                  </a:lnTo>
                  <a:cubicBezTo>
                    <a:pt x="190" y="14"/>
                    <a:pt x="177" y="1"/>
                    <a:pt x="1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62"/>
            <p:cNvSpPr/>
            <p:nvPr/>
          </p:nvSpPr>
          <p:spPr>
            <a:xfrm>
              <a:off x="1561559" y="1857996"/>
              <a:ext cx="292178" cy="11613"/>
            </a:xfrm>
            <a:custGeom>
              <a:avLst/>
              <a:gdLst/>
              <a:ahLst/>
              <a:cxnLst/>
              <a:rect l="l" t="t" r="r" b="b"/>
              <a:pathLst>
                <a:path w="4780" h="190" extrusionOk="0">
                  <a:moveTo>
                    <a:pt x="26" y="0"/>
                  </a:moveTo>
                  <a:cubicBezTo>
                    <a:pt x="7" y="0"/>
                    <a:pt x="0" y="13"/>
                    <a:pt x="0" y="26"/>
                  </a:cubicBezTo>
                  <a:lnTo>
                    <a:pt x="0" y="165"/>
                  </a:lnTo>
                  <a:cubicBezTo>
                    <a:pt x="0" y="177"/>
                    <a:pt x="7" y="190"/>
                    <a:pt x="26" y="190"/>
                  </a:cubicBezTo>
                  <a:lnTo>
                    <a:pt x="4755" y="190"/>
                  </a:lnTo>
                  <a:cubicBezTo>
                    <a:pt x="4767" y="190"/>
                    <a:pt x="4780" y="177"/>
                    <a:pt x="4780" y="165"/>
                  </a:cubicBezTo>
                  <a:lnTo>
                    <a:pt x="4780" y="26"/>
                  </a:lnTo>
                  <a:cubicBezTo>
                    <a:pt x="4780" y="13"/>
                    <a:pt x="4767" y="0"/>
                    <a:pt x="47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3" name="Google Shape;993;p62"/>
          <p:cNvGrpSpPr/>
          <p:nvPr/>
        </p:nvGrpSpPr>
        <p:grpSpPr>
          <a:xfrm>
            <a:off x="3270640" y="4657274"/>
            <a:ext cx="155930" cy="155978"/>
            <a:chOff x="1271767" y="1976812"/>
            <a:chExt cx="155930" cy="155978"/>
          </a:xfrm>
        </p:grpSpPr>
        <p:sp>
          <p:nvSpPr>
            <p:cNvPr id="994" name="Google Shape;994;p62"/>
            <p:cNvSpPr/>
            <p:nvPr/>
          </p:nvSpPr>
          <p:spPr>
            <a:xfrm>
              <a:off x="1346584" y="1976812"/>
              <a:ext cx="6235" cy="155978"/>
            </a:xfrm>
            <a:custGeom>
              <a:avLst/>
              <a:gdLst/>
              <a:ahLst/>
              <a:cxnLst/>
              <a:rect l="l" t="t" r="r" b="b"/>
              <a:pathLst>
                <a:path w="102" h="2552" extrusionOk="0">
                  <a:moveTo>
                    <a:pt x="20" y="1"/>
                  </a:moveTo>
                  <a:cubicBezTo>
                    <a:pt x="7" y="1"/>
                    <a:pt x="1" y="7"/>
                    <a:pt x="1" y="20"/>
                  </a:cubicBezTo>
                  <a:lnTo>
                    <a:pt x="1" y="2539"/>
                  </a:lnTo>
                  <a:cubicBezTo>
                    <a:pt x="1" y="2545"/>
                    <a:pt x="7" y="2552"/>
                    <a:pt x="20" y="2552"/>
                  </a:cubicBezTo>
                  <a:lnTo>
                    <a:pt x="89" y="2552"/>
                  </a:lnTo>
                  <a:cubicBezTo>
                    <a:pt x="96" y="2552"/>
                    <a:pt x="102" y="2545"/>
                    <a:pt x="102" y="2539"/>
                  </a:cubicBezTo>
                  <a:lnTo>
                    <a:pt x="102" y="20"/>
                  </a:lnTo>
                  <a:cubicBezTo>
                    <a:pt x="102" y="7"/>
                    <a:pt x="96" y="1"/>
                    <a:pt x="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62"/>
            <p:cNvSpPr/>
            <p:nvPr/>
          </p:nvSpPr>
          <p:spPr>
            <a:xfrm>
              <a:off x="1271767" y="2048627"/>
              <a:ext cx="155930" cy="6234"/>
            </a:xfrm>
            <a:custGeom>
              <a:avLst/>
              <a:gdLst/>
              <a:ahLst/>
              <a:cxnLst/>
              <a:rect l="l" t="t" r="r" b="b"/>
              <a:pathLst>
                <a:path w="2551" h="102" extrusionOk="0">
                  <a:moveTo>
                    <a:pt x="19" y="0"/>
                  </a:moveTo>
                  <a:cubicBezTo>
                    <a:pt x="6" y="0"/>
                    <a:pt x="0" y="7"/>
                    <a:pt x="0" y="19"/>
                  </a:cubicBezTo>
                  <a:lnTo>
                    <a:pt x="0" y="89"/>
                  </a:lnTo>
                  <a:cubicBezTo>
                    <a:pt x="0" y="95"/>
                    <a:pt x="6" y="101"/>
                    <a:pt x="19" y="101"/>
                  </a:cubicBezTo>
                  <a:lnTo>
                    <a:pt x="2538" y="101"/>
                  </a:lnTo>
                  <a:cubicBezTo>
                    <a:pt x="2544" y="101"/>
                    <a:pt x="2551" y="95"/>
                    <a:pt x="2551" y="89"/>
                  </a:cubicBezTo>
                  <a:lnTo>
                    <a:pt x="2551" y="19"/>
                  </a:lnTo>
                  <a:cubicBezTo>
                    <a:pt x="2551" y="7"/>
                    <a:pt x="2544" y="0"/>
                    <a:pt x="25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6" name="Google Shape;996;p62"/>
          <p:cNvGrpSpPr/>
          <p:nvPr/>
        </p:nvGrpSpPr>
        <p:grpSpPr>
          <a:xfrm>
            <a:off x="8427707" y="330251"/>
            <a:ext cx="292177" cy="292215"/>
            <a:chOff x="1561559" y="1723289"/>
            <a:chExt cx="292178" cy="292215"/>
          </a:xfrm>
        </p:grpSpPr>
        <p:sp>
          <p:nvSpPr>
            <p:cNvPr id="997" name="Google Shape;997;p62"/>
            <p:cNvSpPr/>
            <p:nvPr/>
          </p:nvSpPr>
          <p:spPr>
            <a:xfrm>
              <a:off x="1701657" y="1723289"/>
              <a:ext cx="11614" cy="292215"/>
            </a:xfrm>
            <a:custGeom>
              <a:avLst/>
              <a:gdLst/>
              <a:ahLst/>
              <a:cxnLst/>
              <a:rect l="l" t="t" r="r" b="b"/>
              <a:pathLst>
                <a:path w="190" h="4781" extrusionOk="0">
                  <a:moveTo>
                    <a:pt x="26" y="1"/>
                  </a:moveTo>
                  <a:cubicBezTo>
                    <a:pt x="13" y="1"/>
                    <a:pt x="0" y="14"/>
                    <a:pt x="0" y="33"/>
                  </a:cubicBezTo>
                  <a:lnTo>
                    <a:pt x="0" y="4755"/>
                  </a:lnTo>
                  <a:cubicBezTo>
                    <a:pt x="0" y="4774"/>
                    <a:pt x="13" y="4780"/>
                    <a:pt x="26" y="4780"/>
                  </a:cubicBezTo>
                  <a:lnTo>
                    <a:pt x="164" y="4780"/>
                  </a:lnTo>
                  <a:cubicBezTo>
                    <a:pt x="177" y="4780"/>
                    <a:pt x="190" y="4774"/>
                    <a:pt x="190" y="4755"/>
                  </a:cubicBezTo>
                  <a:lnTo>
                    <a:pt x="190" y="33"/>
                  </a:lnTo>
                  <a:cubicBezTo>
                    <a:pt x="190" y="14"/>
                    <a:pt x="177" y="1"/>
                    <a:pt x="1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62"/>
            <p:cNvSpPr/>
            <p:nvPr/>
          </p:nvSpPr>
          <p:spPr>
            <a:xfrm>
              <a:off x="1561559" y="1857996"/>
              <a:ext cx="292178" cy="11613"/>
            </a:xfrm>
            <a:custGeom>
              <a:avLst/>
              <a:gdLst/>
              <a:ahLst/>
              <a:cxnLst/>
              <a:rect l="l" t="t" r="r" b="b"/>
              <a:pathLst>
                <a:path w="4780" h="190" extrusionOk="0">
                  <a:moveTo>
                    <a:pt x="26" y="0"/>
                  </a:moveTo>
                  <a:cubicBezTo>
                    <a:pt x="7" y="0"/>
                    <a:pt x="0" y="13"/>
                    <a:pt x="0" y="26"/>
                  </a:cubicBezTo>
                  <a:lnTo>
                    <a:pt x="0" y="165"/>
                  </a:lnTo>
                  <a:cubicBezTo>
                    <a:pt x="0" y="177"/>
                    <a:pt x="7" y="190"/>
                    <a:pt x="26" y="190"/>
                  </a:cubicBezTo>
                  <a:lnTo>
                    <a:pt x="4755" y="190"/>
                  </a:lnTo>
                  <a:cubicBezTo>
                    <a:pt x="4767" y="190"/>
                    <a:pt x="4780" y="177"/>
                    <a:pt x="4780" y="165"/>
                  </a:cubicBezTo>
                  <a:lnTo>
                    <a:pt x="4780" y="26"/>
                  </a:lnTo>
                  <a:cubicBezTo>
                    <a:pt x="4780" y="13"/>
                    <a:pt x="4767" y="0"/>
                    <a:pt x="47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9" name="Google Shape;999;p62"/>
          <p:cNvGrpSpPr/>
          <p:nvPr/>
        </p:nvGrpSpPr>
        <p:grpSpPr>
          <a:xfrm>
            <a:off x="8137915" y="583774"/>
            <a:ext cx="155930" cy="155978"/>
            <a:chOff x="1271767" y="1976812"/>
            <a:chExt cx="155930" cy="155978"/>
          </a:xfrm>
        </p:grpSpPr>
        <p:sp>
          <p:nvSpPr>
            <p:cNvPr id="1000" name="Google Shape;1000;p62"/>
            <p:cNvSpPr/>
            <p:nvPr/>
          </p:nvSpPr>
          <p:spPr>
            <a:xfrm>
              <a:off x="1346584" y="1976812"/>
              <a:ext cx="6235" cy="155978"/>
            </a:xfrm>
            <a:custGeom>
              <a:avLst/>
              <a:gdLst/>
              <a:ahLst/>
              <a:cxnLst/>
              <a:rect l="l" t="t" r="r" b="b"/>
              <a:pathLst>
                <a:path w="102" h="2552" extrusionOk="0">
                  <a:moveTo>
                    <a:pt x="20" y="1"/>
                  </a:moveTo>
                  <a:cubicBezTo>
                    <a:pt x="7" y="1"/>
                    <a:pt x="1" y="7"/>
                    <a:pt x="1" y="20"/>
                  </a:cubicBezTo>
                  <a:lnTo>
                    <a:pt x="1" y="2539"/>
                  </a:lnTo>
                  <a:cubicBezTo>
                    <a:pt x="1" y="2545"/>
                    <a:pt x="7" y="2552"/>
                    <a:pt x="20" y="2552"/>
                  </a:cubicBezTo>
                  <a:lnTo>
                    <a:pt x="89" y="2552"/>
                  </a:lnTo>
                  <a:cubicBezTo>
                    <a:pt x="96" y="2552"/>
                    <a:pt x="102" y="2545"/>
                    <a:pt x="102" y="2539"/>
                  </a:cubicBezTo>
                  <a:lnTo>
                    <a:pt x="102" y="20"/>
                  </a:lnTo>
                  <a:cubicBezTo>
                    <a:pt x="102" y="7"/>
                    <a:pt x="96" y="1"/>
                    <a:pt x="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62"/>
            <p:cNvSpPr/>
            <p:nvPr/>
          </p:nvSpPr>
          <p:spPr>
            <a:xfrm>
              <a:off x="1271767" y="2048627"/>
              <a:ext cx="155930" cy="6234"/>
            </a:xfrm>
            <a:custGeom>
              <a:avLst/>
              <a:gdLst/>
              <a:ahLst/>
              <a:cxnLst/>
              <a:rect l="l" t="t" r="r" b="b"/>
              <a:pathLst>
                <a:path w="2551" h="102" extrusionOk="0">
                  <a:moveTo>
                    <a:pt x="19" y="0"/>
                  </a:moveTo>
                  <a:cubicBezTo>
                    <a:pt x="6" y="0"/>
                    <a:pt x="0" y="7"/>
                    <a:pt x="0" y="19"/>
                  </a:cubicBezTo>
                  <a:lnTo>
                    <a:pt x="0" y="89"/>
                  </a:lnTo>
                  <a:cubicBezTo>
                    <a:pt x="0" y="95"/>
                    <a:pt x="6" y="101"/>
                    <a:pt x="19" y="101"/>
                  </a:cubicBezTo>
                  <a:lnTo>
                    <a:pt x="2538" y="101"/>
                  </a:lnTo>
                  <a:cubicBezTo>
                    <a:pt x="2544" y="101"/>
                    <a:pt x="2551" y="95"/>
                    <a:pt x="2551" y="89"/>
                  </a:cubicBezTo>
                  <a:lnTo>
                    <a:pt x="2551" y="19"/>
                  </a:lnTo>
                  <a:cubicBezTo>
                    <a:pt x="2551" y="7"/>
                    <a:pt x="2544" y="0"/>
                    <a:pt x="25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2" name="Google Shape;1002;p62"/>
          <p:cNvGrpSpPr/>
          <p:nvPr/>
        </p:nvGrpSpPr>
        <p:grpSpPr>
          <a:xfrm>
            <a:off x="3347420" y="535001"/>
            <a:ext cx="292177" cy="292215"/>
            <a:chOff x="1561559" y="1723289"/>
            <a:chExt cx="292178" cy="292215"/>
          </a:xfrm>
        </p:grpSpPr>
        <p:sp>
          <p:nvSpPr>
            <p:cNvPr id="1003" name="Google Shape;1003;p62"/>
            <p:cNvSpPr/>
            <p:nvPr/>
          </p:nvSpPr>
          <p:spPr>
            <a:xfrm>
              <a:off x="1701657" y="1723289"/>
              <a:ext cx="11614" cy="292215"/>
            </a:xfrm>
            <a:custGeom>
              <a:avLst/>
              <a:gdLst/>
              <a:ahLst/>
              <a:cxnLst/>
              <a:rect l="l" t="t" r="r" b="b"/>
              <a:pathLst>
                <a:path w="190" h="4781" extrusionOk="0">
                  <a:moveTo>
                    <a:pt x="26" y="1"/>
                  </a:moveTo>
                  <a:cubicBezTo>
                    <a:pt x="13" y="1"/>
                    <a:pt x="0" y="14"/>
                    <a:pt x="0" y="33"/>
                  </a:cubicBezTo>
                  <a:lnTo>
                    <a:pt x="0" y="4755"/>
                  </a:lnTo>
                  <a:cubicBezTo>
                    <a:pt x="0" y="4774"/>
                    <a:pt x="13" y="4780"/>
                    <a:pt x="26" y="4780"/>
                  </a:cubicBezTo>
                  <a:lnTo>
                    <a:pt x="164" y="4780"/>
                  </a:lnTo>
                  <a:cubicBezTo>
                    <a:pt x="177" y="4780"/>
                    <a:pt x="190" y="4774"/>
                    <a:pt x="190" y="4755"/>
                  </a:cubicBezTo>
                  <a:lnTo>
                    <a:pt x="190" y="33"/>
                  </a:lnTo>
                  <a:cubicBezTo>
                    <a:pt x="190" y="14"/>
                    <a:pt x="177" y="1"/>
                    <a:pt x="1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62"/>
            <p:cNvSpPr/>
            <p:nvPr/>
          </p:nvSpPr>
          <p:spPr>
            <a:xfrm>
              <a:off x="1561559" y="1857996"/>
              <a:ext cx="292178" cy="11613"/>
            </a:xfrm>
            <a:custGeom>
              <a:avLst/>
              <a:gdLst/>
              <a:ahLst/>
              <a:cxnLst/>
              <a:rect l="l" t="t" r="r" b="b"/>
              <a:pathLst>
                <a:path w="4780" h="190" extrusionOk="0">
                  <a:moveTo>
                    <a:pt x="26" y="0"/>
                  </a:moveTo>
                  <a:cubicBezTo>
                    <a:pt x="7" y="0"/>
                    <a:pt x="0" y="13"/>
                    <a:pt x="0" y="26"/>
                  </a:cubicBezTo>
                  <a:lnTo>
                    <a:pt x="0" y="165"/>
                  </a:lnTo>
                  <a:cubicBezTo>
                    <a:pt x="0" y="177"/>
                    <a:pt x="7" y="190"/>
                    <a:pt x="26" y="190"/>
                  </a:cubicBezTo>
                  <a:lnTo>
                    <a:pt x="4755" y="190"/>
                  </a:lnTo>
                  <a:cubicBezTo>
                    <a:pt x="4767" y="190"/>
                    <a:pt x="4780" y="177"/>
                    <a:pt x="4780" y="165"/>
                  </a:cubicBezTo>
                  <a:lnTo>
                    <a:pt x="4780" y="26"/>
                  </a:lnTo>
                  <a:cubicBezTo>
                    <a:pt x="4780" y="13"/>
                    <a:pt x="4767" y="0"/>
                    <a:pt x="47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5" name="Google Shape;1005;p62"/>
          <p:cNvGrpSpPr/>
          <p:nvPr/>
        </p:nvGrpSpPr>
        <p:grpSpPr>
          <a:xfrm>
            <a:off x="3057628" y="788524"/>
            <a:ext cx="155930" cy="155978"/>
            <a:chOff x="1271767" y="1976812"/>
            <a:chExt cx="155930" cy="155978"/>
          </a:xfrm>
        </p:grpSpPr>
        <p:sp>
          <p:nvSpPr>
            <p:cNvPr id="1006" name="Google Shape;1006;p62"/>
            <p:cNvSpPr/>
            <p:nvPr/>
          </p:nvSpPr>
          <p:spPr>
            <a:xfrm>
              <a:off x="1346584" y="1976812"/>
              <a:ext cx="6235" cy="155978"/>
            </a:xfrm>
            <a:custGeom>
              <a:avLst/>
              <a:gdLst/>
              <a:ahLst/>
              <a:cxnLst/>
              <a:rect l="l" t="t" r="r" b="b"/>
              <a:pathLst>
                <a:path w="102" h="2552" extrusionOk="0">
                  <a:moveTo>
                    <a:pt x="20" y="1"/>
                  </a:moveTo>
                  <a:cubicBezTo>
                    <a:pt x="7" y="1"/>
                    <a:pt x="1" y="7"/>
                    <a:pt x="1" y="20"/>
                  </a:cubicBezTo>
                  <a:lnTo>
                    <a:pt x="1" y="2539"/>
                  </a:lnTo>
                  <a:cubicBezTo>
                    <a:pt x="1" y="2545"/>
                    <a:pt x="7" y="2552"/>
                    <a:pt x="20" y="2552"/>
                  </a:cubicBezTo>
                  <a:lnTo>
                    <a:pt x="89" y="2552"/>
                  </a:lnTo>
                  <a:cubicBezTo>
                    <a:pt x="96" y="2552"/>
                    <a:pt x="102" y="2545"/>
                    <a:pt x="102" y="2539"/>
                  </a:cubicBezTo>
                  <a:lnTo>
                    <a:pt x="102" y="20"/>
                  </a:lnTo>
                  <a:cubicBezTo>
                    <a:pt x="102" y="7"/>
                    <a:pt x="96" y="1"/>
                    <a:pt x="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62"/>
            <p:cNvSpPr/>
            <p:nvPr/>
          </p:nvSpPr>
          <p:spPr>
            <a:xfrm>
              <a:off x="1271767" y="2048627"/>
              <a:ext cx="155930" cy="6234"/>
            </a:xfrm>
            <a:custGeom>
              <a:avLst/>
              <a:gdLst/>
              <a:ahLst/>
              <a:cxnLst/>
              <a:rect l="l" t="t" r="r" b="b"/>
              <a:pathLst>
                <a:path w="2551" h="102" extrusionOk="0">
                  <a:moveTo>
                    <a:pt x="19" y="0"/>
                  </a:moveTo>
                  <a:cubicBezTo>
                    <a:pt x="6" y="0"/>
                    <a:pt x="0" y="7"/>
                    <a:pt x="0" y="19"/>
                  </a:cubicBezTo>
                  <a:lnTo>
                    <a:pt x="0" y="89"/>
                  </a:lnTo>
                  <a:cubicBezTo>
                    <a:pt x="0" y="95"/>
                    <a:pt x="6" y="101"/>
                    <a:pt x="19" y="101"/>
                  </a:cubicBezTo>
                  <a:lnTo>
                    <a:pt x="2538" y="101"/>
                  </a:lnTo>
                  <a:cubicBezTo>
                    <a:pt x="2544" y="101"/>
                    <a:pt x="2551" y="95"/>
                    <a:pt x="2551" y="89"/>
                  </a:cubicBezTo>
                  <a:lnTo>
                    <a:pt x="2551" y="19"/>
                  </a:lnTo>
                  <a:cubicBezTo>
                    <a:pt x="2551" y="7"/>
                    <a:pt x="2544" y="0"/>
                    <a:pt x="25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011"/>
        <p:cNvGrpSpPr/>
        <p:nvPr/>
      </p:nvGrpSpPr>
      <p:grpSpPr>
        <a:xfrm>
          <a:off x="0" y="0"/>
          <a:ext cx="0" cy="0"/>
          <a:chOff x="0" y="0"/>
          <a:chExt cx="0" cy="0"/>
        </a:xfrm>
      </p:grpSpPr>
      <p:pic>
        <p:nvPicPr>
          <p:cNvPr id="1012" name="Google Shape;1012;p63"/>
          <p:cNvPicPr preferRelativeResize="0"/>
          <p:nvPr/>
        </p:nvPicPr>
        <p:blipFill rotWithShape="1">
          <a:blip r:embed="rId3">
            <a:alphaModFix/>
          </a:blip>
          <a:srcRect t="11317" b="39477"/>
          <a:stretch/>
        </p:blipFill>
        <p:spPr>
          <a:xfrm>
            <a:off x="898563" y="1395000"/>
            <a:ext cx="2162126" cy="1596175"/>
          </a:xfrm>
          <a:prstGeom prst="rect">
            <a:avLst/>
          </a:prstGeom>
          <a:noFill/>
          <a:ln>
            <a:noFill/>
          </a:ln>
        </p:spPr>
      </p:pic>
      <p:sp>
        <p:nvSpPr>
          <p:cNvPr id="1013" name="Google Shape;1013;p63"/>
          <p:cNvSpPr txBox="1">
            <a:spLocks noGrp="1"/>
          </p:cNvSpPr>
          <p:nvPr>
            <p:ph type="title" idx="6"/>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Our </a:t>
            </a:r>
            <a:r>
              <a:rPr lang="en" b="1"/>
              <a:t>team</a:t>
            </a:r>
            <a:endParaRPr b="1"/>
          </a:p>
        </p:txBody>
      </p:sp>
      <p:sp>
        <p:nvSpPr>
          <p:cNvPr id="1014" name="Google Shape;1014;p63"/>
          <p:cNvSpPr txBox="1">
            <a:spLocks noGrp="1"/>
          </p:cNvSpPr>
          <p:nvPr>
            <p:ph type="title"/>
          </p:nvPr>
        </p:nvSpPr>
        <p:spPr>
          <a:xfrm>
            <a:off x="721825" y="3435150"/>
            <a:ext cx="23364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Jenna Doe</a:t>
            </a:r>
            <a:endParaRPr/>
          </a:p>
        </p:txBody>
      </p:sp>
      <p:sp>
        <p:nvSpPr>
          <p:cNvPr id="1015" name="Google Shape;1015;p63"/>
          <p:cNvSpPr txBox="1">
            <a:spLocks noGrp="1"/>
          </p:cNvSpPr>
          <p:nvPr>
            <p:ph type="subTitle" idx="1"/>
          </p:nvPr>
        </p:nvSpPr>
        <p:spPr>
          <a:xfrm>
            <a:off x="721825" y="3961975"/>
            <a:ext cx="2336400" cy="403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You can speak a bit about this person here</a:t>
            </a:r>
            <a:endParaRPr/>
          </a:p>
        </p:txBody>
      </p:sp>
      <p:sp>
        <p:nvSpPr>
          <p:cNvPr id="1016" name="Google Shape;1016;p63"/>
          <p:cNvSpPr txBox="1">
            <a:spLocks noGrp="1"/>
          </p:cNvSpPr>
          <p:nvPr>
            <p:ph type="title" idx="2"/>
          </p:nvPr>
        </p:nvSpPr>
        <p:spPr>
          <a:xfrm>
            <a:off x="3403184" y="3435150"/>
            <a:ext cx="23364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Susan Jimmy</a:t>
            </a:r>
            <a:endParaRPr/>
          </a:p>
        </p:txBody>
      </p:sp>
      <p:sp>
        <p:nvSpPr>
          <p:cNvPr id="1017" name="Google Shape;1017;p63"/>
          <p:cNvSpPr txBox="1">
            <a:spLocks noGrp="1"/>
          </p:cNvSpPr>
          <p:nvPr>
            <p:ph type="subTitle" idx="3"/>
          </p:nvPr>
        </p:nvSpPr>
        <p:spPr>
          <a:xfrm>
            <a:off x="3403186" y="3961975"/>
            <a:ext cx="2336400" cy="403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You can speak a bit about this person here</a:t>
            </a:r>
            <a:endParaRPr/>
          </a:p>
        </p:txBody>
      </p:sp>
      <p:sp>
        <p:nvSpPr>
          <p:cNvPr id="1018" name="Google Shape;1018;p63"/>
          <p:cNvSpPr txBox="1">
            <a:spLocks noGrp="1"/>
          </p:cNvSpPr>
          <p:nvPr>
            <p:ph type="title" idx="4"/>
          </p:nvPr>
        </p:nvSpPr>
        <p:spPr>
          <a:xfrm>
            <a:off x="6085767" y="3435150"/>
            <a:ext cx="23364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Timmy Bones</a:t>
            </a:r>
            <a:endParaRPr/>
          </a:p>
        </p:txBody>
      </p:sp>
      <p:sp>
        <p:nvSpPr>
          <p:cNvPr id="1019" name="Google Shape;1019;p63"/>
          <p:cNvSpPr txBox="1">
            <a:spLocks noGrp="1"/>
          </p:cNvSpPr>
          <p:nvPr>
            <p:ph type="subTitle" idx="5"/>
          </p:nvPr>
        </p:nvSpPr>
        <p:spPr>
          <a:xfrm>
            <a:off x="6085773" y="3961975"/>
            <a:ext cx="2336400" cy="403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You can speak a bit about this person here</a:t>
            </a:r>
            <a:endParaRPr/>
          </a:p>
        </p:txBody>
      </p:sp>
      <p:pic>
        <p:nvPicPr>
          <p:cNvPr id="1020" name="Google Shape;1020;p63"/>
          <p:cNvPicPr preferRelativeResize="0"/>
          <p:nvPr/>
        </p:nvPicPr>
        <p:blipFill rotWithShape="1">
          <a:blip r:embed="rId4">
            <a:alphaModFix/>
          </a:blip>
          <a:srcRect t="2524" b="23652"/>
          <a:stretch/>
        </p:blipFill>
        <p:spPr>
          <a:xfrm>
            <a:off x="3579913" y="1395000"/>
            <a:ext cx="2162125" cy="1596175"/>
          </a:xfrm>
          <a:prstGeom prst="rect">
            <a:avLst/>
          </a:prstGeom>
          <a:noFill/>
          <a:ln>
            <a:noFill/>
          </a:ln>
        </p:spPr>
      </p:pic>
      <p:pic>
        <p:nvPicPr>
          <p:cNvPr id="1021" name="Google Shape;1021;p63"/>
          <p:cNvPicPr preferRelativeResize="0"/>
          <p:nvPr/>
        </p:nvPicPr>
        <p:blipFill rotWithShape="1">
          <a:blip r:embed="rId5">
            <a:alphaModFix/>
          </a:blip>
          <a:srcRect t="11317" b="39477"/>
          <a:stretch/>
        </p:blipFill>
        <p:spPr>
          <a:xfrm>
            <a:off x="6262488" y="1395000"/>
            <a:ext cx="2162126" cy="1596175"/>
          </a:xfrm>
          <a:prstGeom prst="rect">
            <a:avLst/>
          </a:prstGeom>
          <a:noFill/>
          <a:ln>
            <a:noFill/>
          </a:ln>
        </p:spPr>
      </p:pic>
      <p:grpSp>
        <p:nvGrpSpPr>
          <p:cNvPr id="1022" name="Google Shape;1022;p63"/>
          <p:cNvGrpSpPr/>
          <p:nvPr/>
        </p:nvGrpSpPr>
        <p:grpSpPr>
          <a:xfrm>
            <a:off x="7627607" y="449276"/>
            <a:ext cx="292177" cy="292215"/>
            <a:chOff x="1561559" y="1723289"/>
            <a:chExt cx="292178" cy="292215"/>
          </a:xfrm>
        </p:grpSpPr>
        <p:sp>
          <p:nvSpPr>
            <p:cNvPr id="1023" name="Google Shape;1023;p63"/>
            <p:cNvSpPr/>
            <p:nvPr/>
          </p:nvSpPr>
          <p:spPr>
            <a:xfrm>
              <a:off x="1701657" y="1723289"/>
              <a:ext cx="11614" cy="292215"/>
            </a:xfrm>
            <a:custGeom>
              <a:avLst/>
              <a:gdLst/>
              <a:ahLst/>
              <a:cxnLst/>
              <a:rect l="l" t="t" r="r" b="b"/>
              <a:pathLst>
                <a:path w="190" h="4781" extrusionOk="0">
                  <a:moveTo>
                    <a:pt x="26" y="1"/>
                  </a:moveTo>
                  <a:cubicBezTo>
                    <a:pt x="13" y="1"/>
                    <a:pt x="0" y="14"/>
                    <a:pt x="0" y="33"/>
                  </a:cubicBezTo>
                  <a:lnTo>
                    <a:pt x="0" y="4755"/>
                  </a:lnTo>
                  <a:cubicBezTo>
                    <a:pt x="0" y="4774"/>
                    <a:pt x="13" y="4780"/>
                    <a:pt x="26" y="4780"/>
                  </a:cubicBezTo>
                  <a:lnTo>
                    <a:pt x="164" y="4780"/>
                  </a:lnTo>
                  <a:cubicBezTo>
                    <a:pt x="177" y="4780"/>
                    <a:pt x="190" y="4774"/>
                    <a:pt x="190" y="4755"/>
                  </a:cubicBezTo>
                  <a:lnTo>
                    <a:pt x="190" y="33"/>
                  </a:lnTo>
                  <a:cubicBezTo>
                    <a:pt x="190" y="14"/>
                    <a:pt x="177" y="1"/>
                    <a:pt x="1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63"/>
            <p:cNvSpPr/>
            <p:nvPr/>
          </p:nvSpPr>
          <p:spPr>
            <a:xfrm>
              <a:off x="1561559" y="1857996"/>
              <a:ext cx="292178" cy="11613"/>
            </a:xfrm>
            <a:custGeom>
              <a:avLst/>
              <a:gdLst/>
              <a:ahLst/>
              <a:cxnLst/>
              <a:rect l="l" t="t" r="r" b="b"/>
              <a:pathLst>
                <a:path w="4780" h="190" extrusionOk="0">
                  <a:moveTo>
                    <a:pt x="26" y="0"/>
                  </a:moveTo>
                  <a:cubicBezTo>
                    <a:pt x="7" y="0"/>
                    <a:pt x="0" y="13"/>
                    <a:pt x="0" y="26"/>
                  </a:cubicBezTo>
                  <a:lnTo>
                    <a:pt x="0" y="165"/>
                  </a:lnTo>
                  <a:cubicBezTo>
                    <a:pt x="0" y="177"/>
                    <a:pt x="7" y="190"/>
                    <a:pt x="26" y="190"/>
                  </a:cubicBezTo>
                  <a:lnTo>
                    <a:pt x="4755" y="190"/>
                  </a:lnTo>
                  <a:cubicBezTo>
                    <a:pt x="4767" y="190"/>
                    <a:pt x="4780" y="177"/>
                    <a:pt x="4780" y="165"/>
                  </a:cubicBezTo>
                  <a:lnTo>
                    <a:pt x="4780" y="26"/>
                  </a:lnTo>
                  <a:cubicBezTo>
                    <a:pt x="4780" y="13"/>
                    <a:pt x="4767" y="0"/>
                    <a:pt x="47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5" name="Google Shape;1025;p63"/>
          <p:cNvGrpSpPr/>
          <p:nvPr/>
        </p:nvGrpSpPr>
        <p:grpSpPr>
          <a:xfrm>
            <a:off x="7337815" y="702799"/>
            <a:ext cx="155930" cy="155978"/>
            <a:chOff x="1271767" y="1976812"/>
            <a:chExt cx="155930" cy="155978"/>
          </a:xfrm>
        </p:grpSpPr>
        <p:sp>
          <p:nvSpPr>
            <p:cNvPr id="1026" name="Google Shape;1026;p63"/>
            <p:cNvSpPr/>
            <p:nvPr/>
          </p:nvSpPr>
          <p:spPr>
            <a:xfrm>
              <a:off x="1346584" y="1976812"/>
              <a:ext cx="6235" cy="155978"/>
            </a:xfrm>
            <a:custGeom>
              <a:avLst/>
              <a:gdLst/>
              <a:ahLst/>
              <a:cxnLst/>
              <a:rect l="l" t="t" r="r" b="b"/>
              <a:pathLst>
                <a:path w="102" h="2552" extrusionOk="0">
                  <a:moveTo>
                    <a:pt x="20" y="1"/>
                  </a:moveTo>
                  <a:cubicBezTo>
                    <a:pt x="7" y="1"/>
                    <a:pt x="1" y="7"/>
                    <a:pt x="1" y="20"/>
                  </a:cubicBezTo>
                  <a:lnTo>
                    <a:pt x="1" y="2539"/>
                  </a:lnTo>
                  <a:cubicBezTo>
                    <a:pt x="1" y="2545"/>
                    <a:pt x="7" y="2552"/>
                    <a:pt x="20" y="2552"/>
                  </a:cubicBezTo>
                  <a:lnTo>
                    <a:pt x="89" y="2552"/>
                  </a:lnTo>
                  <a:cubicBezTo>
                    <a:pt x="96" y="2552"/>
                    <a:pt x="102" y="2545"/>
                    <a:pt x="102" y="2539"/>
                  </a:cubicBezTo>
                  <a:lnTo>
                    <a:pt x="102" y="20"/>
                  </a:lnTo>
                  <a:cubicBezTo>
                    <a:pt x="102" y="7"/>
                    <a:pt x="96" y="1"/>
                    <a:pt x="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63"/>
            <p:cNvSpPr/>
            <p:nvPr/>
          </p:nvSpPr>
          <p:spPr>
            <a:xfrm>
              <a:off x="1271767" y="2048627"/>
              <a:ext cx="155930" cy="6234"/>
            </a:xfrm>
            <a:custGeom>
              <a:avLst/>
              <a:gdLst/>
              <a:ahLst/>
              <a:cxnLst/>
              <a:rect l="l" t="t" r="r" b="b"/>
              <a:pathLst>
                <a:path w="2551" h="102" extrusionOk="0">
                  <a:moveTo>
                    <a:pt x="19" y="0"/>
                  </a:moveTo>
                  <a:cubicBezTo>
                    <a:pt x="6" y="0"/>
                    <a:pt x="0" y="7"/>
                    <a:pt x="0" y="19"/>
                  </a:cubicBezTo>
                  <a:lnTo>
                    <a:pt x="0" y="89"/>
                  </a:lnTo>
                  <a:cubicBezTo>
                    <a:pt x="0" y="95"/>
                    <a:pt x="6" y="101"/>
                    <a:pt x="19" y="101"/>
                  </a:cubicBezTo>
                  <a:lnTo>
                    <a:pt x="2538" y="101"/>
                  </a:lnTo>
                  <a:cubicBezTo>
                    <a:pt x="2544" y="101"/>
                    <a:pt x="2551" y="95"/>
                    <a:pt x="2551" y="89"/>
                  </a:cubicBezTo>
                  <a:lnTo>
                    <a:pt x="2551" y="19"/>
                  </a:lnTo>
                  <a:cubicBezTo>
                    <a:pt x="2551" y="7"/>
                    <a:pt x="2544" y="0"/>
                    <a:pt x="25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8" name="Google Shape;1028;p63"/>
          <p:cNvGrpSpPr/>
          <p:nvPr/>
        </p:nvGrpSpPr>
        <p:grpSpPr>
          <a:xfrm flipH="1">
            <a:off x="424115" y="330251"/>
            <a:ext cx="292178" cy="292215"/>
            <a:chOff x="1561559" y="1723289"/>
            <a:chExt cx="292178" cy="292215"/>
          </a:xfrm>
        </p:grpSpPr>
        <p:sp>
          <p:nvSpPr>
            <p:cNvPr id="1029" name="Google Shape;1029;p63"/>
            <p:cNvSpPr/>
            <p:nvPr/>
          </p:nvSpPr>
          <p:spPr>
            <a:xfrm>
              <a:off x="1701657" y="1723289"/>
              <a:ext cx="11614" cy="292215"/>
            </a:xfrm>
            <a:custGeom>
              <a:avLst/>
              <a:gdLst/>
              <a:ahLst/>
              <a:cxnLst/>
              <a:rect l="l" t="t" r="r" b="b"/>
              <a:pathLst>
                <a:path w="190" h="4781" extrusionOk="0">
                  <a:moveTo>
                    <a:pt x="26" y="1"/>
                  </a:moveTo>
                  <a:cubicBezTo>
                    <a:pt x="13" y="1"/>
                    <a:pt x="0" y="14"/>
                    <a:pt x="0" y="33"/>
                  </a:cubicBezTo>
                  <a:lnTo>
                    <a:pt x="0" y="4755"/>
                  </a:lnTo>
                  <a:cubicBezTo>
                    <a:pt x="0" y="4774"/>
                    <a:pt x="13" y="4780"/>
                    <a:pt x="26" y="4780"/>
                  </a:cubicBezTo>
                  <a:lnTo>
                    <a:pt x="164" y="4780"/>
                  </a:lnTo>
                  <a:cubicBezTo>
                    <a:pt x="177" y="4780"/>
                    <a:pt x="190" y="4774"/>
                    <a:pt x="190" y="4755"/>
                  </a:cubicBezTo>
                  <a:lnTo>
                    <a:pt x="190" y="33"/>
                  </a:lnTo>
                  <a:cubicBezTo>
                    <a:pt x="190" y="14"/>
                    <a:pt x="177" y="1"/>
                    <a:pt x="1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63"/>
            <p:cNvSpPr/>
            <p:nvPr/>
          </p:nvSpPr>
          <p:spPr>
            <a:xfrm>
              <a:off x="1561559" y="1857996"/>
              <a:ext cx="292178" cy="11613"/>
            </a:xfrm>
            <a:custGeom>
              <a:avLst/>
              <a:gdLst/>
              <a:ahLst/>
              <a:cxnLst/>
              <a:rect l="l" t="t" r="r" b="b"/>
              <a:pathLst>
                <a:path w="4780" h="190" extrusionOk="0">
                  <a:moveTo>
                    <a:pt x="26" y="0"/>
                  </a:moveTo>
                  <a:cubicBezTo>
                    <a:pt x="7" y="0"/>
                    <a:pt x="0" y="13"/>
                    <a:pt x="0" y="26"/>
                  </a:cubicBezTo>
                  <a:lnTo>
                    <a:pt x="0" y="165"/>
                  </a:lnTo>
                  <a:cubicBezTo>
                    <a:pt x="0" y="177"/>
                    <a:pt x="7" y="190"/>
                    <a:pt x="26" y="190"/>
                  </a:cubicBezTo>
                  <a:lnTo>
                    <a:pt x="4755" y="190"/>
                  </a:lnTo>
                  <a:cubicBezTo>
                    <a:pt x="4767" y="190"/>
                    <a:pt x="4780" y="177"/>
                    <a:pt x="4780" y="165"/>
                  </a:cubicBezTo>
                  <a:lnTo>
                    <a:pt x="4780" y="26"/>
                  </a:lnTo>
                  <a:cubicBezTo>
                    <a:pt x="4780" y="13"/>
                    <a:pt x="4767" y="0"/>
                    <a:pt x="47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1" name="Google Shape;1031;p63"/>
          <p:cNvGrpSpPr/>
          <p:nvPr/>
        </p:nvGrpSpPr>
        <p:grpSpPr>
          <a:xfrm flipH="1">
            <a:off x="850155" y="583774"/>
            <a:ext cx="155930" cy="155978"/>
            <a:chOff x="1271767" y="1976812"/>
            <a:chExt cx="155930" cy="155978"/>
          </a:xfrm>
        </p:grpSpPr>
        <p:sp>
          <p:nvSpPr>
            <p:cNvPr id="1032" name="Google Shape;1032;p63"/>
            <p:cNvSpPr/>
            <p:nvPr/>
          </p:nvSpPr>
          <p:spPr>
            <a:xfrm>
              <a:off x="1346584" y="1976812"/>
              <a:ext cx="6235" cy="155978"/>
            </a:xfrm>
            <a:custGeom>
              <a:avLst/>
              <a:gdLst/>
              <a:ahLst/>
              <a:cxnLst/>
              <a:rect l="l" t="t" r="r" b="b"/>
              <a:pathLst>
                <a:path w="102" h="2552" extrusionOk="0">
                  <a:moveTo>
                    <a:pt x="20" y="1"/>
                  </a:moveTo>
                  <a:cubicBezTo>
                    <a:pt x="7" y="1"/>
                    <a:pt x="1" y="7"/>
                    <a:pt x="1" y="20"/>
                  </a:cubicBezTo>
                  <a:lnTo>
                    <a:pt x="1" y="2539"/>
                  </a:lnTo>
                  <a:cubicBezTo>
                    <a:pt x="1" y="2545"/>
                    <a:pt x="7" y="2552"/>
                    <a:pt x="20" y="2552"/>
                  </a:cubicBezTo>
                  <a:lnTo>
                    <a:pt x="89" y="2552"/>
                  </a:lnTo>
                  <a:cubicBezTo>
                    <a:pt x="96" y="2552"/>
                    <a:pt x="102" y="2545"/>
                    <a:pt x="102" y="2539"/>
                  </a:cubicBezTo>
                  <a:lnTo>
                    <a:pt x="102" y="20"/>
                  </a:lnTo>
                  <a:cubicBezTo>
                    <a:pt x="102" y="7"/>
                    <a:pt x="96" y="1"/>
                    <a:pt x="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63"/>
            <p:cNvSpPr/>
            <p:nvPr/>
          </p:nvSpPr>
          <p:spPr>
            <a:xfrm>
              <a:off x="1271767" y="2048627"/>
              <a:ext cx="155930" cy="6234"/>
            </a:xfrm>
            <a:custGeom>
              <a:avLst/>
              <a:gdLst/>
              <a:ahLst/>
              <a:cxnLst/>
              <a:rect l="l" t="t" r="r" b="b"/>
              <a:pathLst>
                <a:path w="2551" h="102" extrusionOk="0">
                  <a:moveTo>
                    <a:pt x="19" y="0"/>
                  </a:moveTo>
                  <a:cubicBezTo>
                    <a:pt x="6" y="0"/>
                    <a:pt x="0" y="7"/>
                    <a:pt x="0" y="19"/>
                  </a:cubicBezTo>
                  <a:lnTo>
                    <a:pt x="0" y="89"/>
                  </a:lnTo>
                  <a:cubicBezTo>
                    <a:pt x="0" y="95"/>
                    <a:pt x="6" y="101"/>
                    <a:pt x="19" y="101"/>
                  </a:cubicBezTo>
                  <a:lnTo>
                    <a:pt x="2538" y="101"/>
                  </a:lnTo>
                  <a:cubicBezTo>
                    <a:pt x="2544" y="101"/>
                    <a:pt x="2551" y="95"/>
                    <a:pt x="2551" y="89"/>
                  </a:cubicBezTo>
                  <a:lnTo>
                    <a:pt x="2551" y="19"/>
                  </a:lnTo>
                  <a:cubicBezTo>
                    <a:pt x="2551" y="7"/>
                    <a:pt x="2544" y="0"/>
                    <a:pt x="25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4" name="Google Shape;1034;p63"/>
          <p:cNvGrpSpPr/>
          <p:nvPr/>
        </p:nvGrpSpPr>
        <p:grpSpPr>
          <a:xfrm>
            <a:off x="8427707" y="4524514"/>
            <a:ext cx="292177" cy="292215"/>
            <a:chOff x="1561559" y="1723289"/>
            <a:chExt cx="292178" cy="292215"/>
          </a:xfrm>
        </p:grpSpPr>
        <p:sp>
          <p:nvSpPr>
            <p:cNvPr id="1035" name="Google Shape;1035;p63"/>
            <p:cNvSpPr/>
            <p:nvPr/>
          </p:nvSpPr>
          <p:spPr>
            <a:xfrm>
              <a:off x="1701657" y="1723289"/>
              <a:ext cx="11614" cy="292215"/>
            </a:xfrm>
            <a:custGeom>
              <a:avLst/>
              <a:gdLst/>
              <a:ahLst/>
              <a:cxnLst/>
              <a:rect l="l" t="t" r="r" b="b"/>
              <a:pathLst>
                <a:path w="190" h="4781" extrusionOk="0">
                  <a:moveTo>
                    <a:pt x="26" y="1"/>
                  </a:moveTo>
                  <a:cubicBezTo>
                    <a:pt x="13" y="1"/>
                    <a:pt x="0" y="14"/>
                    <a:pt x="0" y="33"/>
                  </a:cubicBezTo>
                  <a:lnTo>
                    <a:pt x="0" y="4755"/>
                  </a:lnTo>
                  <a:cubicBezTo>
                    <a:pt x="0" y="4774"/>
                    <a:pt x="13" y="4780"/>
                    <a:pt x="26" y="4780"/>
                  </a:cubicBezTo>
                  <a:lnTo>
                    <a:pt x="164" y="4780"/>
                  </a:lnTo>
                  <a:cubicBezTo>
                    <a:pt x="177" y="4780"/>
                    <a:pt x="190" y="4774"/>
                    <a:pt x="190" y="4755"/>
                  </a:cubicBezTo>
                  <a:lnTo>
                    <a:pt x="190" y="33"/>
                  </a:lnTo>
                  <a:cubicBezTo>
                    <a:pt x="190" y="14"/>
                    <a:pt x="177" y="1"/>
                    <a:pt x="1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63"/>
            <p:cNvSpPr/>
            <p:nvPr/>
          </p:nvSpPr>
          <p:spPr>
            <a:xfrm>
              <a:off x="1561559" y="1857996"/>
              <a:ext cx="292178" cy="11613"/>
            </a:xfrm>
            <a:custGeom>
              <a:avLst/>
              <a:gdLst/>
              <a:ahLst/>
              <a:cxnLst/>
              <a:rect l="l" t="t" r="r" b="b"/>
              <a:pathLst>
                <a:path w="4780" h="190" extrusionOk="0">
                  <a:moveTo>
                    <a:pt x="26" y="0"/>
                  </a:moveTo>
                  <a:cubicBezTo>
                    <a:pt x="7" y="0"/>
                    <a:pt x="0" y="13"/>
                    <a:pt x="0" y="26"/>
                  </a:cubicBezTo>
                  <a:lnTo>
                    <a:pt x="0" y="165"/>
                  </a:lnTo>
                  <a:cubicBezTo>
                    <a:pt x="0" y="177"/>
                    <a:pt x="7" y="190"/>
                    <a:pt x="26" y="190"/>
                  </a:cubicBezTo>
                  <a:lnTo>
                    <a:pt x="4755" y="190"/>
                  </a:lnTo>
                  <a:cubicBezTo>
                    <a:pt x="4767" y="190"/>
                    <a:pt x="4780" y="177"/>
                    <a:pt x="4780" y="165"/>
                  </a:cubicBezTo>
                  <a:lnTo>
                    <a:pt x="4780" y="26"/>
                  </a:lnTo>
                  <a:cubicBezTo>
                    <a:pt x="4780" y="13"/>
                    <a:pt x="4767" y="0"/>
                    <a:pt x="47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7" name="Google Shape;1037;p63"/>
          <p:cNvGrpSpPr/>
          <p:nvPr/>
        </p:nvGrpSpPr>
        <p:grpSpPr>
          <a:xfrm>
            <a:off x="8137915" y="4778037"/>
            <a:ext cx="155930" cy="155978"/>
            <a:chOff x="1271767" y="1976812"/>
            <a:chExt cx="155930" cy="155978"/>
          </a:xfrm>
        </p:grpSpPr>
        <p:sp>
          <p:nvSpPr>
            <p:cNvPr id="1038" name="Google Shape;1038;p63"/>
            <p:cNvSpPr/>
            <p:nvPr/>
          </p:nvSpPr>
          <p:spPr>
            <a:xfrm>
              <a:off x="1346584" y="1976812"/>
              <a:ext cx="6235" cy="155978"/>
            </a:xfrm>
            <a:custGeom>
              <a:avLst/>
              <a:gdLst/>
              <a:ahLst/>
              <a:cxnLst/>
              <a:rect l="l" t="t" r="r" b="b"/>
              <a:pathLst>
                <a:path w="102" h="2552" extrusionOk="0">
                  <a:moveTo>
                    <a:pt x="20" y="1"/>
                  </a:moveTo>
                  <a:cubicBezTo>
                    <a:pt x="7" y="1"/>
                    <a:pt x="1" y="7"/>
                    <a:pt x="1" y="20"/>
                  </a:cubicBezTo>
                  <a:lnTo>
                    <a:pt x="1" y="2539"/>
                  </a:lnTo>
                  <a:cubicBezTo>
                    <a:pt x="1" y="2545"/>
                    <a:pt x="7" y="2552"/>
                    <a:pt x="20" y="2552"/>
                  </a:cubicBezTo>
                  <a:lnTo>
                    <a:pt x="89" y="2552"/>
                  </a:lnTo>
                  <a:cubicBezTo>
                    <a:pt x="96" y="2552"/>
                    <a:pt x="102" y="2545"/>
                    <a:pt x="102" y="2539"/>
                  </a:cubicBezTo>
                  <a:lnTo>
                    <a:pt x="102" y="20"/>
                  </a:lnTo>
                  <a:cubicBezTo>
                    <a:pt x="102" y="7"/>
                    <a:pt x="96" y="1"/>
                    <a:pt x="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63"/>
            <p:cNvSpPr/>
            <p:nvPr/>
          </p:nvSpPr>
          <p:spPr>
            <a:xfrm>
              <a:off x="1271767" y="2048627"/>
              <a:ext cx="155930" cy="6234"/>
            </a:xfrm>
            <a:custGeom>
              <a:avLst/>
              <a:gdLst/>
              <a:ahLst/>
              <a:cxnLst/>
              <a:rect l="l" t="t" r="r" b="b"/>
              <a:pathLst>
                <a:path w="2551" h="102" extrusionOk="0">
                  <a:moveTo>
                    <a:pt x="19" y="0"/>
                  </a:moveTo>
                  <a:cubicBezTo>
                    <a:pt x="6" y="0"/>
                    <a:pt x="0" y="7"/>
                    <a:pt x="0" y="19"/>
                  </a:cubicBezTo>
                  <a:lnTo>
                    <a:pt x="0" y="89"/>
                  </a:lnTo>
                  <a:cubicBezTo>
                    <a:pt x="0" y="95"/>
                    <a:pt x="6" y="101"/>
                    <a:pt x="19" y="101"/>
                  </a:cubicBezTo>
                  <a:lnTo>
                    <a:pt x="2538" y="101"/>
                  </a:lnTo>
                  <a:cubicBezTo>
                    <a:pt x="2544" y="101"/>
                    <a:pt x="2551" y="95"/>
                    <a:pt x="2551" y="89"/>
                  </a:cubicBezTo>
                  <a:lnTo>
                    <a:pt x="2551" y="19"/>
                  </a:lnTo>
                  <a:cubicBezTo>
                    <a:pt x="2551" y="7"/>
                    <a:pt x="2544" y="0"/>
                    <a:pt x="25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043"/>
        <p:cNvGrpSpPr/>
        <p:nvPr/>
      </p:nvGrpSpPr>
      <p:grpSpPr>
        <a:xfrm>
          <a:off x="0" y="0"/>
          <a:ext cx="0" cy="0"/>
          <a:chOff x="0" y="0"/>
          <a:chExt cx="0" cy="0"/>
        </a:xfrm>
      </p:grpSpPr>
      <p:grpSp>
        <p:nvGrpSpPr>
          <p:cNvPr id="1044" name="Google Shape;1044;p64"/>
          <p:cNvGrpSpPr/>
          <p:nvPr/>
        </p:nvGrpSpPr>
        <p:grpSpPr>
          <a:xfrm>
            <a:off x="780582" y="330239"/>
            <a:ext cx="292178" cy="292215"/>
            <a:chOff x="1561559" y="1723289"/>
            <a:chExt cx="292178" cy="292215"/>
          </a:xfrm>
        </p:grpSpPr>
        <p:sp>
          <p:nvSpPr>
            <p:cNvPr id="1045" name="Google Shape;1045;p64"/>
            <p:cNvSpPr/>
            <p:nvPr/>
          </p:nvSpPr>
          <p:spPr>
            <a:xfrm>
              <a:off x="1701657" y="1723289"/>
              <a:ext cx="11614" cy="292215"/>
            </a:xfrm>
            <a:custGeom>
              <a:avLst/>
              <a:gdLst/>
              <a:ahLst/>
              <a:cxnLst/>
              <a:rect l="l" t="t" r="r" b="b"/>
              <a:pathLst>
                <a:path w="190" h="4781" extrusionOk="0">
                  <a:moveTo>
                    <a:pt x="26" y="1"/>
                  </a:moveTo>
                  <a:cubicBezTo>
                    <a:pt x="13" y="1"/>
                    <a:pt x="0" y="14"/>
                    <a:pt x="0" y="33"/>
                  </a:cubicBezTo>
                  <a:lnTo>
                    <a:pt x="0" y="4755"/>
                  </a:lnTo>
                  <a:cubicBezTo>
                    <a:pt x="0" y="4774"/>
                    <a:pt x="13" y="4780"/>
                    <a:pt x="26" y="4780"/>
                  </a:cubicBezTo>
                  <a:lnTo>
                    <a:pt x="164" y="4780"/>
                  </a:lnTo>
                  <a:cubicBezTo>
                    <a:pt x="177" y="4780"/>
                    <a:pt x="190" y="4774"/>
                    <a:pt x="190" y="4755"/>
                  </a:cubicBezTo>
                  <a:lnTo>
                    <a:pt x="190" y="33"/>
                  </a:lnTo>
                  <a:cubicBezTo>
                    <a:pt x="190" y="14"/>
                    <a:pt x="177" y="1"/>
                    <a:pt x="1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64"/>
            <p:cNvSpPr/>
            <p:nvPr/>
          </p:nvSpPr>
          <p:spPr>
            <a:xfrm>
              <a:off x="1561559" y="1857996"/>
              <a:ext cx="292178" cy="11613"/>
            </a:xfrm>
            <a:custGeom>
              <a:avLst/>
              <a:gdLst/>
              <a:ahLst/>
              <a:cxnLst/>
              <a:rect l="l" t="t" r="r" b="b"/>
              <a:pathLst>
                <a:path w="4780" h="190" extrusionOk="0">
                  <a:moveTo>
                    <a:pt x="26" y="0"/>
                  </a:moveTo>
                  <a:cubicBezTo>
                    <a:pt x="7" y="0"/>
                    <a:pt x="0" y="13"/>
                    <a:pt x="0" y="26"/>
                  </a:cubicBezTo>
                  <a:lnTo>
                    <a:pt x="0" y="165"/>
                  </a:lnTo>
                  <a:cubicBezTo>
                    <a:pt x="0" y="177"/>
                    <a:pt x="7" y="190"/>
                    <a:pt x="26" y="190"/>
                  </a:cubicBezTo>
                  <a:lnTo>
                    <a:pt x="4755" y="190"/>
                  </a:lnTo>
                  <a:cubicBezTo>
                    <a:pt x="4767" y="190"/>
                    <a:pt x="4780" y="177"/>
                    <a:pt x="4780" y="165"/>
                  </a:cubicBezTo>
                  <a:lnTo>
                    <a:pt x="4780" y="26"/>
                  </a:lnTo>
                  <a:cubicBezTo>
                    <a:pt x="4780" y="13"/>
                    <a:pt x="4767" y="0"/>
                    <a:pt x="47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7" name="Google Shape;1047;p64"/>
          <p:cNvGrpSpPr/>
          <p:nvPr/>
        </p:nvGrpSpPr>
        <p:grpSpPr>
          <a:xfrm>
            <a:off x="490790" y="583762"/>
            <a:ext cx="155930" cy="155978"/>
            <a:chOff x="1271767" y="1976812"/>
            <a:chExt cx="155930" cy="155978"/>
          </a:xfrm>
        </p:grpSpPr>
        <p:sp>
          <p:nvSpPr>
            <p:cNvPr id="1048" name="Google Shape;1048;p64"/>
            <p:cNvSpPr/>
            <p:nvPr/>
          </p:nvSpPr>
          <p:spPr>
            <a:xfrm>
              <a:off x="1346584" y="1976812"/>
              <a:ext cx="6235" cy="155978"/>
            </a:xfrm>
            <a:custGeom>
              <a:avLst/>
              <a:gdLst/>
              <a:ahLst/>
              <a:cxnLst/>
              <a:rect l="l" t="t" r="r" b="b"/>
              <a:pathLst>
                <a:path w="102" h="2552" extrusionOk="0">
                  <a:moveTo>
                    <a:pt x="20" y="1"/>
                  </a:moveTo>
                  <a:cubicBezTo>
                    <a:pt x="7" y="1"/>
                    <a:pt x="1" y="7"/>
                    <a:pt x="1" y="20"/>
                  </a:cubicBezTo>
                  <a:lnTo>
                    <a:pt x="1" y="2539"/>
                  </a:lnTo>
                  <a:cubicBezTo>
                    <a:pt x="1" y="2545"/>
                    <a:pt x="7" y="2552"/>
                    <a:pt x="20" y="2552"/>
                  </a:cubicBezTo>
                  <a:lnTo>
                    <a:pt x="89" y="2552"/>
                  </a:lnTo>
                  <a:cubicBezTo>
                    <a:pt x="96" y="2552"/>
                    <a:pt x="102" y="2545"/>
                    <a:pt x="102" y="2539"/>
                  </a:cubicBezTo>
                  <a:lnTo>
                    <a:pt x="102" y="20"/>
                  </a:lnTo>
                  <a:cubicBezTo>
                    <a:pt x="102" y="7"/>
                    <a:pt x="96" y="1"/>
                    <a:pt x="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64"/>
            <p:cNvSpPr/>
            <p:nvPr/>
          </p:nvSpPr>
          <p:spPr>
            <a:xfrm>
              <a:off x="1271767" y="2048627"/>
              <a:ext cx="155930" cy="6234"/>
            </a:xfrm>
            <a:custGeom>
              <a:avLst/>
              <a:gdLst/>
              <a:ahLst/>
              <a:cxnLst/>
              <a:rect l="l" t="t" r="r" b="b"/>
              <a:pathLst>
                <a:path w="2551" h="102" extrusionOk="0">
                  <a:moveTo>
                    <a:pt x="19" y="0"/>
                  </a:moveTo>
                  <a:cubicBezTo>
                    <a:pt x="6" y="0"/>
                    <a:pt x="0" y="7"/>
                    <a:pt x="0" y="19"/>
                  </a:cubicBezTo>
                  <a:lnTo>
                    <a:pt x="0" y="89"/>
                  </a:lnTo>
                  <a:cubicBezTo>
                    <a:pt x="0" y="95"/>
                    <a:pt x="6" y="101"/>
                    <a:pt x="19" y="101"/>
                  </a:cubicBezTo>
                  <a:lnTo>
                    <a:pt x="2538" y="101"/>
                  </a:lnTo>
                  <a:cubicBezTo>
                    <a:pt x="2544" y="101"/>
                    <a:pt x="2551" y="95"/>
                    <a:pt x="2551" y="89"/>
                  </a:cubicBezTo>
                  <a:lnTo>
                    <a:pt x="2551" y="19"/>
                  </a:lnTo>
                  <a:cubicBezTo>
                    <a:pt x="2551" y="7"/>
                    <a:pt x="2544" y="0"/>
                    <a:pt x="25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0" name="Google Shape;1050;p64"/>
          <p:cNvGrpSpPr/>
          <p:nvPr/>
        </p:nvGrpSpPr>
        <p:grpSpPr>
          <a:xfrm flipH="1">
            <a:off x="8116828" y="330251"/>
            <a:ext cx="292177" cy="292215"/>
            <a:chOff x="1561559" y="1723289"/>
            <a:chExt cx="292178" cy="292215"/>
          </a:xfrm>
        </p:grpSpPr>
        <p:sp>
          <p:nvSpPr>
            <p:cNvPr id="1051" name="Google Shape;1051;p64"/>
            <p:cNvSpPr/>
            <p:nvPr/>
          </p:nvSpPr>
          <p:spPr>
            <a:xfrm>
              <a:off x="1701657" y="1723289"/>
              <a:ext cx="11614" cy="292215"/>
            </a:xfrm>
            <a:custGeom>
              <a:avLst/>
              <a:gdLst/>
              <a:ahLst/>
              <a:cxnLst/>
              <a:rect l="l" t="t" r="r" b="b"/>
              <a:pathLst>
                <a:path w="190" h="4781" extrusionOk="0">
                  <a:moveTo>
                    <a:pt x="26" y="1"/>
                  </a:moveTo>
                  <a:cubicBezTo>
                    <a:pt x="13" y="1"/>
                    <a:pt x="0" y="14"/>
                    <a:pt x="0" y="33"/>
                  </a:cubicBezTo>
                  <a:lnTo>
                    <a:pt x="0" y="4755"/>
                  </a:lnTo>
                  <a:cubicBezTo>
                    <a:pt x="0" y="4774"/>
                    <a:pt x="13" y="4780"/>
                    <a:pt x="26" y="4780"/>
                  </a:cubicBezTo>
                  <a:lnTo>
                    <a:pt x="164" y="4780"/>
                  </a:lnTo>
                  <a:cubicBezTo>
                    <a:pt x="177" y="4780"/>
                    <a:pt x="190" y="4774"/>
                    <a:pt x="190" y="4755"/>
                  </a:cubicBezTo>
                  <a:lnTo>
                    <a:pt x="190" y="33"/>
                  </a:lnTo>
                  <a:cubicBezTo>
                    <a:pt x="190" y="14"/>
                    <a:pt x="177" y="1"/>
                    <a:pt x="1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64"/>
            <p:cNvSpPr/>
            <p:nvPr/>
          </p:nvSpPr>
          <p:spPr>
            <a:xfrm>
              <a:off x="1561559" y="1857996"/>
              <a:ext cx="292178" cy="11613"/>
            </a:xfrm>
            <a:custGeom>
              <a:avLst/>
              <a:gdLst/>
              <a:ahLst/>
              <a:cxnLst/>
              <a:rect l="l" t="t" r="r" b="b"/>
              <a:pathLst>
                <a:path w="4780" h="190" extrusionOk="0">
                  <a:moveTo>
                    <a:pt x="26" y="0"/>
                  </a:moveTo>
                  <a:cubicBezTo>
                    <a:pt x="7" y="0"/>
                    <a:pt x="0" y="13"/>
                    <a:pt x="0" y="26"/>
                  </a:cubicBezTo>
                  <a:lnTo>
                    <a:pt x="0" y="165"/>
                  </a:lnTo>
                  <a:cubicBezTo>
                    <a:pt x="0" y="177"/>
                    <a:pt x="7" y="190"/>
                    <a:pt x="26" y="190"/>
                  </a:cubicBezTo>
                  <a:lnTo>
                    <a:pt x="4755" y="190"/>
                  </a:lnTo>
                  <a:cubicBezTo>
                    <a:pt x="4767" y="190"/>
                    <a:pt x="4780" y="177"/>
                    <a:pt x="4780" y="165"/>
                  </a:cubicBezTo>
                  <a:lnTo>
                    <a:pt x="4780" y="26"/>
                  </a:lnTo>
                  <a:cubicBezTo>
                    <a:pt x="4780" y="13"/>
                    <a:pt x="4767" y="0"/>
                    <a:pt x="47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3" name="Google Shape;1053;p64"/>
          <p:cNvGrpSpPr/>
          <p:nvPr/>
        </p:nvGrpSpPr>
        <p:grpSpPr>
          <a:xfrm flipH="1">
            <a:off x="8542868" y="583774"/>
            <a:ext cx="155930" cy="155978"/>
            <a:chOff x="1271767" y="1976812"/>
            <a:chExt cx="155930" cy="155978"/>
          </a:xfrm>
        </p:grpSpPr>
        <p:sp>
          <p:nvSpPr>
            <p:cNvPr id="1054" name="Google Shape;1054;p64"/>
            <p:cNvSpPr/>
            <p:nvPr/>
          </p:nvSpPr>
          <p:spPr>
            <a:xfrm>
              <a:off x="1346584" y="1976812"/>
              <a:ext cx="6235" cy="155978"/>
            </a:xfrm>
            <a:custGeom>
              <a:avLst/>
              <a:gdLst/>
              <a:ahLst/>
              <a:cxnLst/>
              <a:rect l="l" t="t" r="r" b="b"/>
              <a:pathLst>
                <a:path w="102" h="2552" extrusionOk="0">
                  <a:moveTo>
                    <a:pt x="20" y="1"/>
                  </a:moveTo>
                  <a:cubicBezTo>
                    <a:pt x="7" y="1"/>
                    <a:pt x="1" y="7"/>
                    <a:pt x="1" y="20"/>
                  </a:cubicBezTo>
                  <a:lnTo>
                    <a:pt x="1" y="2539"/>
                  </a:lnTo>
                  <a:cubicBezTo>
                    <a:pt x="1" y="2545"/>
                    <a:pt x="7" y="2552"/>
                    <a:pt x="20" y="2552"/>
                  </a:cubicBezTo>
                  <a:lnTo>
                    <a:pt x="89" y="2552"/>
                  </a:lnTo>
                  <a:cubicBezTo>
                    <a:pt x="96" y="2552"/>
                    <a:pt x="102" y="2545"/>
                    <a:pt x="102" y="2539"/>
                  </a:cubicBezTo>
                  <a:lnTo>
                    <a:pt x="102" y="20"/>
                  </a:lnTo>
                  <a:cubicBezTo>
                    <a:pt x="102" y="7"/>
                    <a:pt x="96" y="1"/>
                    <a:pt x="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64"/>
            <p:cNvSpPr/>
            <p:nvPr/>
          </p:nvSpPr>
          <p:spPr>
            <a:xfrm>
              <a:off x="1271767" y="2048627"/>
              <a:ext cx="155930" cy="6234"/>
            </a:xfrm>
            <a:custGeom>
              <a:avLst/>
              <a:gdLst/>
              <a:ahLst/>
              <a:cxnLst/>
              <a:rect l="l" t="t" r="r" b="b"/>
              <a:pathLst>
                <a:path w="2551" h="102" extrusionOk="0">
                  <a:moveTo>
                    <a:pt x="19" y="0"/>
                  </a:moveTo>
                  <a:cubicBezTo>
                    <a:pt x="6" y="0"/>
                    <a:pt x="0" y="7"/>
                    <a:pt x="0" y="19"/>
                  </a:cubicBezTo>
                  <a:lnTo>
                    <a:pt x="0" y="89"/>
                  </a:lnTo>
                  <a:cubicBezTo>
                    <a:pt x="0" y="95"/>
                    <a:pt x="6" y="101"/>
                    <a:pt x="19" y="101"/>
                  </a:cubicBezTo>
                  <a:lnTo>
                    <a:pt x="2538" y="101"/>
                  </a:lnTo>
                  <a:cubicBezTo>
                    <a:pt x="2544" y="101"/>
                    <a:pt x="2551" y="95"/>
                    <a:pt x="2551" y="89"/>
                  </a:cubicBezTo>
                  <a:lnTo>
                    <a:pt x="2551" y="19"/>
                  </a:lnTo>
                  <a:cubicBezTo>
                    <a:pt x="2551" y="7"/>
                    <a:pt x="2544" y="0"/>
                    <a:pt x="25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56" name="Google Shape;1056;p64"/>
          <p:cNvSpPr/>
          <p:nvPr/>
        </p:nvSpPr>
        <p:spPr>
          <a:xfrm>
            <a:off x="1825980" y="1096150"/>
            <a:ext cx="4134000" cy="406500"/>
          </a:xfrm>
          <a:prstGeom prst="roundRect">
            <a:avLst>
              <a:gd name="adj" fmla="val 5000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057" name="Google Shape;1057;p64"/>
          <p:cNvSpPr txBox="1">
            <a:spLocks noGrp="1"/>
          </p:cNvSpPr>
          <p:nvPr>
            <p:ph type="subTitle" idx="1"/>
          </p:nvPr>
        </p:nvSpPr>
        <p:spPr>
          <a:xfrm>
            <a:off x="1825981" y="1096150"/>
            <a:ext cx="3978300" cy="406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You can enter a subtitle here if you need it</a:t>
            </a:r>
            <a:endParaRPr/>
          </a:p>
        </p:txBody>
      </p:sp>
      <p:pic>
        <p:nvPicPr>
          <p:cNvPr id="1058" name="Google Shape;1058;p64"/>
          <p:cNvPicPr preferRelativeResize="0"/>
          <p:nvPr/>
        </p:nvPicPr>
        <p:blipFill rotWithShape="1">
          <a:blip r:embed="rId3">
            <a:alphaModFix/>
          </a:blip>
          <a:srcRect l="2651" t="35978" r="2651" b="12894"/>
          <a:stretch/>
        </p:blipFill>
        <p:spPr>
          <a:xfrm>
            <a:off x="0" y="1848225"/>
            <a:ext cx="9144003" cy="3295277"/>
          </a:xfrm>
          <a:prstGeom prst="rect">
            <a:avLst/>
          </a:prstGeom>
          <a:noFill/>
          <a:ln>
            <a:noFill/>
          </a:ln>
        </p:spPr>
      </p:pic>
      <p:sp>
        <p:nvSpPr>
          <p:cNvPr id="1059" name="Google Shape;1059;p64"/>
          <p:cNvSpPr/>
          <p:nvPr/>
        </p:nvSpPr>
        <p:spPr>
          <a:xfrm>
            <a:off x="6097615" y="373004"/>
            <a:ext cx="1220400" cy="1220700"/>
          </a:xfrm>
          <a:prstGeom prst="ellipse">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b="1">
              <a:solidFill>
                <a:schemeClr val="dk1"/>
              </a:solidFill>
              <a:latin typeface="Source Serif Pro"/>
              <a:ea typeface="Source Serif Pro"/>
              <a:cs typeface="Source Serif Pro"/>
              <a:sym typeface="Source Serif Pro"/>
            </a:endParaRPr>
          </a:p>
        </p:txBody>
      </p:sp>
      <p:sp>
        <p:nvSpPr>
          <p:cNvPr id="1060" name="Google Shape;1060;p64"/>
          <p:cNvSpPr txBox="1">
            <a:spLocks noGrp="1"/>
          </p:cNvSpPr>
          <p:nvPr>
            <p:ph type="title" idx="2"/>
          </p:nvPr>
        </p:nvSpPr>
        <p:spPr>
          <a:xfrm>
            <a:off x="6097620" y="546750"/>
            <a:ext cx="1220400" cy="792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05</a:t>
            </a:r>
            <a:endParaRPr/>
          </a:p>
        </p:txBody>
      </p:sp>
      <p:sp>
        <p:nvSpPr>
          <p:cNvPr id="1061" name="Google Shape;1061;p64"/>
          <p:cNvSpPr txBox="1">
            <a:spLocks noGrp="1"/>
          </p:cNvSpPr>
          <p:nvPr>
            <p:ph type="title"/>
          </p:nvPr>
        </p:nvSpPr>
        <p:spPr>
          <a:xfrm>
            <a:off x="2585220" y="640925"/>
            <a:ext cx="3219300" cy="455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Treatment</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065"/>
        <p:cNvGrpSpPr/>
        <p:nvPr/>
      </p:nvGrpSpPr>
      <p:grpSpPr>
        <a:xfrm>
          <a:off x="0" y="0"/>
          <a:ext cx="0" cy="0"/>
          <a:chOff x="0" y="0"/>
          <a:chExt cx="0" cy="0"/>
        </a:xfrm>
      </p:grpSpPr>
      <p:sp>
        <p:nvSpPr>
          <p:cNvPr id="1066" name="Google Shape;1066;p65"/>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Travel to or live </a:t>
            </a:r>
            <a:r>
              <a:rPr lang="en" b="1"/>
              <a:t>in certain areas</a:t>
            </a:r>
            <a:endParaRPr b="1"/>
          </a:p>
        </p:txBody>
      </p:sp>
      <p:grpSp>
        <p:nvGrpSpPr>
          <p:cNvPr id="1067" name="Google Shape;1067;p65"/>
          <p:cNvGrpSpPr/>
          <p:nvPr/>
        </p:nvGrpSpPr>
        <p:grpSpPr>
          <a:xfrm>
            <a:off x="4865701" y="2263223"/>
            <a:ext cx="3191943" cy="2098937"/>
            <a:chOff x="235800" y="830650"/>
            <a:chExt cx="6978450" cy="4588844"/>
          </a:xfrm>
        </p:grpSpPr>
        <p:sp>
          <p:nvSpPr>
            <p:cNvPr id="1068" name="Google Shape;1068;p65"/>
            <p:cNvSpPr/>
            <p:nvPr/>
          </p:nvSpPr>
          <p:spPr>
            <a:xfrm>
              <a:off x="235800" y="1224769"/>
              <a:ext cx="2592225" cy="4194725"/>
            </a:xfrm>
            <a:custGeom>
              <a:avLst/>
              <a:gdLst/>
              <a:ahLst/>
              <a:cxnLst/>
              <a:rect l="l" t="t" r="r" b="b"/>
              <a:pathLst>
                <a:path w="103689" h="167789" extrusionOk="0">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65"/>
            <p:cNvSpPr/>
            <p:nvPr/>
          </p:nvSpPr>
          <p:spPr>
            <a:xfrm>
              <a:off x="2370225" y="830650"/>
              <a:ext cx="1016975" cy="1158500"/>
            </a:xfrm>
            <a:custGeom>
              <a:avLst/>
              <a:gdLst/>
              <a:ahLst/>
              <a:cxnLst/>
              <a:rect l="l" t="t" r="r" b="b"/>
              <a:pathLst>
                <a:path w="40679" h="46340" extrusionOk="0">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65"/>
            <p:cNvSpPr/>
            <p:nvPr/>
          </p:nvSpPr>
          <p:spPr>
            <a:xfrm>
              <a:off x="3143325" y="1089650"/>
              <a:ext cx="4064350" cy="3503975"/>
            </a:xfrm>
            <a:custGeom>
              <a:avLst/>
              <a:gdLst/>
              <a:ahLst/>
              <a:cxnLst/>
              <a:rect l="l" t="t" r="r" b="b"/>
              <a:pathLst>
                <a:path w="162574" h="140159" extrusionOk="0">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65"/>
            <p:cNvSpPr/>
            <p:nvPr/>
          </p:nvSpPr>
          <p:spPr>
            <a:xfrm>
              <a:off x="6146600" y="3671525"/>
              <a:ext cx="342925" cy="189500"/>
            </a:xfrm>
            <a:custGeom>
              <a:avLst/>
              <a:gdLst/>
              <a:ahLst/>
              <a:cxnLst/>
              <a:rect l="l" t="t" r="r" b="b"/>
              <a:pathLst>
                <a:path w="13717" h="7580" extrusionOk="0">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65"/>
            <p:cNvSpPr/>
            <p:nvPr/>
          </p:nvSpPr>
          <p:spPr>
            <a:xfrm>
              <a:off x="5901600" y="3652500"/>
              <a:ext cx="558700" cy="402875"/>
            </a:xfrm>
            <a:custGeom>
              <a:avLst/>
              <a:gdLst/>
              <a:ahLst/>
              <a:cxnLst/>
              <a:rect l="l" t="t" r="r" b="b"/>
              <a:pathLst>
                <a:path w="22348" h="16115" extrusionOk="0">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65"/>
            <p:cNvSpPr/>
            <p:nvPr/>
          </p:nvSpPr>
          <p:spPr>
            <a:xfrm>
              <a:off x="6249675" y="4061675"/>
              <a:ext cx="964575" cy="811125"/>
            </a:xfrm>
            <a:custGeom>
              <a:avLst/>
              <a:gdLst/>
              <a:ahLst/>
              <a:cxnLst/>
              <a:rect l="l" t="t" r="r" b="b"/>
              <a:pathLst>
                <a:path w="38583" h="32445" extrusionOk="0">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74" name="Google Shape;1074;p65"/>
          <p:cNvSpPr txBox="1">
            <a:spLocks noGrp="1"/>
          </p:cNvSpPr>
          <p:nvPr>
            <p:ph type="subTitle" idx="4294967295"/>
          </p:nvPr>
        </p:nvSpPr>
        <p:spPr>
          <a:xfrm>
            <a:off x="720000" y="1017725"/>
            <a:ext cx="7704000" cy="6489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a:t>The risk of contracting tuberculosis is BIGGER if you live, migrate or travel to areas with high rates of tuberculosis. The zones include:</a:t>
            </a:r>
            <a:endParaRPr/>
          </a:p>
        </p:txBody>
      </p:sp>
      <p:sp>
        <p:nvSpPr>
          <p:cNvPr id="1075" name="Google Shape;1075;p65"/>
          <p:cNvSpPr txBox="1"/>
          <p:nvPr/>
        </p:nvSpPr>
        <p:spPr>
          <a:xfrm>
            <a:off x="720010" y="1669550"/>
            <a:ext cx="3786000" cy="220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500">
                <a:solidFill>
                  <a:srgbClr val="FF524B"/>
                </a:solidFill>
                <a:latin typeface="Cormorant Unicase"/>
                <a:ea typeface="Cormorant Unicase"/>
                <a:cs typeface="Cormorant Unicase"/>
                <a:sym typeface="Cormorant Unicase"/>
              </a:rPr>
              <a:t>Africa</a:t>
            </a:r>
            <a:endParaRPr sz="2500">
              <a:solidFill>
                <a:srgbClr val="FF524B"/>
              </a:solidFill>
              <a:latin typeface="Cormorant Unicase"/>
              <a:ea typeface="Cormorant Unicase"/>
              <a:cs typeface="Cormorant Unicase"/>
              <a:sym typeface="Cormorant Unicase"/>
            </a:endParaRPr>
          </a:p>
        </p:txBody>
      </p:sp>
      <p:sp>
        <p:nvSpPr>
          <p:cNvPr id="1076" name="Google Shape;1076;p65"/>
          <p:cNvSpPr txBox="1"/>
          <p:nvPr/>
        </p:nvSpPr>
        <p:spPr>
          <a:xfrm>
            <a:off x="720010" y="1892401"/>
            <a:ext cx="3786000" cy="302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626870"/>
                </a:solidFill>
                <a:latin typeface="Syne"/>
                <a:ea typeface="Syne"/>
                <a:cs typeface="Syne"/>
                <a:sym typeface="Syne"/>
              </a:rPr>
              <a:t>Venus is the second planet from the Sun</a:t>
            </a:r>
            <a:endParaRPr>
              <a:solidFill>
                <a:srgbClr val="626870"/>
              </a:solidFill>
              <a:latin typeface="Syne"/>
              <a:ea typeface="Syne"/>
              <a:cs typeface="Syne"/>
              <a:sym typeface="Syne"/>
            </a:endParaRPr>
          </a:p>
        </p:txBody>
      </p:sp>
      <p:sp>
        <p:nvSpPr>
          <p:cNvPr id="1077" name="Google Shape;1077;p65"/>
          <p:cNvSpPr txBox="1"/>
          <p:nvPr/>
        </p:nvSpPr>
        <p:spPr>
          <a:xfrm>
            <a:off x="720000" y="2876553"/>
            <a:ext cx="3786000" cy="220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500">
                <a:solidFill>
                  <a:srgbClr val="FF524B"/>
                </a:solidFill>
                <a:latin typeface="Cormorant Unicase"/>
                <a:ea typeface="Cormorant Unicase"/>
                <a:cs typeface="Cormorant Unicase"/>
                <a:sym typeface="Cormorant Unicase"/>
              </a:rPr>
              <a:t>Eastern Europe</a:t>
            </a:r>
            <a:endParaRPr sz="2500">
              <a:solidFill>
                <a:srgbClr val="FF524B"/>
              </a:solidFill>
              <a:latin typeface="Cormorant Unicase"/>
              <a:ea typeface="Cormorant Unicase"/>
              <a:cs typeface="Cormorant Unicase"/>
              <a:sym typeface="Cormorant Unicase"/>
            </a:endParaRPr>
          </a:p>
        </p:txBody>
      </p:sp>
      <p:sp>
        <p:nvSpPr>
          <p:cNvPr id="1078" name="Google Shape;1078;p65"/>
          <p:cNvSpPr txBox="1"/>
          <p:nvPr/>
        </p:nvSpPr>
        <p:spPr>
          <a:xfrm>
            <a:off x="720000" y="3099404"/>
            <a:ext cx="3786000" cy="302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626870"/>
                </a:solidFill>
                <a:latin typeface="Syne"/>
                <a:ea typeface="Syne"/>
                <a:cs typeface="Syne"/>
                <a:sym typeface="Syne"/>
              </a:rPr>
              <a:t>Jupiter is the biggest planet of them all</a:t>
            </a:r>
            <a:endParaRPr>
              <a:solidFill>
                <a:srgbClr val="626870"/>
              </a:solidFill>
              <a:latin typeface="Syne"/>
              <a:ea typeface="Syne"/>
              <a:cs typeface="Syne"/>
              <a:sym typeface="Syne"/>
            </a:endParaRPr>
          </a:p>
        </p:txBody>
      </p:sp>
      <p:sp>
        <p:nvSpPr>
          <p:cNvPr id="1079" name="Google Shape;1079;p65"/>
          <p:cNvSpPr txBox="1"/>
          <p:nvPr/>
        </p:nvSpPr>
        <p:spPr>
          <a:xfrm>
            <a:off x="720010" y="2273052"/>
            <a:ext cx="3786000" cy="220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500">
                <a:solidFill>
                  <a:srgbClr val="FF524B"/>
                </a:solidFill>
                <a:latin typeface="Cormorant Unicase"/>
                <a:ea typeface="Cormorant Unicase"/>
                <a:cs typeface="Cormorant Unicase"/>
                <a:sym typeface="Cormorant Unicase"/>
              </a:rPr>
              <a:t>Asia</a:t>
            </a:r>
            <a:endParaRPr sz="2500">
              <a:solidFill>
                <a:srgbClr val="FF524B"/>
              </a:solidFill>
              <a:latin typeface="Cormorant Unicase"/>
              <a:ea typeface="Cormorant Unicase"/>
              <a:cs typeface="Cormorant Unicase"/>
              <a:sym typeface="Cormorant Unicase"/>
            </a:endParaRPr>
          </a:p>
        </p:txBody>
      </p:sp>
      <p:sp>
        <p:nvSpPr>
          <p:cNvPr id="1080" name="Google Shape;1080;p65"/>
          <p:cNvSpPr txBox="1"/>
          <p:nvPr/>
        </p:nvSpPr>
        <p:spPr>
          <a:xfrm>
            <a:off x="720010" y="2495902"/>
            <a:ext cx="3786000" cy="302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626870"/>
                </a:solidFill>
                <a:latin typeface="Syne"/>
                <a:ea typeface="Syne"/>
                <a:cs typeface="Syne"/>
                <a:sym typeface="Syne"/>
              </a:rPr>
              <a:t>Despite being red, Mars is a cold place</a:t>
            </a:r>
            <a:endParaRPr>
              <a:solidFill>
                <a:srgbClr val="626870"/>
              </a:solidFill>
              <a:latin typeface="Syne"/>
              <a:ea typeface="Syne"/>
              <a:cs typeface="Syne"/>
              <a:sym typeface="Syne"/>
            </a:endParaRPr>
          </a:p>
        </p:txBody>
      </p:sp>
      <p:sp>
        <p:nvSpPr>
          <p:cNvPr id="1081" name="Google Shape;1081;p65"/>
          <p:cNvSpPr txBox="1"/>
          <p:nvPr/>
        </p:nvSpPr>
        <p:spPr>
          <a:xfrm>
            <a:off x="720000" y="3480055"/>
            <a:ext cx="3786000" cy="220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500">
                <a:solidFill>
                  <a:srgbClr val="FF524B"/>
                </a:solidFill>
                <a:latin typeface="Cormorant Unicase"/>
                <a:ea typeface="Cormorant Unicase"/>
                <a:cs typeface="Cormorant Unicase"/>
                <a:sym typeface="Cormorant Unicase"/>
              </a:rPr>
              <a:t>Russia</a:t>
            </a:r>
            <a:endParaRPr sz="2500">
              <a:solidFill>
                <a:srgbClr val="FF524B"/>
              </a:solidFill>
              <a:latin typeface="Cormorant Unicase"/>
              <a:ea typeface="Cormorant Unicase"/>
              <a:cs typeface="Cormorant Unicase"/>
              <a:sym typeface="Cormorant Unicase"/>
            </a:endParaRPr>
          </a:p>
        </p:txBody>
      </p:sp>
      <p:sp>
        <p:nvSpPr>
          <p:cNvPr id="1082" name="Google Shape;1082;p65"/>
          <p:cNvSpPr txBox="1"/>
          <p:nvPr/>
        </p:nvSpPr>
        <p:spPr>
          <a:xfrm>
            <a:off x="720000" y="3702905"/>
            <a:ext cx="3786000" cy="302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626870"/>
                </a:solidFill>
                <a:latin typeface="Syne"/>
                <a:ea typeface="Syne"/>
                <a:cs typeface="Syne"/>
                <a:sym typeface="Syne"/>
              </a:rPr>
              <a:t>Saturn is a gas giant and has several rings</a:t>
            </a:r>
            <a:endParaRPr>
              <a:solidFill>
                <a:srgbClr val="626870"/>
              </a:solidFill>
              <a:latin typeface="Syne"/>
              <a:ea typeface="Syne"/>
              <a:cs typeface="Syne"/>
              <a:sym typeface="Syne"/>
            </a:endParaRPr>
          </a:p>
        </p:txBody>
      </p:sp>
      <p:sp>
        <p:nvSpPr>
          <p:cNvPr id="1083" name="Google Shape;1083;p65"/>
          <p:cNvSpPr txBox="1"/>
          <p:nvPr/>
        </p:nvSpPr>
        <p:spPr>
          <a:xfrm>
            <a:off x="720000" y="4083556"/>
            <a:ext cx="3786000" cy="220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500">
                <a:solidFill>
                  <a:srgbClr val="FF524B"/>
                </a:solidFill>
                <a:latin typeface="Cormorant Unicase"/>
                <a:ea typeface="Cormorant Unicase"/>
                <a:cs typeface="Cormorant Unicase"/>
                <a:sym typeface="Cormorant Unicase"/>
              </a:rPr>
              <a:t>Latin America</a:t>
            </a:r>
            <a:endParaRPr sz="2500">
              <a:solidFill>
                <a:srgbClr val="FF524B"/>
              </a:solidFill>
              <a:latin typeface="Cormorant Unicase"/>
              <a:ea typeface="Cormorant Unicase"/>
              <a:cs typeface="Cormorant Unicase"/>
              <a:sym typeface="Cormorant Unicase"/>
            </a:endParaRPr>
          </a:p>
        </p:txBody>
      </p:sp>
      <p:sp>
        <p:nvSpPr>
          <p:cNvPr id="1084" name="Google Shape;1084;p65"/>
          <p:cNvSpPr txBox="1"/>
          <p:nvPr/>
        </p:nvSpPr>
        <p:spPr>
          <a:xfrm>
            <a:off x="720000" y="4306407"/>
            <a:ext cx="3786000" cy="302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626870"/>
                </a:solidFill>
                <a:latin typeface="Syne"/>
                <a:ea typeface="Syne"/>
                <a:cs typeface="Syne"/>
                <a:sym typeface="Syne"/>
              </a:rPr>
              <a:t>Neptune is the farthest planet from the Sun</a:t>
            </a:r>
            <a:endParaRPr>
              <a:solidFill>
                <a:srgbClr val="626870"/>
              </a:solidFill>
              <a:latin typeface="Syne"/>
              <a:ea typeface="Syne"/>
              <a:cs typeface="Syne"/>
              <a:sym typeface="Syne"/>
            </a:endParaRPr>
          </a:p>
        </p:txBody>
      </p:sp>
      <p:cxnSp>
        <p:nvCxnSpPr>
          <p:cNvPr id="1085" name="Google Shape;1085;p65"/>
          <p:cNvCxnSpPr>
            <a:stCxn id="1080" idx="3"/>
          </p:cNvCxnSpPr>
          <p:nvPr/>
        </p:nvCxnSpPr>
        <p:spPr>
          <a:xfrm>
            <a:off x="4506010" y="2646952"/>
            <a:ext cx="2787300" cy="298800"/>
          </a:xfrm>
          <a:prstGeom prst="bentConnector3">
            <a:avLst>
              <a:gd name="adj1" fmla="val 17729"/>
            </a:avLst>
          </a:prstGeom>
          <a:noFill/>
          <a:ln w="9525" cap="flat" cmpd="sng">
            <a:solidFill>
              <a:schemeClr val="dk1"/>
            </a:solidFill>
            <a:prstDash val="solid"/>
            <a:round/>
            <a:headEnd type="none" w="med" len="med"/>
            <a:tailEnd type="oval" w="med" len="med"/>
          </a:ln>
        </p:spPr>
      </p:cxnSp>
      <p:cxnSp>
        <p:nvCxnSpPr>
          <p:cNvPr id="1086" name="Google Shape;1086;p65"/>
          <p:cNvCxnSpPr>
            <a:stCxn id="1078" idx="3"/>
          </p:cNvCxnSpPr>
          <p:nvPr/>
        </p:nvCxnSpPr>
        <p:spPr>
          <a:xfrm rot="10800000" flipH="1">
            <a:off x="4506000" y="3075254"/>
            <a:ext cx="2137800" cy="175200"/>
          </a:xfrm>
          <a:prstGeom prst="bentConnector3">
            <a:avLst>
              <a:gd name="adj1" fmla="val 50000"/>
            </a:avLst>
          </a:prstGeom>
          <a:noFill/>
          <a:ln w="9525" cap="flat" cmpd="sng">
            <a:solidFill>
              <a:schemeClr val="dk1"/>
            </a:solidFill>
            <a:prstDash val="solid"/>
            <a:round/>
            <a:headEnd type="none" w="med" len="med"/>
            <a:tailEnd type="oval" w="med" len="med"/>
          </a:ln>
        </p:spPr>
      </p:cxnSp>
      <p:cxnSp>
        <p:nvCxnSpPr>
          <p:cNvPr id="1087" name="Google Shape;1087;p65"/>
          <p:cNvCxnSpPr>
            <a:stCxn id="1082" idx="3"/>
          </p:cNvCxnSpPr>
          <p:nvPr/>
        </p:nvCxnSpPr>
        <p:spPr>
          <a:xfrm rot="10800000" flipH="1">
            <a:off x="4506000" y="2715755"/>
            <a:ext cx="2914800" cy="1138200"/>
          </a:xfrm>
          <a:prstGeom prst="bentConnector3">
            <a:avLst>
              <a:gd name="adj1" fmla="val 10034"/>
            </a:avLst>
          </a:prstGeom>
          <a:noFill/>
          <a:ln w="9525" cap="flat" cmpd="sng">
            <a:solidFill>
              <a:schemeClr val="dk1"/>
            </a:solidFill>
            <a:prstDash val="solid"/>
            <a:round/>
            <a:headEnd type="none" w="med" len="med"/>
            <a:tailEnd type="oval" w="med" len="med"/>
          </a:ln>
        </p:spPr>
      </p:cxnSp>
      <p:cxnSp>
        <p:nvCxnSpPr>
          <p:cNvPr id="1088" name="Google Shape;1088;p65"/>
          <p:cNvCxnSpPr>
            <a:stCxn id="1084" idx="3"/>
          </p:cNvCxnSpPr>
          <p:nvPr/>
        </p:nvCxnSpPr>
        <p:spPr>
          <a:xfrm rot="10800000" flipH="1">
            <a:off x="4506000" y="3832257"/>
            <a:ext cx="1311600" cy="625200"/>
          </a:xfrm>
          <a:prstGeom prst="bentConnector3">
            <a:avLst>
              <a:gd name="adj1" fmla="val 38487"/>
            </a:avLst>
          </a:prstGeom>
          <a:noFill/>
          <a:ln w="9525" cap="flat" cmpd="sng">
            <a:solidFill>
              <a:schemeClr val="dk1"/>
            </a:solidFill>
            <a:prstDash val="solid"/>
            <a:round/>
            <a:headEnd type="none" w="med" len="med"/>
            <a:tailEnd type="oval" w="med" len="med"/>
          </a:ln>
        </p:spPr>
      </p:cxnSp>
      <p:cxnSp>
        <p:nvCxnSpPr>
          <p:cNvPr id="1089" name="Google Shape;1089;p65"/>
          <p:cNvCxnSpPr>
            <a:stCxn id="1076" idx="3"/>
          </p:cNvCxnSpPr>
          <p:nvPr/>
        </p:nvCxnSpPr>
        <p:spPr>
          <a:xfrm>
            <a:off x="4506010" y="2043451"/>
            <a:ext cx="2160900" cy="1272000"/>
          </a:xfrm>
          <a:prstGeom prst="bentConnector3">
            <a:avLst>
              <a:gd name="adj1" fmla="val 72980"/>
            </a:avLst>
          </a:prstGeom>
          <a:noFill/>
          <a:ln w="9525" cap="flat" cmpd="sng">
            <a:solidFill>
              <a:schemeClr val="dk1"/>
            </a:solidFill>
            <a:prstDash val="solid"/>
            <a:round/>
            <a:headEnd type="none" w="med" len="med"/>
            <a:tailEnd type="oval" w="med" len="med"/>
          </a:ln>
        </p:spPr>
      </p:cxnSp>
      <p:grpSp>
        <p:nvGrpSpPr>
          <p:cNvPr id="1090" name="Google Shape;1090;p65"/>
          <p:cNvGrpSpPr/>
          <p:nvPr/>
        </p:nvGrpSpPr>
        <p:grpSpPr>
          <a:xfrm>
            <a:off x="713907" y="300501"/>
            <a:ext cx="292178" cy="292215"/>
            <a:chOff x="1561559" y="1723289"/>
            <a:chExt cx="292178" cy="292215"/>
          </a:xfrm>
        </p:grpSpPr>
        <p:sp>
          <p:nvSpPr>
            <p:cNvPr id="1091" name="Google Shape;1091;p65"/>
            <p:cNvSpPr/>
            <p:nvPr/>
          </p:nvSpPr>
          <p:spPr>
            <a:xfrm>
              <a:off x="1701657" y="1723289"/>
              <a:ext cx="11614" cy="292215"/>
            </a:xfrm>
            <a:custGeom>
              <a:avLst/>
              <a:gdLst/>
              <a:ahLst/>
              <a:cxnLst/>
              <a:rect l="l" t="t" r="r" b="b"/>
              <a:pathLst>
                <a:path w="190" h="4781" extrusionOk="0">
                  <a:moveTo>
                    <a:pt x="26" y="1"/>
                  </a:moveTo>
                  <a:cubicBezTo>
                    <a:pt x="13" y="1"/>
                    <a:pt x="0" y="14"/>
                    <a:pt x="0" y="33"/>
                  </a:cubicBezTo>
                  <a:lnTo>
                    <a:pt x="0" y="4755"/>
                  </a:lnTo>
                  <a:cubicBezTo>
                    <a:pt x="0" y="4774"/>
                    <a:pt x="13" y="4780"/>
                    <a:pt x="26" y="4780"/>
                  </a:cubicBezTo>
                  <a:lnTo>
                    <a:pt x="164" y="4780"/>
                  </a:lnTo>
                  <a:cubicBezTo>
                    <a:pt x="177" y="4780"/>
                    <a:pt x="190" y="4774"/>
                    <a:pt x="190" y="4755"/>
                  </a:cubicBezTo>
                  <a:lnTo>
                    <a:pt x="190" y="33"/>
                  </a:lnTo>
                  <a:cubicBezTo>
                    <a:pt x="190" y="14"/>
                    <a:pt x="177" y="1"/>
                    <a:pt x="1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65"/>
            <p:cNvSpPr/>
            <p:nvPr/>
          </p:nvSpPr>
          <p:spPr>
            <a:xfrm>
              <a:off x="1561559" y="1857996"/>
              <a:ext cx="292178" cy="11613"/>
            </a:xfrm>
            <a:custGeom>
              <a:avLst/>
              <a:gdLst/>
              <a:ahLst/>
              <a:cxnLst/>
              <a:rect l="l" t="t" r="r" b="b"/>
              <a:pathLst>
                <a:path w="4780" h="190" extrusionOk="0">
                  <a:moveTo>
                    <a:pt x="26" y="0"/>
                  </a:moveTo>
                  <a:cubicBezTo>
                    <a:pt x="7" y="0"/>
                    <a:pt x="0" y="13"/>
                    <a:pt x="0" y="26"/>
                  </a:cubicBezTo>
                  <a:lnTo>
                    <a:pt x="0" y="165"/>
                  </a:lnTo>
                  <a:cubicBezTo>
                    <a:pt x="0" y="177"/>
                    <a:pt x="7" y="190"/>
                    <a:pt x="26" y="190"/>
                  </a:cubicBezTo>
                  <a:lnTo>
                    <a:pt x="4755" y="190"/>
                  </a:lnTo>
                  <a:cubicBezTo>
                    <a:pt x="4767" y="190"/>
                    <a:pt x="4780" y="177"/>
                    <a:pt x="4780" y="165"/>
                  </a:cubicBezTo>
                  <a:lnTo>
                    <a:pt x="4780" y="26"/>
                  </a:lnTo>
                  <a:cubicBezTo>
                    <a:pt x="4780" y="13"/>
                    <a:pt x="4767" y="0"/>
                    <a:pt x="47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3" name="Google Shape;1093;p65"/>
          <p:cNvGrpSpPr/>
          <p:nvPr/>
        </p:nvGrpSpPr>
        <p:grpSpPr>
          <a:xfrm>
            <a:off x="424115" y="554024"/>
            <a:ext cx="155930" cy="155978"/>
            <a:chOff x="1271767" y="1976812"/>
            <a:chExt cx="155930" cy="155978"/>
          </a:xfrm>
        </p:grpSpPr>
        <p:sp>
          <p:nvSpPr>
            <p:cNvPr id="1094" name="Google Shape;1094;p65"/>
            <p:cNvSpPr/>
            <p:nvPr/>
          </p:nvSpPr>
          <p:spPr>
            <a:xfrm>
              <a:off x="1346584" y="1976812"/>
              <a:ext cx="6235" cy="155978"/>
            </a:xfrm>
            <a:custGeom>
              <a:avLst/>
              <a:gdLst/>
              <a:ahLst/>
              <a:cxnLst/>
              <a:rect l="l" t="t" r="r" b="b"/>
              <a:pathLst>
                <a:path w="102" h="2552" extrusionOk="0">
                  <a:moveTo>
                    <a:pt x="20" y="1"/>
                  </a:moveTo>
                  <a:cubicBezTo>
                    <a:pt x="7" y="1"/>
                    <a:pt x="1" y="7"/>
                    <a:pt x="1" y="20"/>
                  </a:cubicBezTo>
                  <a:lnTo>
                    <a:pt x="1" y="2539"/>
                  </a:lnTo>
                  <a:cubicBezTo>
                    <a:pt x="1" y="2545"/>
                    <a:pt x="7" y="2552"/>
                    <a:pt x="20" y="2552"/>
                  </a:cubicBezTo>
                  <a:lnTo>
                    <a:pt x="89" y="2552"/>
                  </a:lnTo>
                  <a:cubicBezTo>
                    <a:pt x="96" y="2552"/>
                    <a:pt x="102" y="2545"/>
                    <a:pt x="102" y="2539"/>
                  </a:cubicBezTo>
                  <a:lnTo>
                    <a:pt x="102" y="20"/>
                  </a:lnTo>
                  <a:cubicBezTo>
                    <a:pt x="102" y="7"/>
                    <a:pt x="96" y="1"/>
                    <a:pt x="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65"/>
            <p:cNvSpPr/>
            <p:nvPr/>
          </p:nvSpPr>
          <p:spPr>
            <a:xfrm>
              <a:off x="1271767" y="2048627"/>
              <a:ext cx="155930" cy="6234"/>
            </a:xfrm>
            <a:custGeom>
              <a:avLst/>
              <a:gdLst/>
              <a:ahLst/>
              <a:cxnLst/>
              <a:rect l="l" t="t" r="r" b="b"/>
              <a:pathLst>
                <a:path w="2551" h="102" extrusionOk="0">
                  <a:moveTo>
                    <a:pt x="19" y="0"/>
                  </a:moveTo>
                  <a:cubicBezTo>
                    <a:pt x="6" y="0"/>
                    <a:pt x="0" y="7"/>
                    <a:pt x="0" y="19"/>
                  </a:cubicBezTo>
                  <a:lnTo>
                    <a:pt x="0" y="89"/>
                  </a:lnTo>
                  <a:cubicBezTo>
                    <a:pt x="0" y="95"/>
                    <a:pt x="6" y="101"/>
                    <a:pt x="19" y="101"/>
                  </a:cubicBezTo>
                  <a:lnTo>
                    <a:pt x="2538" y="101"/>
                  </a:lnTo>
                  <a:cubicBezTo>
                    <a:pt x="2544" y="101"/>
                    <a:pt x="2551" y="95"/>
                    <a:pt x="2551" y="89"/>
                  </a:cubicBezTo>
                  <a:lnTo>
                    <a:pt x="2551" y="19"/>
                  </a:lnTo>
                  <a:cubicBezTo>
                    <a:pt x="2551" y="7"/>
                    <a:pt x="2544" y="0"/>
                    <a:pt x="25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6" name="Google Shape;1096;p65"/>
          <p:cNvGrpSpPr/>
          <p:nvPr/>
        </p:nvGrpSpPr>
        <p:grpSpPr>
          <a:xfrm flipH="1">
            <a:off x="8291765" y="1879851"/>
            <a:ext cx="292177" cy="292215"/>
            <a:chOff x="1561559" y="1723289"/>
            <a:chExt cx="292178" cy="292215"/>
          </a:xfrm>
        </p:grpSpPr>
        <p:sp>
          <p:nvSpPr>
            <p:cNvPr id="1097" name="Google Shape;1097;p65"/>
            <p:cNvSpPr/>
            <p:nvPr/>
          </p:nvSpPr>
          <p:spPr>
            <a:xfrm>
              <a:off x="1701657" y="1723289"/>
              <a:ext cx="11614" cy="292215"/>
            </a:xfrm>
            <a:custGeom>
              <a:avLst/>
              <a:gdLst/>
              <a:ahLst/>
              <a:cxnLst/>
              <a:rect l="l" t="t" r="r" b="b"/>
              <a:pathLst>
                <a:path w="190" h="4781" extrusionOk="0">
                  <a:moveTo>
                    <a:pt x="26" y="1"/>
                  </a:moveTo>
                  <a:cubicBezTo>
                    <a:pt x="13" y="1"/>
                    <a:pt x="0" y="14"/>
                    <a:pt x="0" y="33"/>
                  </a:cubicBezTo>
                  <a:lnTo>
                    <a:pt x="0" y="4755"/>
                  </a:lnTo>
                  <a:cubicBezTo>
                    <a:pt x="0" y="4774"/>
                    <a:pt x="13" y="4780"/>
                    <a:pt x="26" y="4780"/>
                  </a:cubicBezTo>
                  <a:lnTo>
                    <a:pt x="164" y="4780"/>
                  </a:lnTo>
                  <a:cubicBezTo>
                    <a:pt x="177" y="4780"/>
                    <a:pt x="190" y="4774"/>
                    <a:pt x="190" y="4755"/>
                  </a:cubicBezTo>
                  <a:lnTo>
                    <a:pt x="190" y="33"/>
                  </a:lnTo>
                  <a:cubicBezTo>
                    <a:pt x="190" y="14"/>
                    <a:pt x="177" y="1"/>
                    <a:pt x="1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65"/>
            <p:cNvSpPr/>
            <p:nvPr/>
          </p:nvSpPr>
          <p:spPr>
            <a:xfrm>
              <a:off x="1561559" y="1857996"/>
              <a:ext cx="292178" cy="11613"/>
            </a:xfrm>
            <a:custGeom>
              <a:avLst/>
              <a:gdLst/>
              <a:ahLst/>
              <a:cxnLst/>
              <a:rect l="l" t="t" r="r" b="b"/>
              <a:pathLst>
                <a:path w="4780" h="190" extrusionOk="0">
                  <a:moveTo>
                    <a:pt x="26" y="0"/>
                  </a:moveTo>
                  <a:cubicBezTo>
                    <a:pt x="7" y="0"/>
                    <a:pt x="0" y="13"/>
                    <a:pt x="0" y="26"/>
                  </a:cubicBezTo>
                  <a:lnTo>
                    <a:pt x="0" y="165"/>
                  </a:lnTo>
                  <a:cubicBezTo>
                    <a:pt x="0" y="177"/>
                    <a:pt x="7" y="190"/>
                    <a:pt x="26" y="190"/>
                  </a:cubicBezTo>
                  <a:lnTo>
                    <a:pt x="4755" y="190"/>
                  </a:lnTo>
                  <a:cubicBezTo>
                    <a:pt x="4767" y="190"/>
                    <a:pt x="4780" y="177"/>
                    <a:pt x="4780" y="165"/>
                  </a:cubicBezTo>
                  <a:lnTo>
                    <a:pt x="4780" y="26"/>
                  </a:lnTo>
                  <a:cubicBezTo>
                    <a:pt x="4780" y="13"/>
                    <a:pt x="4767" y="0"/>
                    <a:pt x="47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9" name="Google Shape;1099;p65"/>
          <p:cNvGrpSpPr/>
          <p:nvPr/>
        </p:nvGrpSpPr>
        <p:grpSpPr>
          <a:xfrm flipH="1">
            <a:off x="8717805" y="2133374"/>
            <a:ext cx="155930" cy="155978"/>
            <a:chOff x="1271767" y="1976812"/>
            <a:chExt cx="155930" cy="155978"/>
          </a:xfrm>
        </p:grpSpPr>
        <p:sp>
          <p:nvSpPr>
            <p:cNvPr id="1100" name="Google Shape;1100;p65"/>
            <p:cNvSpPr/>
            <p:nvPr/>
          </p:nvSpPr>
          <p:spPr>
            <a:xfrm>
              <a:off x="1346584" y="1976812"/>
              <a:ext cx="6235" cy="155978"/>
            </a:xfrm>
            <a:custGeom>
              <a:avLst/>
              <a:gdLst/>
              <a:ahLst/>
              <a:cxnLst/>
              <a:rect l="l" t="t" r="r" b="b"/>
              <a:pathLst>
                <a:path w="102" h="2552" extrusionOk="0">
                  <a:moveTo>
                    <a:pt x="20" y="1"/>
                  </a:moveTo>
                  <a:cubicBezTo>
                    <a:pt x="7" y="1"/>
                    <a:pt x="1" y="7"/>
                    <a:pt x="1" y="20"/>
                  </a:cubicBezTo>
                  <a:lnTo>
                    <a:pt x="1" y="2539"/>
                  </a:lnTo>
                  <a:cubicBezTo>
                    <a:pt x="1" y="2545"/>
                    <a:pt x="7" y="2552"/>
                    <a:pt x="20" y="2552"/>
                  </a:cubicBezTo>
                  <a:lnTo>
                    <a:pt x="89" y="2552"/>
                  </a:lnTo>
                  <a:cubicBezTo>
                    <a:pt x="96" y="2552"/>
                    <a:pt x="102" y="2545"/>
                    <a:pt x="102" y="2539"/>
                  </a:cubicBezTo>
                  <a:lnTo>
                    <a:pt x="102" y="20"/>
                  </a:lnTo>
                  <a:cubicBezTo>
                    <a:pt x="102" y="7"/>
                    <a:pt x="96" y="1"/>
                    <a:pt x="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65"/>
            <p:cNvSpPr/>
            <p:nvPr/>
          </p:nvSpPr>
          <p:spPr>
            <a:xfrm>
              <a:off x="1271767" y="2048627"/>
              <a:ext cx="155930" cy="6234"/>
            </a:xfrm>
            <a:custGeom>
              <a:avLst/>
              <a:gdLst/>
              <a:ahLst/>
              <a:cxnLst/>
              <a:rect l="l" t="t" r="r" b="b"/>
              <a:pathLst>
                <a:path w="2551" h="102" extrusionOk="0">
                  <a:moveTo>
                    <a:pt x="19" y="0"/>
                  </a:moveTo>
                  <a:cubicBezTo>
                    <a:pt x="6" y="0"/>
                    <a:pt x="0" y="7"/>
                    <a:pt x="0" y="19"/>
                  </a:cubicBezTo>
                  <a:lnTo>
                    <a:pt x="0" y="89"/>
                  </a:lnTo>
                  <a:cubicBezTo>
                    <a:pt x="0" y="95"/>
                    <a:pt x="6" y="101"/>
                    <a:pt x="19" y="101"/>
                  </a:cubicBezTo>
                  <a:lnTo>
                    <a:pt x="2538" y="101"/>
                  </a:lnTo>
                  <a:cubicBezTo>
                    <a:pt x="2544" y="101"/>
                    <a:pt x="2551" y="95"/>
                    <a:pt x="2551" y="89"/>
                  </a:cubicBezTo>
                  <a:lnTo>
                    <a:pt x="2551" y="19"/>
                  </a:lnTo>
                  <a:cubicBezTo>
                    <a:pt x="2551" y="7"/>
                    <a:pt x="2544" y="0"/>
                    <a:pt x="25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2" name="Google Shape;1102;p65"/>
          <p:cNvGrpSpPr/>
          <p:nvPr/>
        </p:nvGrpSpPr>
        <p:grpSpPr>
          <a:xfrm>
            <a:off x="4617707" y="4669439"/>
            <a:ext cx="292177" cy="292215"/>
            <a:chOff x="1561559" y="1723289"/>
            <a:chExt cx="292178" cy="292215"/>
          </a:xfrm>
        </p:grpSpPr>
        <p:sp>
          <p:nvSpPr>
            <p:cNvPr id="1103" name="Google Shape;1103;p65"/>
            <p:cNvSpPr/>
            <p:nvPr/>
          </p:nvSpPr>
          <p:spPr>
            <a:xfrm>
              <a:off x="1701657" y="1723289"/>
              <a:ext cx="11614" cy="292215"/>
            </a:xfrm>
            <a:custGeom>
              <a:avLst/>
              <a:gdLst/>
              <a:ahLst/>
              <a:cxnLst/>
              <a:rect l="l" t="t" r="r" b="b"/>
              <a:pathLst>
                <a:path w="190" h="4781" extrusionOk="0">
                  <a:moveTo>
                    <a:pt x="26" y="1"/>
                  </a:moveTo>
                  <a:cubicBezTo>
                    <a:pt x="13" y="1"/>
                    <a:pt x="0" y="14"/>
                    <a:pt x="0" y="33"/>
                  </a:cubicBezTo>
                  <a:lnTo>
                    <a:pt x="0" y="4755"/>
                  </a:lnTo>
                  <a:cubicBezTo>
                    <a:pt x="0" y="4774"/>
                    <a:pt x="13" y="4780"/>
                    <a:pt x="26" y="4780"/>
                  </a:cubicBezTo>
                  <a:lnTo>
                    <a:pt x="164" y="4780"/>
                  </a:lnTo>
                  <a:cubicBezTo>
                    <a:pt x="177" y="4780"/>
                    <a:pt x="190" y="4774"/>
                    <a:pt x="190" y="4755"/>
                  </a:cubicBezTo>
                  <a:lnTo>
                    <a:pt x="190" y="33"/>
                  </a:lnTo>
                  <a:cubicBezTo>
                    <a:pt x="190" y="14"/>
                    <a:pt x="177" y="1"/>
                    <a:pt x="1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65"/>
            <p:cNvSpPr/>
            <p:nvPr/>
          </p:nvSpPr>
          <p:spPr>
            <a:xfrm>
              <a:off x="1561559" y="1857996"/>
              <a:ext cx="292178" cy="11613"/>
            </a:xfrm>
            <a:custGeom>
              <a:avLst/>
              <a:gdLst/>
              <a:ahLst/>
              <a:cxnLst/>
              <a:rect l="l" t="t" r="r" b="b"/>
              <a:pathLst>
                <a:path w="4780" h="190" extrusionOk="0">
                  <a:moveTo>
                    <a:pt x="26" y="0"/>
                  </a:moveTo>
                  <a:cubicBezTo>
                    <a:pt x="7" y="0"/>
                    <a:pt x="0" y="13"/>
                    <a:pt x="0" y="26"/>
                  </a:cubicBezTo>
                  <a:lnTo>
                    <a:pt x="0" y="165"/>
                  </a:lnTo>
                  <a:cubicBezTo>
                    <a:pt x="0" y="177"/>
                    <a:pt x="7" y="190"/>
                    <a:pt x="26" y="190"/>
                  </a:cubicBezTo>
                  <a:lnTo>
                    <a:pt x="4755" y="190"/>
                  </a:lnTo>
                  <a:cubicBezTo>
                    <a:pt x="4767" y="190"/>
                    <a:pt x="4780" y="177"/>
                    <a:pt x="4780" y="165"/>
                  </a:cubicBezTo>
                  <a:lnTo>
                    <a:pt x="4780" y="26"/>
                  </a:lnTo>
                  <a:cubicBezTo>
                    <a:pt x="4780" y="13"/>
                    <a:pt x="4767" y="0"/>
                    <a:pt x="47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5" name="Google Shape;1105;p65"/>
          <p:cNvGrpSpPr/>
          <p:nvPr/>
        </p:nvGrpSpPr>
        <p:grpSpPr>
          <a:xfrm>
            <a:off x="4327915" y="4922962"/>
            <a:ext cx="155930" cy="155978"/>
            <a:chOff x="1271767" y="1976812"/>
            <a:chExt cx="155930" cy="155978"/>
          </a:xfrm>
        </p:grpSpPr>
        <p:sp>
          <p:nvSpPr>
            <p:cNvPr id="1106" name="Google Shape;1106;p65"/>
            <p:cNvSpPr/>
            <p:nvPr/>
          </p:nvSpPr>
          <p:spPr>
            <a:xfrm>
              <a:off x="1346584" y="1976812"/>
              <a:ext cx="6235" cy="155978"/>
            </a:xfrm>
            <a:custGeom>
              <a:avLst/>
              <a:gdLst/>
              <a:ahLst/>
              <a:cxnLst/>
              <a:rect l="l" t="t" r="r" b="b"/>
              <a:pathLst>
                <a:path w="102" h="2552" extrusionOk="0">
                  <a:moveTo>
                    <a:pt x="20" y="1"/>
                  </a:moveTo>
                  <a:cubicBezTo>
                    <a:pt x="7" y="1"/>
                    <a:pt x="1" y="7"/>
                    <a:pt x="1" y="20"/>
                  </a:cubicBezTo>
                  <a:lnTo>
                    <a:pt x="1" y="2539"/>
                  </a:lnTo>
                  <a:cubicBezTo>
                    <a:pt x="1" y="2545"/>
                    <a:pt x="7" y="2552"/>
                    <a:pt x="20" y="2552"/>
                  </a:cubicBezTo>
                  <a:lnTo>
                    <a:pt x="89" y="2552"/>
                  </a:lnTo>
                  <a:cubicBezTo>
                    <a:pt x="96" y="2552"/>
                    <a:pt x="102" y="2545"/>
                    <a:pt x="102" y="2539"/>
                  </a:cubicBezTo>
                  <a:lnTo>
                    <a:pt x="102" y="20"/>
                  </a:lnTo>
                  <a:cubicBezTo>
                    <a:pt x="102" y="7"/>
                    <a:pt x="96" y="1"/>
                    <a:pt x="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65"/>
            <p:cNvSpPr/>
            <p:nvPr/>
          </p:nvSpPr>
          <p:spPr>
            <a:xfrm>
              <a:off x="1271767" y="2048627"/>
              <a:ext cx="155930" cy="6234"/>
            </a:xfrm>
            <a:custGeom>
              <a:avLst/>
              <a:gdLst/>
              <a:ahLst/>
              <a:cxnLst/>
              <a:rect l="l" t="t" r="r" b="b"/>
              <a:pathLst>
                <a:path w="2551" h="102" extrusionOk="0">
                  <a:moveTo>
                    <a:pt x="19" y="0"/>
                  </a:moveTo>
                  <a:cubicBezTo>
                    <a:pt x="6" y="0"/>
                    <a:pt x="0" y="7"/>
                    <a:pt x="0" y="19"/>
                  </a:cubicBezTo>
                  <a:lnTo>
                    <a:pt x="0" y="89"/>
                  </a:lnTo>
                  <a:cubicBezTo>
                    <a:pt x="0" y="95"/>
                    <a:pt x="6" y="101"/>
                    <a:pt x="19" y="101"/>
                  </a:cubicBezTo>
                  <a:lnTo>
                    <a:pt x="2538" y="101"/>
                  </a:lnTo>
                  <a:cubicBezTo>
                    <a:pt x="2544" y="101"/>
                    <a:pt x="2551" y="95"/>
                    <a:pt x="2551" y="89"/>
                  </a:cubicBezTo>
                  <a:lnTo>
                    <a:pt x="2551" y="19"/>
                  </a:lnTo>
                  <a:cubicBezTo>
                    <a:pt x="2551" y="7"/>
                    <a:pt x="2544" y="0"/>
                    <a:pt x="25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111"/>
        <p:cNvGrpSpPr/>
        <p:nvPr/>
      </p:nvGrpSpPr>
      <p:grpSpPr>
        <a:xfrm>
          <a:off x="0" y="0"/>
          <a:ext cx="0" cy="0"/>
          <a:chOff x="0" y="0"/>
          <a:chExt cx="0" cy="0"/>
        </a:xfrm>
      </p:grpSpPr>
      <p:sp>
        <p:nvSpPr>
          <p:cNvPr id="1112" name="Google Shape;1112;p66"/>
          <p:cNvSpPr/>
          <p:nvPr/>
        </p:nvSpPr>
        <p:spPr>
          <a:xfrm>
            <a:off x="1191000" y="1566353"/>
            <a:ext cx="788700" cy="7887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b="1">
              <a:solidFill>
                <a:schemeClr val="dk1"/>
              </a:solidFill>
              <a:latin typeface="Source Serif Pro"/>
              <a:ea typeface="Source Serif Pro"/>
              <a:cs typeface="Source Serif Pro"/>
              <a:sym typeface="Source Serif Pro"/>
            </a:endParaRPr>
          </a:p>
        </p:txBody>
      </p:sp>
      <p:sp>
        <p:nvSpPr>
          <p:cNvPr id="1113" name="Google Shape;1113;p66"/>
          <p:cNvSpPr/>
          <p:nvPr/>
        </p:nvSpPr>
        <p:spPr>
          <a:xfrm>
            <a:off x="3175525" y="1566353"/>
            <a:ext cx="788700" cy="7887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b="1">
              <a:solidFill>
                <a:schemeClr val="dk1"/>
              </a:solidFill>
              <a:latin typeface="Source Serif Pro"/>
              <a:ea typeface="Source Serif Pro"/>
              <a:cs typeface="Source Serif Pro"/>
              <a:sym typeface="Source Serif Pro"/>
            </a:endParaRPr>
          </a:p>
        </p:txBody>
      </p:sp>
      <p:sp>
        <p:nvSpPr>
          <p:cNvPr id="1114" name="Google Shape;1114;p66"/>
          <p:cNvSpPr/>
          <p:nvPr/>
        </p:nvSpPr>
        <p:spPr>
          <a:xfrm>
            <a:off x="5167111" y="1566353"/>
            <a:ext cx="788700" cy="7887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b="1">
              <a:solidFill>
                <a:schemeClr val="dk1"/>
              </a:solidFill>
              <a:latin typeface="Source Serif Pro"/>
              <a:ea typeface="Source Serif Pro"/>
              <a:cs typeface="Source Serif Pro"/>
              <a:sym typeface="Source Serif Pro"/>
            </a:endParaRPr>
          </a:p>
        </p:txBody>
      </p:sp>
      <p:sp>
        <p:nvSpPr>
          <p:cNvPr id="1115" name="Google Shape;1115;p66"/>
          <p:cNvSpPr/>
          <p:nvPr/>
        </p:nvSpPr>
        <p:spPr>
          <a:xfrm>
            <a:off x="7157700" y="1566353"/>
            <a:ext cx="788700" cy="7887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b="1">
              <a:solidFill>
                <a:schemeClr val="dk1"/>
              </a:solidFill>
              <a:latin typeface="Source Serif Pro"/>
              <a:ea typeface="Source Serif Pro"/>
              <a:cs typeface="Source Serif Pro"/>
              <a:sym typeface="Source Serif Pro"/>
            </a:endParaRPr>
          </a:p>
        </p:txBody>
      </p:sp>
      <p:sp>
        <p:nvSpPr>
          <p:cNvPr id="1116" name="Google Shape;1116;p66"/>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TB </a:t>
            </a:r>
            <a:r>
              <a:rPr lang="en" b="1"/>
              <a:t>timeline</a:t>
            </a:r>
            <a:endParaRPr b="1"/>
          </a:p>
        </p:txBody>
      </p:sp>
      <p:sp>
        <p:nvSpPr>
          <p:cNvPr id="1117" name="Google Shape;1117;p66"/>
          <p:cNvSpPr txBox="1"/>
          <p:nvPr/>
        </p:nvSpPr>
        <p:spPr>
          <a:xfrm>
            <a:off x="713400" y="3161479"/>
            <a:ext cx="1743900" cy="788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chemeClr val="dk2"/>
                </a:solidFill>
                <a:latin typeface="Syne"/>
                <a:ea typeface="Syne"/>
                <a:cs typeface="Syne"/>
                <a:sym typeface="Syne"/>
              </a:rPr>
              <a:t>Venus is the second planet from the Sun</a:t>
            </a:r>
            <a:endParaRPr sz="1600">
              <a:solidFill>
                <a:schemeClr val="dk2"/>
              </a:solidFill>
              <a:latin typeface="Syne"/>
              <a:ea typeface="Syne"/>
              <a:cs typeface="Syne"/>
              <a:sym typeface="Syne"/>
            </a:endParaRPr>
          </a:p>
        </p:txBody>
      </p:sp>
      <p:sp>
        <p:nvSpPr>
          <p:cNvPr id="1118" name="Google Shape;1118;p66"/>
          <p:cNvSpPr txBox="1"/>
          <p:nvPr/>
        </p:nvSpPr>
        <p:spPr>
          <a:xfrm>
            <a:off x="713400" y="2861229"/>
            <a:ext cx="1743900" cy="319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b="1">
                <a:solidFill>
                  <a:schemeClr val="dk1"/>
                </a:solidFill>
                <a:latin typeface="Cormorant Unicase"/>
                <a:ea typeface="Cormorant Unicase"/>
                <a:cs typeface="Cormorant Unicase"/>
                <a:sym typeface="Cormorant Unicase"/>
              </a:rPr>
              <a:t>2018</a:t>
            </a:r>
            <a:endParaRPr sz="2500" b="1">
              <a:solidFill>
                <a:schemeClr val="dk1"/>
              </a:solidFill>
              <a:latin typeface="Cormorant Unicase"/>
              <a:ea typeface="Cormorant Unicase"/>
              <a:cs typeface="Cormorant Unicase"/>
              <a:sym typeface="Cormorant Unicase"/>
            </a:endParaRPr>
          </a:p>
        </p:txBody>
      </p:sp>
      <p:sp>
        <p:nvSpPr>
          <p:cNvPr id="1119" name="Google Shape;1119;p66"/>
          <p:cNvSpPr txBox="1"/>
          <p:nvPr/>
        </p:nvSpPr>
        <p:spPr>
          <a:xfrm>
            <a:off x="2697925" y="3161476"/>
            <a:ext cx="1743900" cy="788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chemeClr val="dk2"/>
                </a:solidFill>
                <a:latin typeface="Syne"/>
                <a:ea typeface="Syne"/>
                <a:cs typeface="Syne"/>
                <a:sym typeface="Syne"/>
              </a:rPr>
              <a:t>Jupiter is the biggest planet of them all</a:t>
            </a:r>
            <a:endParaRPr sz="1600">
              <a:solidFill>
                <a:schemeClr val="dk2"/>
              </a:solidFill>
              <a:latin typeface="Syne"/>
              <a:ea typeface="Syne"/>
              <a:cs typeface="Syne"/>
              <a:sym typeface="Syne"/>
            </a:endParaRPr>
          </a:p>
        </p:txBody>
      </p:sp>
      <p:sp>
        <p:nvSpPr>
          <p:cNvPr id="1120" name="Google Shape;1120;p66"/>
          <p:cNvSpPr txBox="1"/>
          <p:nvPr/>
        </p:nvSpPr>
        <p:spPr>
          <a:xfrm>
            <a:off x="2697925" y="2861226"/>
            <a:ext cx="1743900" cy="319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b="1">
                <a:solidFill>
                  <a:schemeClr val="dk1"/>
                </a:solidFill>
                <a:latin typeface="Cormorant Unicase"/>
                <a:ea typeface="Cormorant Unicase"/>
                <a:cs typeface="Cormorant Unicase"/>
                <a:sym typeface="Cormorant Unicase"/>
              </a:rPr>
              <a:t>2019</a:t>
            </a:r>
            <a:endParaRPr sz="2500" b="1">
              <a:solidFill>
                <a:schemeClr val="dk1"/>
              </a:solidFill>
              <a:latin typeface="Cormorant Unicase"/>
              <a:ea typeface="Cormorant Unicase"/>
              <a:cs typeface="Cormorant Unicase"/>
              <a:sym typeface="Cormorant Unicase"/>
            </a:endParaRPr>
          </a:p>
        </p:txBody>
      </p:sp>
      <p:sp>
        <p:nvSpPr>
          <p:cNvPr id="1121" name="Google Shape;1121;p66"/>
          <p:cNvSpPr txBox="1"/>
          <p:nvPr/>
        </p:nvSpPr>
        <p:spPr>
          <a:xfrm>
            <a:off x="4689511" y="3161480"/>
            <a:ext cx="1743900" cy="788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chemeClr val="dk2"/>
                </a:solidFill>
                <a:latin typeface="Syne"/>
                <a:ea typeface="Syne"/>
                <a:cs typeface="Syne"/>
                <a:sym typeface="Syne"/>
              </a:rPr>
              <a:t>Despite being red, Mars is a cold place</a:t>
            </a:r>
            <a:endParaRPr sz="1600">
              <a:solidFill>
                <a:schemeClr val="dk2"/>
              </a:solidFill>
              <a:latin typeface="Syne"/>
              <a:ea typeface="Syne"/>
              <a:cs typeface="Syne"/>
              <a:sym typeface="Syne"/>
            </a:endParaRPr>
          </a:p>
        </p:txBody>
      </p:sp>
      <p:sp>
        <p:nvSpPr>
          <p:cNvPr id="1122" name="Google Shape;1122;p66"/>
          <p:cNvSpPr txBox="1"/>
          <p:nvPr/>
        </p:nvSpPr>
        <p:spPr>
          <a:xfrm>
            <a:off x="4689511" y="2861226"/>
            <a:ext cx="1743900" cy="319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b="1">
                <a:solidFill>
                  <a:schemeClr val="dk1"/>
                </a:solidFill>
                <a:latin typeface="Cormorant Unicase"/>
                <a:ea typeface="Cormorant Unicase"/>
                <a:cs typeface="Cormorant Unicase"/>
                <a:sym typeface="Cormorant Unicase"/>
              </a:rPr>
              <a:t>2020</a:t>
            </a:r>
            <a:endParaRPr sz="2500" b="1">
              <a:solidFill>
                <a:schemeClr val="dk1"/>
              </a:solidFill>
              <a:latin typeface="Cormorant Unicase"/>
              <a:ea typeface="Cormorant Unicase"/>
              <a:cs typeface="Cormorant Unicase"/>
              <a:sym typeface="Cormorant Unicase"/>
            </a:endParaRPr>
          </a:p>
        </p:txBody>
      </p:sp>
      <p:sp>
        <p:nvSpPr>
          <p:cNvPr id="1123" name="Google Shape;1123;p66"/>
          <p:cNvSpPr txBox="1"/>
          <p:nvPr/>
        </p:nvSpPr>
        <p:spPr>
          <a:xfrm>
            <a:off x="6680100" y="3161484"/>
            <a:ext cx="1743900" cy="788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chemeClr val="dk2"/>
                </a:solidFill>
                <a:latin typeface="Syne"/>
                <a:ea typeface="Syne"/>
                <a:cs typeface="Syne"/>
                <a:sym typeface="Syne"/>
              </a:rPr>
              <a:t>Saturn is a gas giant and has several rings</a:t>
            </a:r>
            <a:endParaRPr sz="1600">
              <a:solidFill>
                <a:schemeClr val="dk2"/>
              </a:solidFill>
              <a:latin typeface="Syne"/>
              <a:ea typeface="Syne"/>
              <a:cs typeface="Syne"/>
              <a:sym typeface="Syne"/>
            </a:endParaRPr>
          </a:p>
        </p:txBody>
      </p:sp>
      <p:sp>
        <p:nvSpPr>
          <p:cNvPr id="1124" name="Google Shape;1124;p66"/>
          <p:cNvSpPr txBox="1"/>
          <p:nvPr/>
        </p:nvSpPr>
        <p:spPr>
          <a:xfrm>
            <a:off x="6680100" y="2861229"/>
            <a:ext cx="1743900" cy="319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b="1">
                <a:solidFill>
                  <a:schemeClr val="dk1"/>
                </a:solidFill>
                <a:latin typeface="Cormorant Unicase"/>
                <a:ea typeface="Cormorant Unicase"/>
                <a:cs typeface="Cormorant Unicase"/>
                <a:sym typeface="Cormorant Unicase"/>
              </a:rPr>
              <a:t>2021</a:t>
            </a:r>
            <a:endParaRPr sz="2500" b="1">
              <a:solidFill>
                <a:schemeClr val="dk1"/>
              </a:solidFill>
              <a:latin typeface="Cormorant Unicase"/>
              <a:ea typeface="Cormorant Unicase"/>
              <a:cs typeface="Cormorant Unicase"/>
              <a:sym typeface="Cormorant Unicase"/>
            </a:endParaRPr>
          </a:p>
        </p:txBody>
      </p:sp>
      <p:cxnSp>
        <p:nvCxnSpPr>
          <p:cNvPr id="1125" name="Google Shape;1125;p66"/>
          <p:cNvCxnSpPr/>
          <p:nvPr/>
        </p:nvCxnSpPr>
        <p:spPr>
          <a:xfrm>
            <a:off x="713404" y="2588831"/>
            <a:ext cx="7717200" cy="0"/>
          </a:xfrm>
          <a:prstGeom prst="straightConnector1">
            <a:avLst/>
          </a:prstGeom>
          <a:noFill/>
          <a:ln w="9525" cap="flat" cmpd="sng">
            <a:solidFill>
              <a:schemeClr val="dk1"/>
            </a:solidFill>
            <a:prstDash val="solid"/>
            <a:round/>
            <a:headEnd type="oval" w="med" len="med"/>
            <a:tailEnd type="oval" w="med" len="med"/>
          </a:ln>
        </p:spPr>
      </p:cxnSp>
      <p:cxnSp>
        <p:nvCxnSpPr>
          <p:cNvPr id="1126" name="Google Shape;1126;p66"/>
          <p:cNvCxnSpPr>
            <a:stCxn id="1118" idx="0"/>
            <a:endCxn id="1112" idx="4"/>
          </p:cNvCxnSpPr>
          <p:nvPr/>
        </p:nvCxnSpPr>
        <p:spPr>
          <a:xfrm rot="10800000">
            <a:off x="1585350" y="2355129"/>
            <a:ext cx="0" cy="506100"/>
          </a:xfrm>
          <a:prstGeom prst="straightConnector1">
            <a:avLst/>
          </a:prstGeom>
          <a:noFill/>
          <a:ln w="9525" cap="flat" cmpd="sng">
            <a:solidFill>
              <a:schemeClr val="dk1"/>
            </a:solidFill>
            <a:prstDash val="solid"/>
            <a:round/>
            <a:headEnd type="oval" w="med" len="med"/>
            <a:tailEnd type="none" w="med" len="med"/>
          </a:ln>
        </p:spPr>
      </p:cxnSp>
      <p:cxnSp>
        <p:nvCxnSpPr>
          <p:cNvPr id="1127" name="Google Shape;1127;p66"/>
          <p:cNvCxnSpPr>
            <a:stCxn id="1120" idx="0"/>
            <a:endCxn id="1113" idx="4"/>
          </p:cNvCxnSpPr>
          <p:nvPr/>
        </p:nvCxnSpPr>
        <p:spPr>
          <a:xfrm rot="10800000">
            <a:off x="3569875" y="2355126"/>
            <a:ext cx="0" cy="506100"/>
          </a:xfrm>
          <a:prstGeom prst="straightConnector1">
            <a:avLst/>
          </a:prstGeom>
          <a:noFill/>
          <a:ln w="9525" cap="flat" cmpd="sng">
            <a:solidFill>
              <a:schemeClr val="dk1"/>
            </a:solidFill>
            <a:prstDash val="solid"/>
            <a:round/>
            <a:headEnd type="oval" w="med" len="med"/>
            <a:tailEnd type="none" w="med" len="med"/>
          </a:ln>
        </p:spPr>
      </p:cxnSp>
      <p:cxnSp>
        <p:nvCxnSpPr>
          <p:cNvPr id="1128" name="Google Shape;1128;p66"/>
          <p:cNvCxnSpPr>
            <a:stCxn id="1122" idx="0"/>
            <a:endCxn id="1114" idx="4"/>
          </p:cNvCxnSpPr>
          <p:nvPr/>
        </p:nvCxnSpPr>
        <p:spPr>
          <a:xfrm rot="10800000">
            <a:off x="5561461" y="2355126"/>
            <a:ext cx="0" cy="506100"/>
          </a:xfrm>
          <a:prstGeom prst="straightConnector1">
            <a:avLst/>
          </a:prstGeom>
          <a:noFill/>
          <a:ln w="9525" cap="flat" cmpd="sng">
            <a:solidFill>
              <a:schemeClr val="dk1"/>
            </a:solidFill>
            <a:prstDash val="solid"/>
            <a:round/>
            <a:headEnd type="oval" w="med" len="med"/>
            <a:tailEnd type="none" w="med" len="med"/>
          </a:ln>
        </p:spPr>
      </p:cxnSp>
      <p:cxnSp>
        <p:nvCxnSpPr>
          <p:cNvPr id="1129" name="Google Shape;1129;p66"/>
          <p:cNvCxnSpPr>
            <a:stCxn id="1124" idx="0"/>
            <a:endCxn id="1115" idx="4"/>
          </p:cNvCxnSpPr>
          <p:nvPr/>
        </p:nvCxnSpPr>
        <p:spPr>
          <a:xfrm rot="10800000">
            <a:off x="7552050" y="2355129"/>
            <a:ext cx="0" cy="506100"/>
          </a:xfrm>
          <a:prstGeom prst="straightConnector1">
            <a:avLst/>
          </a:prstGeom>
          <a:noFill/>
          <a:ln w="9525" cap="flat" cmpd="sng">
            <a:solidFill>
              <a:schemeClr val="dk1"/>
            </a:solidFill>
            <a:prstDash val="solid"/>
            <a:round/>
            <a:headEnd type="oval" w="med" len="med"/>
            <a:tailEnd type="none" w="med" len="med"/>
          </a:ln>
        </p:spPr>
      </p:cxnSp>
      <p:grpSp>
        <p:nvGrpSpPr>
          <p:cNvPr id="1130" name="Google Shape;1130;p66"/>
          <p:cNvGrpSpPr/>
          <p:nvPr/>
        </p:nvGrpSpPr>
        <p:grpSpPr>
          <a:xfrm>
            <a:off x="7407530" y="1784287"/>
            <a:ext cx="289039" cy="352833"/>
            <a:chOff x="-24694925" y="3518700"/>
            <a:chExt cx="242625" cy="296175"/>
          </a:xfrm>
        </p:grpSpPr>
        <p:sp>
          <p:nvSpPr>
            <p:cNvPr id="1131" name="Google Shape;1131;p66"/>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66"/>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66"/>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66"/>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35" name="Google Shape;1135;p66"/>
          <p:cNvSpPr/>
          <p:nvPr/>
        </p:nvSpPr>
        <p:spPr>
          <a:xfrm>
            <a:off x="5385059" y="1785344"/>
            <a:ext cx="352803" cy="350719"/>
          </a:xfrm>
          <a:custGeom>
            <a:avLst/>
            <a:gdLst/>
            <a:ahLst/>
            <a:cxnLst/>
            <a:rect l="l" t="t" r="r" b="b"/>
            <a:pathLst>
              <a:path w="11846" h="11776" extrusionOk="0">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36" name="Google Shape;1136;p66"/>
          <p:cNvGrpSpPr/>
          <p:nvPr/>
        </p:nvGrpSpPr>
        <p:grpSpPr>
          <a:xfrm>
            <a:off x="3420203" y="1784763"/>
            <a:ext cx="299344" cy="351880"/>
            <a:chOff x="-27691025" y="3175300"/>
            <a:chExt cx="251275" cy="295375"/>
          </a:xfrm>
        </p:grpSpPr>
        <p:sp>
          <p:nvSpPr>
            <p:cNvPr id="1137" name="Google Shape;1137;p66"/>
            <p:cNvSpPr/>
            <p:nvPr/>
          </p:nvSpPr>
          <p:spPr>
            <a:xfrm>
              <a:off x="-27492550" y="3298150"/>
              <a:ext cx="18125" cy="18150"/>
            </a:xfrm>
            <a:custGeom>
              <a:avLst/>
              <a:gdLst/>
              <a:ahLst/>
              <a:cxnLst/>
              <a:rect l="l" t="t" r="r" b="b"/>
              <a:pathLst>
                <a:path w="725" h="726" extrusionOk="0">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66"/>
            <p:cNvSpPr/>
            <p:nvPr/>
          </p:nvSpPr>
          <p:spPr>
            <a:xfrm>
              <a:off x="-27613050" y="3175300"/>
              <a:ext cx="60650" cy="105550"/>
            </a:xfrm>
            <a:custGeom>
              <a:avLst/>
              <a:gdLst/>
              <a:ahLst/>
              <a:cxnLst/>
              <a:rect l="l" t="t" r="r" b="b"/>
              <a:pathLst>
                <a:path w="2426" h="4222" extrusionOk="0">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66"/>
            <p:cNvSpPr/>
            <p:nvPr/>
          </p:nvSpPr>
          <p:spPr>
            <a:xfrm>
              <a:off x="-27691025" y="3175300"/>
              <a:ext cx="60650" cy="105550"/>
            </a:xfrm>
            <a:custGeom>
              <a:avLst/>
              <a:gdLst/>
              <a:ahLst/>
              <a:cxnLst/>
              <a:rect l="l" t="t" r="r" b="b"/>
              <a:pathLst>
                <a:path w="2426" h="4222" extrusionOk="0">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66"/>
            <p:cNvSpPr/>
            <p:nvPr/>
          </p:nvSpPr>
          <p:spPr>
            <a:xfrm>
              <a:off x="-27691025" y="3263500"/>
              <a:ext cx="251275" cy="207175"/>
            </a:xfrm>
            <a:custGeom>
              <a:avLst/>
              <a:gdLst/>
              <a:ahLst/>
              <a:cxnLst/>
              <a:rect l="l" t="t" r="r" b="b"/>
              <a:pathLst>
                <a:path w="10051" h="8287" extrusionOk="0">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1" name="Google Shape;1141;p66"/>
          <p:cNvGrpSpPr/>
          <p:nvPr/>
        </p:nvGrpSpPr>
        <p:grpSpPr>
          <a:xfrm>
            <a:off x="1450703" y="1784167"/>
            <a:ext cx="269293" cy="353072"/>
            <a:chOff x="-27313750" y="3545275"/>
            <a:chExt cx="226050" cy="296375"/>
          </a:xfrm>
        </p:grpSpPr>
        <p:sp>
          <p:nvSpPr>
            <p:cNvPr id="1142" name="Google Shape;1142;p66"/>
            <p:cNvSpPr/>
            <p:nvPr/>
          </p:nvSpPr>
          <p:spPr>
            <a:xfrm>
              <a:off x="-27305100" y="3598450"/>
              <a:ext cx="208750" cy="173100"/>
            </a:xfrm>
            <a:custGeom>
              <a:avLst/>
              <a:gdLst/>
              <a:ahLst/>
              <a:cxnLst/>
              <a:rect l="l" t="t" r="r" b="b"/>
              <a:pathLst>
                <a:path w="8350" h="6924" extrusionOk="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66"/>
            <p:cNvSpPr/>
            <p:nvPr/>
          </p:nvSpPr>
          <p:spPr>
            <a:xfrm>
              <a:off x="-27313750" y="3770725"/>
              <a:ext cx="226050" cy="70925"/>
            </a:xfrm>
            <a:custGeom>
              <a:avLst/>
              <a:gdLst/>
              <a:ahLst/>
              <a:cxnLst/>
              <a:rect l="l" t="t" r="r" b="b"/>
              <a:pathLst>
                <a:path w="9042" h="2837" extrusionOk="0">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66"/>
            <p:cNvSpPr/>
            <p:nvPr/>
          </p:nvSpPr>
          <p:spPr>
            <a:xfrm>
              <a:off x="-27261000" y="3545275"/>
              <a:ext cx="122100" cy="51425"/>
            </a:xfrm>
            <a:custGeom>
              <a:avLst/>
              <a:gdLst/>
              <a:ahLst/>
              <a:cxnLst/>
              <a:rect l="l" t="t" r="r" b="b"/>
              <a:pathLst>
                <a:path w="4884" h="2057" extrusionOk="0">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5" name="Google Shape;1145;p66"/>
          <p:cNvGrpSpPr/>
          <p:nvPr/>
        </p:nvGrpSpPr>
        <p:grpSpPr>
          <a:xfrm>
            <a:off x="2009782" y="384001"/>
            <a:ext cx="292178" cy="292215"/>
            <a:chOff x="1561559" y="1723289"/>
            <a:chExt cx="292178" cy="292215"/>
          </a:xfrm>
        </p:grpSpPr>
        <p:sp>
          <p:nvSpPr>
            <p:cNvPr id="1146" name="Google Shape;1146;p66"/>
            <p:cNvSpPr/>
            <p:nvPr/>
          </p:nvSpPr>
          <p:spPr>
            <a:xfrm>
              <a:off x="1701657" y="1723289"/>
              <a:ext cx="11614" cy="292215"/>
            </a:xfrm>
            <a:custGeom>
              <a:avLst/>
              <a:gdLst/>
              <a:ahLst/>
              <a:cxnLst/>
              <a:rect l="l" t="t" r="r" b="b"/>
              <a:pathLst>
                <a:path w="190" h="4781" extrusionOk="0">
                  <a:moveTo>
                    <a:pt x="26" y="1"/>
                  </a:moveTo>
                  <a:cubicBezTo>
                    <a:pt x="13" y="1"/>
                    <a:pt x="0" y="14"/>
                    <a:pt x="0" y="33"/>
                  </a:cubicBezTo>
                  <a:lnTo>
                    <a:pt x="0" y="4755"/>
                  </a:lnTo>
                  <a:cubicBezTo>
                    <a:pt x="0" y="4774"/>
                    <a:pt x="13" y="4780"/>
                    <a:pt x="26" y="4780"/>
                  </a:cubicBezTo>
                  <a:lnTo>
                    <a:pt x="164" y="4780"/>
                  </a:lnTo>
                  <a:cubicBezTo>
                    <a:pt x="177" y="4780"/>
                    <a:pt x="190" y="4774"/>
                    <a:pt x="190" y="4755"/>
                  </a:cubicBezTo>
                  <a:lnTo>
                    <a:pt x="190" y="33"/>
                  </a:lnTo>
                  <a:cubicBezTo>
                    <a:pt x="190" y="14"/>
                    <a:pt x="177" y="1"/>
                    <a:pt x="1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66"/>
            <p:cNvSpPr/>
            <p:nvPr/>
          </p:nvSpPr>
          <p:spPr>
            <a:xfrm>
              <a:off x="1561559" y="1857996"/>
              <a:ext cx="292178" cy="11613"/>
            </a:xfrm>
            <a:custGeom>
              <a:avLst/>
              <a:gdLst/>
              <a:ahLst/>
              <a:cxnLst/>
              <a:rect l="l" t="t" r="r" b="b"/>
              <a:pathLst>
                <a:path w="4780" h="190" extrusionOk="0">
                  <a:moveTo>
                    <a:pt x="26" y="0"/>
                  </a:moveTo>
                  <a:cubicBezTo>
                    <a:pt x="7" y="0"/>
                    <a:pt x="0" y="13"/>
                    <a:pt x="0" y="26"/>
                  </a:cubicBezTo>
                  <a:lnTo>
                    <a:pt x="0" y="165"/>
                  </a:lnTo>
                  <a:cubicBezTo>
                    <a:pt x="0" y="177"/>
                    <a:pt x="7" y="190"/>
                    <a:pt x="26" y="190"/>
                  </a:cubicBezTo>
                  <a:lnTo>
                    <a:pt x="4755" y="190"/>
                  </a:lnTo>
                  <a:cubicBezTo>
                    <a:pt x="4767" y="190"/>
                    <a:pt x="4780" y="177"/>
                    <a:pt x="4780" y="165"/>
                  </a:cubicBezTo>
                  <a:lnTo>
                    <a:pt x="4780" y="26"/>
                  </a:lnTo>
                  <a:cubicBezTo>
                    <a:pt x="4780" y="13"/>
                    <a:pt x="4767" y="0"/>
                    <a:pt x="47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8" name="Google Shape;1148;p66"/>
          <p:cNvGrpSpPr/>
          <p:nvPr/>
        </p:nvGrpSpPr>
        <p:grpSpPr>
          <a:xfrm>
            <a:off x="1719990" y="637524"/>
            <a:ext cx="155930" cy="155978"/>
            <a:chOff x="1271767" y="1976812"/>
            <a:chExt cx="155930" cy="155978"/>
          </a:xfrm>
        </p:grpSpPr>
        <p:sp>
          <p:nvSpPr>
            <p:cNvPr id="1149" name="Google Shape;1149;p66"/>
            <p:cNvSpPr/>
            <p:nvPr/>
          </p:nvSpPr>
          <p:spPr>
            <a:xfrm>
              <a:off x="1346584" y="1976812"/>
              <a:ext cx="6235" cy="155978"/>
            </a:xfrm>
            <a:custGeom>
              <a:avLst/>
              <a:gdLst/>
              <a:ahLst/>
              <a:cxnLst/>
              <a:rect l="l" t="t" r="r" b="b"/>
              <a:pathLst>
                <a:path w="102" h="2552" extrusionOk="0">
                  <a:moveTo>
                    <a:pt x="20" y="1"/>
                  </a:moveTo>
                  <a:cubicBezTo>
                    <a:pt x="7" y="1"/>
                    <a:pt x="1" y="7"/>
                    <a:pt x="1" y="20"/>
                  </a:cubicBezTo>
                  <a:lnTo>
                    <a:pt x="1" y="2539"/>
                  </a:lnTo>
                  <a:cubicBezTo>
                    <a:pt x="1" y="2545"/>
                    <a:pt x="7" y="2552"/>
                    <a:pt x="20" y="2552"/>
                  </a:cubicBezTo>
                  <a:lnTo>
                    <a:pt x="89" y="2552"/>
                  </a:lnTo>
                  <a:cubicBezTo>
                    <a:pt x="96" y="2552"/>
                    <a:pt x="102" y="2545"/>
                    <a:pt x="102" y="2539"/>
                  </a:cubicBezTo>
                  <a:lnTo>
                    <a:pt x="102" y="20"/>
                  </a:lnTo>
                  <a:cubicBezTo>
                    <a:pt x="102" y="7"/>
                    <a:pt x="96" y="1"/>
                    <a:pt x="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66"/>
            <p:cNvSpPr/>
            <p:nvPr/>
          </p:nvSpPr>
          <p:spPr>
            <a:xfrm>
              <a:off x="1271767" y="2048627"/>
              <a:ext cx="155930" cy="6234"/>
            </a:xfrm>
            <a:custGeom>
              <a:avLst/>
              <a:gdLst/>
              <a:ahLst/>
              <a:cxnLst/>
              <a:rect l="l" t="t" r="r" b="b"/>
              <a:pathLst>
                <a:path w="2551" h="102" extrusionOk="0">
                  <a:moveTo>
                    <a:pt x="19" y="0"/>
                  </a:moveTo>
                  <a:cubicBezTo>
                    <a:pt x="6" y="0"/>
                    <a:pt x="0" y="7"/>
                    <a:pt x="0" y="19"/>
                  </a:cubicBezTo>
                  <a:lnTo>
                    <a:pt x="0" y="89"/>
                  </a:lnTo>
                  <a:cubicBezTo>
                    <a:pt x="0" y="95"/>
                    <a:pt x="6" y="101"/>
                    <a:pt x="19" y="101"/>
                  </a:cubicBezTo>
                  <a:lnTo>
                    <a:pt x="2538" y="101"/>
                  </a:lnTo>
                  <a:cubicBezTo>
                    <a:pt x="2544" y="101"/>
                    <a:pt x="2551" y="95"/>
                    <a:pt x="2551" y="89"/>
                  </a:cubicBezTo>
                  <a:lnTo>
                    <a:pt x="2551" y="19"/>
                  </a:lnTo>
                  <a:cubicBezTo>
                    <a:pt x="2551" y="7"/>
                    <a:pt x="2544" y="0"/>
                    <a:pt x="25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1" name="Google Shape;1151;p66"/>
          <p:cNvGrpSpPr/>
          <p:nvPr/>
        </p:nvGrpSpPr>
        <p:grpSpPr>
          <a:xfrm flipH="1">
            <a:off x="424115" y="4368526"/>
            <a:ext cx="292178" cy="292215"/>
            <a:chOff x="1561559" y="1723289"/>
            <a:chExt cx="292178" cy="292215"/>
          </a:xfrm>
        </p:grpSpPr>
        <p:sp>
          <p:nvSpPr>
            <p:cNvPr id="1152" name="Google Shape;1152;p66"/>
            <p:cNvSpPr/>
            <p:nvPr/>
          </p:nvSpPr>
          <p:spPr>
            <a:xfrm>
              <a:off x="1701657" y="1723289"/>
              <a:ext cx="11614" cy="292215"/>
            </a:xfrm>
            <a:custGeom>
              <a:avLst/>
              <a:gdLst/>
              <a:ahLst/>
              <a:cxnLst/>
              <a:rect l="l" t="t" r="r" b="b"/>
              <a:pathLst>
                <a:path w="190" h="4781" extrusionOk="0">
                  <a:moveTo>
                    <a:pt x="26" y="1"/>
                  </a:moveTo>
                  <a:cubicBezTo>
                    <a:pt x="13" y="1"/>
                    <a:pt x="0" y="14"/>
                    <a:pt x="0" y="33"/>
                  </a:cubicBezTo>
                  <a:lnTo>
                    <a:pt x="0" y="4755"/>
                  </a:lnTo>
                  <a:cubicBezTo>
                    <a:pt x="0" y="4774"/>
                    <a:pt x="13" y="4780"/>
                    <a:pt x="26" y="4780"/>
                  </a:cubicBezTo>
                  <a:lnTo>
                    <a:pt x="164" y="4780"/>
                  </a:lnTo>
                  <a:cubicBezTo>
                    <a:pt x="177" y="4780"/>
                    <a:pt x="190" y="4774"/>
                    <a:pt x="190" y="4755"/>
                  </a:cubicBezTo>
                  <a:lnTo>
                    <a:pt x="190" y="33"/>
                  </a:lnTo>
                  <a:cubicBezTo>
                    <a:pt x="190" y="14"/>
                    <a:pt x="177" y="1"/>
                    <a:pt x="1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66"/>
            <p:cNvSpPr/>
            <p:nvPr/>
          </p:nvSpPr>
          <p:spPr>
            <a:xfrm>
              <a:off x="1561559" y="1857996"/>
              <a:ext cx="292178" cy="11613"/>
            </a:xfrm>
            <a:custGeom>
              <a:avLst/>
              <a:gdLst/>
              <a:ahLst/>
              <a:cxnLst/>
              <a:rect l="l" t="t" r="r" b="b"/>
              <a:pathLst>
                <a:path w="4780" h="190" extrusionOk="0">
                  <a:moveTo>
                    <a:pt x="26" y="0"/>
                  </a:moveTo>
                  <a:cubicBezTo>
                    <a:pt x="7" y="0"/>
                    <a:pt x="0" y="13"/>
                    <a:pt x="0" y="26"/>
                  </a:cubicBezTo>
                  <a:lnTo>
                    <a:pt x="0" y="165"/>
                  </a:lnTo>
                  <a:cubicBezTo>
                    <a:pt x="0" y="177"/>
                    <a:pt x="7" y="190"/>
                    <a:pt x="26" y="190"/>
                  </a:cubicBezTo>
                  <a:lnTo>
                    <a:pt x="4755" y="190"/>
                  </a:lnTo>
                  <a:cubicBezTo>
                    <a:pt x="4767" y="190"/>
                    <a:pt x="4780" y="177"/>
                    <a:pt x="4780" y="165"/>
                  </a:cubicBezTo>
                  <a:lnTo>
                    <a:pt x="4780" y="26"/>
                  </a:lnTo>
                  <a:cubicBezTo>
                    <a:pt x="4780" y="13"/>
                    <a:pt x="4767" y="0"/>
                    <a:pt x="47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4" name="Google Shape;1154;p66"/>
          <p:cNvGrpSpPr/>
          <p:nvPr/>
        </p:nvGrpSpPr>
        <p:grpSpPr>
          <a:xfrm flipH="1">
            <a:off x="850155" y="4622049"/>
            <a:ext cx="155930" cy="155978"/>
            <a:chOff x="1271767" y="1976812"/>
            <a:chExt cx="155930" cy="155978"/>
          </a:xfrm>
        </p:grpSpPr>
        <p:sp>
          <p:nvSpPr>
            <p:cNvPr id="1155" name="Google Shape;1155;p66"/>
            <p:cNvSpPr/>
            <p:nvPr/>
          </p:nvSpPr>
          <p:spPr>
            <a:xfrm>
              <a:off x="1346584" y="1976812"/>
              <a:ext cx="6235" cy="155978"/>
            </a:xfrm>
            <a:custGeom>
              <a:avLst/>
              <a:gdLst/>
              <a:ahLst/>
              <a:cxnLst/>
              <a:rect l="l" t="t" r="r" b="b"/>
              <a:pathLst>
                <a:path w="102" h="2552" extrusionOk="0">
                  <a:moveTo>
                    <a:pt x="20" y="1"/>
                  </a:moveTo>
                  <a:cubicBezTo>
                    <a:pt x="7" y="1"/>
                    <a:pt x="1" y="7"/>
                    <a:pt x="1" y="20"/>
                  </a:cubicBezTo>
                  <a:lnTo>
                    <a:pt x="1" y="2539"/>
                  </a:lnTo>
                  <a:cubicBezTo>
                    <a:pt x="1" y="2545"/>
                    <a:pt x="7" y="2552"/>
                    <a:pt x="20" y="2552"/>
                  </a:cubicBezTo>
                  <a:lnTo>
                    <a:pt x="89" y="2552"/>
                  </a:lnTo>
                  <a:cubicBezTo>
                    <a:pt x="96" y="2552"/>
                    <a:pt x="102" y="2545"/>
                    <a:pt x="102" y="2539"/>
                  </a:cubicBezTo>
                  <a:lnTo>
                    <a:pt x="102" y="20"/>
                  </a:lnTo>
                  <a:cubicBezTo>
                    <a:pt x="102" y="7"/>
                    <a:pt x="96" y="1"/>
                    <a:pt x="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66"/>
            <p:cNvSpPr/>
            <p:nvPr/>
          </p:nvSpPr>
          <p:spPr>
            <a:xfrm>
              <a:off x="1271767" y="2048627"/>
              <a:ext cx="155930" cy="6234"/>
            </a:xfrm>
            <a:custGeom>
              <a:avLst/>
              <a:gdLst/>
              <a:ahLst/>
              <a:cxnLst/>
              <a:rect l="l" t="t" r="r" b="b"/>
              <a:pathLst>
                <a:path w="2551" h="102" extrusionOk="0">
                  <a:moveTo>
                    <a:pt x="19" y="0"/>
                  </a:moveTo>
                  <a:cubicBezTo>
                    <a:pt x="6" y="0"/>
                    <a:pt x="0" y="7"/>
                    <a:pt x="0" y="19"/>
                  </a:cubicBezTo>
                  <a:lnTo>
                    <a:pt x="0" y="89"/>
                  </a:lnTo>
                  <a:cubicBezTo>
                    <a:pt x="0" y="95"/>
                    <a:pt x="6" y="101"/>
                    <a:pt x="19" y="101"/>
                  </a:cubicBezTo>
                  <a:lnTo>
                    <a:pt x="2538" y="101"/>
                  </a:lnTo>
                  <a:cubicBezTo>
                    <a:pt x="2544" y="101"/>
                    <a:pt x="2551" y="95"/>
                    <a:pt x="2551" y="89"/>
                  </a:cubicBezTo>
                  <a:lnTo>
                    <a:pt x="2551" y="19"/>
                  </a:lnTo>
                  <a:cubicBezTo>
                    <a:pt x="2551" y="7"/>
                    <a:pt x="2544" y="0"/>
                    <a:pt x="25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7" name="Google Shape;1157;p66"/>
          <p:cNvGrpSpPr/>
          <p:nvPr/>
        </p:nvGrpSpPr>
        <p:grpSpPr>
          <a:xfrm>
            <a:off x="7941932" y="350414"/>
            <a:ext cx="292177" cy="292215"/>
            <a:chOff x="1561559" y="1723289"/>
            <a:chExt cx="292178" cy="292215"/>
          </a:xfrm>
        </p:grpSpPr>
        <p:sp>
          <p:nvSpPr>
            <p:cNvPr id="1158" name="Google Shape;1158;p66"/>
            <p:cNvSpPr/>
            <p:nvPr/>
          </p:nvSpPr>
          <p:spPr>
            <a:xfrm>
              <a:off x="1701657" y="1723289"/>
              <a:ext cx="11614" cy="292215"/>
            </a:xfrm>
            <a:custGeom>
              <a:avLst/>
              <a:gdLst/>
              <a:ahLst/>
              <a:cxnLst/>
              <a:rect l="l" t="t" r="r" b="b"/>
              <a:pathLst>
                <a:path w="190" h="4781" extrusionOk="0">
                  <a:moveTo>
                    <a:pt x="26" y="1"/>
                  </a:moveTo>
                  <a:cubicBezTo>
                    <a:pt x="13" y="1"/>
                    <a:pt x="0" y="14"/>
                    <a:pt x="0" y="33"/>
                  </a:cubicBezTo>
                  <a:lnTo>
                    <a:pt x="0" y="4755"/>
                  </a:lnTo>
                  <a:cubicBezTo>
                    <a:pt x="0" y="4774"/>
                    <a:pt x="13" y="4780"/>
                    <a:pt x="26" y="4780"/>
                  </a:cubicBezTo>
                  <a:lnTo>
                    <a:pt x="164" y="4780"/>
                  </a:lnTo>
                  <a:cubicBezTo>
                    <a:pt x="177" y="4780"/>
                    <a:pt x="190" y="4774"/>
                    <a:pt x="190" y="4755"/>
                  </a:cubicBezTo>
                  <a:lnTo>
                    <a:pt x="190" y="33"/>
                  </a:lnTo>
                  <a:cubicBezTo>
                    <a:pt x="190" y="14"/>
                    <a:pt x="177" y="1"/>
                    <a:pt x="1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66"/>
            <p:cNvSpPr/>
            <p:nvPr/>
          </p:nvSpPr>
          <p:spPr>
            <a:xfrm>
              <a:off x="1561559" y="1857996"/>
              <a:ext cx="292178" cy="11613"/>
            </a:xfrm>
            <a:custGeom>
              <a:avLst/>
              <a:gdLst/>
              <a:ahLst/>
              <a:cxnLst/>
              <a:rect l="l" t="t" r="r" b="b"/>
              <a:pathLst>
                <a:path w="4780" h="190" extrusionOk="0">
                  <a:moveTo>
                    <a:pt x="26" y="0"/>
                  </a:moveTo>
                  <a:cubicBezTo>
                    <a:pt x="7" y="0"/>
                    <a:pt x="0" y="13"/>
                    <a:pt x="0" y="26"/>
                  </a:cubicBezTo>
                  <a:lnTo>
                    <a:pt x="0" y="165"/>
                  </a:lnTo>
                  <a:cubicBezTo>
                    <a:pt x="0" y="177"/>
                    <a:pt x="7" y="190"/>
                    <a:pt x="26" y="190"/>
                  </a:cubicBezTo>
                  <a:lnTo>
                    <a:pt x="4755" y="190"/>
                  </a:lnTo>
                  <a:cubicBezTo>
                    <a:pt x="4767" y="190"/>
                    <a:pt x="4780" y="177"/>
                    <a:pt x="4780" y="165"/>
                  </a:cubicBezTo>
                  <a:lnTo>
                    <a:pt x="4780" y="26"/>
                  </a:lnTo>
                  <a:cubicBezTo>
                    <a:pt x="4780" y="13"/>
                    <a:pt x="4767" y="0"/>
                    <a:pt x="47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0" name="Google Shape;1160;p66"/>
          <p:cNvGrpSpPr/>
          <p:nvPr/>
        </p:nvGrpSpPr>
        <p:grpSpPr>
          <a:xfrm>
            <a:off x="7652140" y="603937"/>
            <a:ext cx="155930" cy="155978"/>
            <a:chOff x="1271767" y="1976812"/>
            <a:chExt cx="155930" cy="155978"/>
          </a:xfrm>
        </p:grpSpPr>
        <p:sp>
          <p:nvSpPr>
            <p:cNvPr id="1161" name="Google Shape;1161;p66"/>
            <p:cNvSpPr/>
            <p:nvPr/>
          </p:nvSpPr>
          <p:spPr>
            <a:xfrm>
              <a:off x="1346584" y="1976812"/>
              <a:ext cx="6235" cy="155978"/>
            </a:xfrm>
            <a:custGeom>
              <a:avLst/>
              <a:gdLst/>
              <a:ahLst/>
              <a:cxnLst/>
              <a:rect l="l" t="t" r="r" b="b"/>
              <a:pathLst>
                <a:path w="102" h="2552" extrusionOk="0">
                  <a:moveTo>
                    <a:pt x="20" y="1"/>
                  </a:moveTo>
                  <a:cubicBezTo>
                    <a:pt x="7" y="1"/>
                    <a:pt x="1" y="7"/>
                    <a:pt x="1" y="20"/>
                  </a:cubicBezTo>
                  <a:lnTo>
                    <a:pt x="1" y="2539"/>
                  </a:lnTo>
                  <a:cubicBezTo>
                    <a:pt x="1" y="2545"/>
                    <a:pt x="7" y="2552"/>
                    <a:pt x="20" y="2552"/>
                  </a:cubicBezTo>
                  <a:lnTo>
                    <a:pt x="89" y="2552"/>
                  </a:lnTo>
                  <a:cubicBezTo>
                    <a:pt x="96" y="2552"/>
                    <a:pt x="102" y="2545"/>
                    <a:pt x="102" y="2539"/>
                  </a:cubicBezTo>
                  <a:lnTo>
                    <a:pt x="102" y="20"/>
                  </a:lnTo>
                  <a:cubicBezTo>
                    <a:pt x="102" y="7"/>
                    <a:pt x="96" y="1"/>
                    <a:pt x="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66"/>
            <p:cNvSpPr/>
            <p:nvPr/>
          </p:nvSpPr>
          <p:spPr>
            <a:xfrm>
              <a:off x="1271767" y="2048627"/>
              <a:ext cx="155930" cy="6234"/>
            </a:xfrm>
            <a:custGeom>
              <a:avLst/>
              <a:gdLst/>
              <a:ahLst/>
              <a:cxnLst/>
              <a:rect l="l" t="t" r="r" b="b"/>
              <a:pathLst>
                <a:path w="2551" h="102" extrusionOk="0">
                  <a:moveTo>
                    <a:pt x="19" y="0"/>
                  </a:moveTo>
                  <a:cubicBezTo>
                    <a:pt x="6" y="0"/>
                    <a:pt x="0" y="7"/>
                    <a:pt x="0" y="19"/>
                  </a:cubicBezTo>
                  <a:lnTo>
                    <a:pt x="0" y="89"/>
                  </a:lnTo>
                  <a:cubicBezTo>
                    <a:pt x="0" y="95"/>
                    <a:pt x="6" y="101"/>
                    <a:pt x="19" y="101"/>
                  </a:cubicBezTo>
                  <a:lnTo>
                    <a:pt x="2538" y="101"/>
                  </a:lnTo>
                  <a:cubicBezTo>
                    <a:pt x="2544" y="101"/>
                    <a:pt x="2551" y="95"/>
                    <a:pt x="2551" y="89"/>
                  </a:cubicBezTo>
                  <a:lnTo>
                    <a:pt x="2551" y="19"/>
                  </a:lnTo>
                  <a:cubicBezTo>
                    <a:pt x="2551" y="7"/>
                    <a:pt x="2544" y="0"/>
                    <a:pt x="25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166"/>
        <p:cNvGrpSpPr/>
        <p:nvPr/>
      </p:nvGrpSpPr>
      <p:grpSpPr>
        <a:xfrm>
          <a:off x="0" y="0"/>
          <a:ext cx="0" cy="0"/>
          <a:chOff x="0" y="0"/>
          <a:chExt cx="0" cy="0"/>
        </a:xfrm>
      </p:grpSpPr>
      <p:sp>
        <p:nvSpPr>
          <p:cNvPr id="1167" name="Google Shape;1167;p67"/>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Symptoms of </a:t>
            </a:r>
            <a:r>
              <a:rPr lang="en" b="1"/>
              <a:t>tuberculosis</a:t>
            </a:r>
            <a:endParaRPr b="1"/>
          </a:p>
        </p:txBody>
      </p:sp>
      <p:graphicFrame>
        <p:nvGraphicFramePr>
          <p:cNvPr id="1168" name="Google Shape;1168;p67"/>
          <p:cNvGraphicFramePr/>
          <p:nvPr/>
        </p:nvGraphicFramePr>
        <p:xfrm>
          <a:off x="715100" y="1428750"/>
          <a:ext cx="3000000" cy="3000000"/>
        </p:xfrm>
        <a:graphic>
          <a:graphicData uri="http://schemas.openxmlformats.org/drawingml/2006/table">
            <a:tbl>
              <a:tblPr>
                <a:noFill/>
                <a:tableStyleId>{1A03E5AF-DF27-41A2-8955-44FDC20A3A7C}</a:tableStyleId>
              </a:tblPr>
              <a:tblGrid>
                <a:gridCol w="1926000">
                  <a:extLst>
                    <a:ext uri="{9D8B030D-6E8A-4147-A177-3AD203B41FA5}">
                      <a16:colId xmlns:a16="http://schemas.microsoft.com/office/drawing/2014/main" val="20000"/>
                    </a:ext>
                  </a:extLst>
                </a:gridCol>
                <a:gridCol w="1926000">
                  <a:extLst>
                    <a:ext uri="{9D8B030D-6E8A-4147-A177-3AD203B41FA5}">
                      <a16:colId xmlns:a16="http://schemas.microsoft.com/office/drawing/2014/main" val="20001"/>
                    </a:ext>
                  </a:extLst>
                </a:gridCol>
                <a:gridCol w="1926000">
                  <a:extLst>
                    <a:ext uri="{9D8B030D-6E8A-4147-A177-3AD203B41FA5}">
                      <a16:colId xmlns:a16="http://schemas.microsoft.com/office/drawing/2014/main" val="20002"/>
                    </a:ext>
                  </a:extLst>
                </a:gridCol>
                <a:gridCol w="1926000">
                  <a:extLst>
                    <a:ext uri="{9D8B030D-6E8A-4147-A177-3AD203B41FA5}">
                      <a16:colId xmlns:a16="http://schemas.microsoft.com/office/drawing/2014/main" val="20003"/>
                    </a:ext>
                  </a:extLst>
                </a:gridCol>
              </a:tblGrid>
              <a:tr h="529950">
                <a:tc>
                  <a:txBody>
                    <a:bodyPr/>
                    <a:lstStyle/>
                    <a:p>
                      <a:pPr marL="0" lvl="0" indent="0" algn="l" rtl="0">
                        <a:spcBef>
                          <a:spcPts val="0"/>
                        </a:spcBef>
                        <a:spcAft>
                          <a:spcPts val="0"/>
                        </a:spcAft>
                        <a:buNone/>
                      </a:pPr>
                      <a:r>
                        <a:rPr lang="en" sz="1600" b="1">
                          <a:solidFill>
                            <a:schemeClr val="lt1"/>
                          </a:solidFill>
                          <a:latin typeface="Cormorant Unicase"/>
                          <a:ea typeface="Cormorant Unicase"/>
                          <a:cs typeface="Cormorant Unicase"/>
                          <a:sym typeface="Cormorant Unicase"/>
                        </a:rPr>
                        <a:t>Symptoms</a:t>
                      </a:r>
                      <a:endParaRPr sz="1600" b="1">
                        <a:solidFill>
                          <a:schemeClr val="lt1"/>
                        </a:solidFill>
                        <a:latin typeface="Cormorant Unicase"/>
                        <a:ea typeface="Cormorant Unicase"/>
                        <a:cs typeface="Cormorant Unicase"/>
                        <a:sym typeface="Cormorant Unicase"/>
                      </a:endParaRPr>
                    </a:p>
                  </a:txBody>
                  <a:tcPr marL="18287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600" b="1">
                          <a:solidFill>
                            <a:schemeClr val="lt1"/>
                          </a:solidFill>
                          <a:latin typeface="Cormorant Unicase"/>
                          <a:ea typeface="Cormorant Unicase"/>
                          <a:cs typeface="Cormorant Unicase"/>
                          <a:sym typeface="Cormorant Unicase"/>
                        </a:rPr>
                        <a:t>HIV positive</a:t>
                      </a:r>
                      <a:endParaRPr sz="1600" b="1">
                        <a:solidFill>
                          <a:schemeClr val="lt1"/>
                        </a:solidFill>
                        <a:latin typeface="Cormorant Unicase"/>
                        <a:ea typeface="Cormorant Unicase"/>
                        <a:cs typeface="Cormorant Unicase"/>
                        <a:sym typeface="Cormorant Unicase"/>
                      </a:endParaRPr>
                    </a:p>
                  </a:txBody>
                  <a:tcPr marL="18287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600" b="1">
                          <a:solidFill>
                            <a:schemeClr val="lt1"/>
                          </a:solidFill>
                          <a:latin typeface="Cormorant Unicase"/>
                          <a:ea typeface="Cormorant Unicase"/>
                          <a:cs typeface="Cormorant Unicase"/>
                          <a:sym typeface="Cormorant Unicase"/>
                        </a:rPr>
                        <a:t>HIV negative</a:t>
                      </a:r>
                      <a:endParaRPr sz="1600" b="1">
                        <a:solidFill>
                          <a:schemeClr val="lt1"/>
                        </a:solidFill>
                        <a:latin typeface="Cormorant Unicase"/>
                        <a:ea typeface="Cormorant Unicase"/>
                        <a:cs typeface="Cormorant Unicase"/>
                        <a:sym typeface="Cormorant Unicase"/>
                      </a:endParaRPr>
                    </a:p>
                  </a:txBody>
                  <a:tcPr marL="18287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600" b="1">
                          <a:solidFill>
                            <a:schemeClr val="lt1"/>
                          </a:solidFill>
                          <a:latin typeface="Cormorant Unicase"/>
                          <a:ea typeface="Cormorant Unicase"/>
                          <a:cs typeface="Cormorant Unicase"/>
                          <a:sym typeface="Cormorant Unicase"/>
                        </a:rPr>
                        <a:t>Odds ratio (95%)</a:t>
                      </a:r>
                      <a:endParaRPr sz="1600" b="1">
                        <a:solidFill>
                          <a:schemeClr val="lt1"/>
                        </a:solidFill>
                        <a:latin typeface="Cormorant Unicase"/>
                        <a:ea typeface="Cormorant Unicase"/>
                        <a:cs typeface="Cormorant Unicase"/>
                        <a:sym typeface="Cormorant Unicase"/>
                      </a:endParaRPr>
                    </a:p>
                  </a:txBody>
                  <a:tcPr marL="18287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val="10000"/>
                  </a:ext>
                </a:extLst>
              </a:tr>
              <a:tr h="529950">
                <a:tc>
                  <a:txBody>
                    <a:bodyPr/>
                    <a:lstStyle/>
                    <a:p>
                      <a:pPr marL="0" lvl="0" indent="0" algn="l" rtl="0">
                        <a:spcBef>
                          <a:spcPts val="0"/>
                        </a:spcBef>
                        <a:spcAft>
                          <a:spcPts val="0"/>
                        </a:spcAft>
                        <a:buNone/>
                      </a:pPr>
                      <a:r>
                        <a:rPr lang="en">
                          <a:solidFill>
                            <a:schemeClr val="dk2"/>
                          </a:solidFill>
                          <a:latin typeface="Syne"/>
                          <a:ea typeface="Syne"/>
                          <a:cs typeface="Syne"/>
                          <a:sym typeface="Syne"/>
                        </a:rPr>
                        <a:t>Fever</a:t>
                      </a:r>
                      <a:endParaRPr>
                        <a:solidFill>
                          <a:schemeClr val="dk2"/>
                        </a:solidFill>
                        <a:latin typeface="Syne"/>
                        <a:ea typeface="Syne"/>
                        <a:cs typeface="Syne"/>
                        <a:sym typeface="Syne"/>
                      </a:endParaRPr>
                    </a:p>
                  </a:txBody>
                  <a:tcPr marL="18287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a:solidFill>
                            <a:schemeClr val="dk2"/>
                          </a:solidFill>
                          <a:latin typeface="Syne"/>
                          <a:ea typeface="Syne"/>
                          <a:cs typeface="Syne"/>
                          <a:sym typeface="Syne"/>
                        </a:rPr>
                        <a:t>127 (53.1)</a:t>
                      </a:r>
                      <a:endParaRPr>
                        <a:solidFill>
                          <a:schemeClr val="dk2"/>
                        </a:solidFill>
                        <a:latin typeface="Syne"/>
                        <a:ea typeface="Syne"/>
                        <a:cs typeface="Syne"/>
                        <a:sym typeface="Syne"/>
                      </a:endParaRPr>
                    </a:p>
                  </a:txBody>
                  <a:tcPr marL="18287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a:solidFill>
                            <a:schemeClr val="dk2"/>
                          </a:solidFill>
                          <a:latin typeface="Syne"/>
                          <a:ea typeface="Syne"/>
                          <a:cs typeface="Syne"/>
                          <a:sym typeface="Syne"/>
                        </a:rPr>
                        <a:t>112 (46.9)</a:t>
                      </a:r>
                      <a:endParaRPr>
                        <a:solidFill>
                          <a:schemeClr val="dk2"/>
                        </a:solidFill>
                        <a:latin typeface="Syne"/>
                        <a:ea typeface="Syne"/>
                        <a:cs typeface="Syne"/>
                        <a:sym typeface="Syne"/>
                      </a:endParaRPr>
                    </a:p>
                  </a:txBody>
                  <a:tcPr marL="18287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a:solidFill>
                            <a:schemeClr val="dk2"/>
                          </a:solidFill>
                          <a:latin typeface="Syne"/>
                          <a:ea typeface="Syne"/>
                          <a:cs typeface="Syne"/>
                          <a:sym typeface="Syne"/>
                        </a:rPr>
                        <a:t>1.8 (0.6-4.6)</a:t>
                      </a:r>
                      <a:endParaRPr>
                        <a:solidFill>
                          <a:schemeClr val="dk2"/>
                        </a:solidFill>
                        <a:latin typeface="Syne"/>
                        <a:ea typeface="Syne"/>
                        <a:cs typeface="Syne"/>
                        <a:sym typeface="Syne"/>
                      </a:endParaRPr>
                    </a:p>
                  </a:txBody>
                  <a:tcPr marL="18287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529950">
                <a:tc>
                  <a:txBody>
                    <a:bodyPr/>
                    <a:lstStyle/>
                    <a:p>
                      <a:pPr marL="0" lvl="0" indent="0" algn="l" rtl="0">
                        <a:spcBef>
                          <a:spcPts val="0"/>
                        </a:spcBef>
                        <a:spcAft>
                          <a:spcPts val="0"/>
                        </a:spcAft>
                        <a:buNone/>
                      </a:pPr>
                      <a:r>
                        <a:rPr lang="en">
                          <a:solidFill>
                            <a:schemeClr val="dk2"/>
                          </a:solidFill>
                          <a:latin typeface="Syne"/>
                          <a:ea typeface="Syne"/>
                          <a:cs typeface="Syne"/>
                          <a:sym typeface="Syne"/>
                        </a:rPr>
                        <a:t>Weight loss &gt;5kg</a:t>
                      </a:r>
                      <a:endParaRPr>
                        <a:solidFill>
                          <a:schemeClr val="dk2"/>
                        </a:solidFill>
                        <a:latin typeface="Syne"/>
                        <a:ea typeface="Syne"/>
                        <a:cs typeface="Syne"/>
                        <a:sym typeface="Syne"/>
                      </a:endParaRPr>
                    </a:p>
                  </a:txBody>
                  <a:tcPr marL="18287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a:solidFill>
                            <a:schemeClr val="dk2"/>
                          </a:solidFill>
                          <a:latin typeface="Syne"/>
                          <a:ea typeface="Syne"/>
                          <a:cs typeface="Syne"/>
                          <a:sym typeface="Syne"/>
                        </a:rPr>
                        <a:t>67 (69.1)</a:t>
                      </a:r>
                      <a:endParaRPr>
                        <a:solidFill>
                          <a:schemeClr val="dk2"/>
                        </a:solidFill>
                        <a:latin typeface="Syne"/>
                        <a:ea typeface="Syne"/>
                        <a:cs typeface="Syne"/>
                        <a:sym typeface="Syne"/>
                      </a:endParaRPr>
                    </a:p>
                  </a:txBody>
                  <a:tcPr marL="18287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a:solidFill>
                            <a:schemeClr val="dk2"/>
                          </a:solidFill>
                          <a:latin typeface="Syne"/>
                          <a:ea typeface="Syne"/>
                          <a:cs typeface="Syne"/>
                          <a:sym typeface="Syne"/>
                        </a:rPr>
                        <a:t>30 (30.9)</a:t>
                      </a:r>
                      <a:endParaRPr>
                        <a:solidFill>
                          <a:schemeClr val="dk2"/>
                        </a:solidFill>
                        <a:latin typeface="Syne"/>
                        <a:ea typeface="Syne"/>
                        <a:cs typeface="Syne"/>
                        <a:sym typeface="Syne"/>
                      </a:endParaRPr>
                    </a:p>
                  </a:txBody>
                  <a:tcPr marL="18287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a:solidFill>
                            <a:schemeClr val="dk2"/>
                          </a:solidFill>
                          <a:latin typeface="Syne"/>
                          <a:ea typeface="Syne"/>
                          <a:cs typeface="Syne"/>
                          <a:sym typeface="Syne"/>
                        </a:rPr>
                        <a:t>3.1 (1.8-5.3)</a:t>
                      </a:r>
                      <a:endParaRPr>
                        <a:solidFill>
                          <a:schemeClr val="dk2"/>
                        </a:solidFill>
                        <a:latin typeface="Syne"/>
                        <a:ea typeface="Syne"/>
                        <a:cs typeface="Syne"/>
                        <a:sym typeface="Syne"/>
                      </a:endParaRPr>
                    </a:p>
                  </a:txBody>
                  <a:tcPr marL="18287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529950">
                <a:tc>
                  <a:txBody>
                    <a:bodyPr/>
                    <a:lstStyle/>
                    <a:p>
                      <a:pPr marL="0" lvl="0" indent="0" algn="l" rtl="0">
                        <a:spcBef>
                          <a:spcPts val="0"/>
                        </a:spcBef>
                        <a:spcAft>
                          <a:spcPts val="0"/>
                        </a:spcAft>
                        <a:buNone/>
                      </a:pPr>
                      <a:r>
                        <a:rPr lang="en">
                          <a:solidFill>
                            <a:schemeClr val="dk2"/>
                          </a:solidFill>
                          <a:latin typeface="Syne"/>
                          <a:ea typeface="Syne"/>
                          <a:cs typeface="Syne"/>
                          <a:sym typeface="Syne"/>
                        </a:rPr>
                        <a:t>Night sweats</a:t>
                      </a:r>
                      <a:endParaRPr>
                        <a:solidFill>
                          <a:schemeClr val="dk2"/>
                        </a:solidFill>
                        <a:latin typeface="Syne"/>
                        <a:ea typeface="Syne"/>
                        <a:cs typeface="Syne"/>
                        <a:sym typeface="Syne"/>
                      </a:endParaRPr>
                    </a:p>
                  </a:txBody>
                  <a:tcPr marL="18287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a:solidFill>
                            <a:schemeClr val="dk2"/>
                          </a:solidFill>
                          <a:latin typeface="Syne"/>
                          <a:ea typeface="Syne"/>
                          <a:cs typeface="Syne"/>
                          <a:sym typeface="Syne"/>
                        </a:rPr>
                        <a:t>120 (54.3)</a:t>
                      </a:r>
                      <a:endParaRPr>
                        <a:solidFill>
                          <a:schemeClr val="dk2"/>
                        </a:solidFill>
                        <a:latin typeface="Syne"/>
                        <a:ea typeface="Syne"/>
                        <a:cs typeface="Syne"/>
                        <a:sym typeface="Syne"/>
                      </a:endParaRPr>
                    </a:p>
                  </a:txBody>
                  <a:tcPr marL="18287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a:solidFill>
                            <a:schemeClr val="dk2"/>
                          </a:solidFill>
                          <a:latin typeface="Syne"/>
                          <a:ea typeface="Syne"/>
                          <a:cs typeface="Syne"/>
                          <a:sym typeface="Syne"/>
                        </a:rPr>
                        <a:t>101 (45.7)</a:t>
                      </a:r>
                      <a:endParaRPr>
                        <a:solidFill>
                          <a:schemeClr val="dk2"/>
                        </a:solidFill>
                        <a:latin typeface="Syne"/>
                        <a:ea typeface="Syne"/>
                        <a:cs typeface="Syne"/>
                        <a:sym typeface="Syne"/>
                      </a:endParaRPr>
                    </a:p>
                  </a:txBody>
                  <a:tcPr marL="18287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a:solidFill>
                            <a:schemeClr val="dk2"/>
                          </a:solidFill>
                          <a:latin typeface="Syne"/>
                          <a:ea typeface="Syne"/>
                          <a:cs typeface="Syne"/>
                          <a:sym typeface="Syne"/>
                        </a:rPr>
                        <a:t>1.8 (0.9-3.6)</a:t>
                      </a:r>
                      <a:endParaRPr>
                        <a:solidFill>
                          <a:schemeClr val="dk2"/>
                        </a:solidFill>
                        <a:latin typeface="Syne"/>
                        <a:ea typeface="Syne"/>
                        <a:cs typeface="Syne"/>
                        <a:sym typeface="Syne"/>
                      </a:endParaRPr>
                    </a:p>
                  </a:txBody>
                  <a:tcPr marL="18287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529950">
                <a:tc>
                  <a:txBody>
                    <a:bodyPr/>
                    <a:lstStyle/>
                    <a:p>
                      <a:pPr marL="0" lvl="0" indent="0" algn="l" rtl="0">
                        <a:spcBef>
                          <a:spcPts val="0"/>
                        </a:spcBef>
                        <a:spcAft>
                          <a:spcPts val="0"/>
                        </a:spcAft>
                        <a:buNone/>
                      </a:pPr>
                      <a:r>
                        <a:rPr lang="en">
                          <a:solidFill>
                            <a:schemeClr val="dk2"/>
                          </a:solidFill>
                          <a:latin typeface="Syne"/>
                          <a:ea typeface="Syne"/>
                          <a:cs typeface="Syne"/>
                          <a:sym typeface="Syne"/>
                        </a:rPr>
                        <a:t>Cough</a:t>
                      </a:r>
                      <a:endParaRPr>
                        <a:solidFill>
                          <a:schemeClr val="dk2"/>
                        </a:solidFill>
                        <a:latin typeface="Syne"/>
                        <a:ea typeface="Syne"/>
                        <a:cs typeface="Syne"/>
                        <a:sym typeface="Syne"/>
                      </a:endParaRPr>
                    </a:p>
                  </a:txBody>
                  <a:tcPr marL="18287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a:solidFill>
                            <a:schemeClr val="dk2"/>
                          </a:solidFill>
                          <a:latin typeface="Syne"/>
                          <a:ea typeface="Syne"/>
                          <a:cs typeface="Syne"/>
                          <a:sym typeface="Syne"/>
                        </a:rPr>
                        <a:t>114 (53.8)</a:t>
                      </a:r>
                      <a:endParaRPr>
                        <a:solidFill>
                          <a:schemeClr val="dk2"/>
                        </a:solidFill>
                        <a:latin typeface="Syne"/>
                        <a:ea typeface="Syne"/>
                        <a:cs typeface="Syne"/>
                        <a:sym typeface="Syne"/>
                      </a:endParaRPr>
                    </a:p>
                  </a:txBody>
                  <a:tcPr marL="18287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a:solidFill>
                            <a:schemeClr val="dk2"/>
                          </a:solidFill>
                          <a:latin typeface="Syne"/>
                          <a:ea typeface="Syne"/>
                          <a:cs typeface="Syne"/>
                          <a:sym typeface="Syne"/>
                        </a:rPr>
                        <a:t>98 (46.2)</a:t>
                      </a:r>
                      <a:endParaRPr>
                        <a:solidFill>
                          <a:schemeClr val="dk2"/>
                        </a:solidFill>
                        <a:latin typeface="Syne"/>
                        <a:ea typeface="Syne"/>
                        <a:cs typeface="Syne"/>
                        <a:sym typeface="Syne"/>
                      </a:endParaRPr>
                    </a:p>
                  </a:txBody>
                  <a:tcPr marL="18287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a:solidFill>
                            <a:schemeClr val="dk2"/>
                          </a:solidFill>
                          <a:latin typeface="Syne"/>
                          <a:ea typeface="Syne"/>
                          <a:cs typeface="Syne"/>
                          <a:sym typeface="Syne"/>
                        </a:rPr>
                        <a:t>1.4 (0.8-2.8)</a:t>
                      </a:r>
                      <a:endParaRPr>
                        <a:solidFill>
                          <a:schemeClr val="dk2"/>
                        </a:solidFill>
                        <a:latin typeface="Syne"/>
                        <a:ea typeface="Syne"/>
                        <a:cs typeface="Syne"/>
                        <a:sym typeface="Syne"/>
                      </a:endParaRPr>
                    </a:p>
                  </a:txBody>
                  <a:tcPr marL="18287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529950">
                <a:tc>
                  <a:txBody>
                    <a:bodyPr/>
                    <a:lstStyle/>
                    <a:p>
                      <a:pPr marL="0" lvl="0" indent="0" algn="l" rtl="0">
                        <a:spcBef>
                          <a:spcPts val="0"/>
                        </a:spcBef>
                        <a:spcAft>
                          <a:spcPts val="0"/>
                        </a:spcAft>
                        <a:buNone/>
                      </a:pPr>
                      <a:r>
                        <a:rPr lang="en">
                          <a:solidFill>
                            <a:schemeClr val="dk2"/>
                          </a:solidFill>
                          <a:latin typeface="Syne"/>
                          <a:ea typeface="Syne"/>
                          <a:cs typeface="Syne"/>
                          <a:sym typeface="Syne"/>
                        </a:rPr>
                        <a:t>Appetite loss</a:t>
                      </a:r>
                      <a:endParaRPr>
                        <a:solidFill>
                          <a:schemeClr val="dk2"/>
                        </a:solidFill>
                        <a:latin typeface="Syne"/>
                        <a:ea typeface="Syne"/>
                        <a:cs typeface="Syne"/>
                        <a:sym typeface="Syne"/>
                      </a:endParaRPr>
                    </a:p>
                  </a:txBody>
                  <a:tcPr marL="18287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a:solidFill>
                            <a:schemeClr val="dk2"/>
                          </a:solidFill>
                          <a:latin typeface="Syne"/>
                          <a:ea typeface="Syne"/>
                          <a:cs typeface="Syne"/>
                          <a:sym typeface="Syne"/>
                        </a:rPr>
                        <a:t>106 (54.6)</a:t>
                      </a:r>
                      <a:endParaRPr>
                        <a:solidFill>
                          <a:schemeClr val="dk2"/>
                        </a:solidFill>
                        <a:latin typeface="Syne"/>
                        <a:ea typeface="Syne"/>
                        <a:cs typeface="Syne"/>
                        <a:sym typeface="Syne"/>
                      </a:endParaRPr>
                    </a:p>
                  </a:txBody>
                  <a:tcPr marL="18287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a:solidFill>
                            <a:schemeClr val="dk2"/>
                          </a:solidFill>
                          <a:latin typeface="Syne"/>
                          <a:ea typeface="Syne"/>
                          <a:cs typeface="Syne"/>
                          <a:sym typeface="Syne"/>
                        </a:rPr>
                        <a:t>88 (45.4)</a:t>
                      </a:r>
                      <a:endParaRPr>
                        <a:solidFill>
                          <a:schemeClr val="dk2"/>
                        </a:solidFill>
                        <a:latin typeface="Syne"/>
                        <a:ea typeface="Syne"/>
                        <a:cs typeface="Syne"/>
                        <a:sym typeface="Syne"/>
                      </a:endParaRPr>
                    </a:p>
                  </a:txBody>
                  <a:tcPr marL="18287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a:solidFill>
                            <a:schemeClr val="dk2"/>
                          </a:solidFill>
                          <a:latin typeface="Syne"/>
                          <a:ea typeface="Syne"/>
                          <a:cs typeface="Syne"/>
                          <a:sym typeface="Syne"/>
                        </a:rPr>
                        <a:t>3.3 (1.7-6.4)</a:t>
                      </a:r>
                      <a:endParaRPr>
                        <a:solidFill>
                          <a:schemeClr val="dk2"/>
                        </a:solidFill>
                        <a:latin typeface="Syne"/>
                        <a:ea typeface="Syne"/>
                        <a:cs typeface="Syne"/>
                        <a:sym typeface="Syne"/>
                      </a:endParaRPr>
                    </a:p>
                  </a:txBody>
                  <a:tcPr marL="18287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grpSp>
        <p:nvGrpSpPr>
          <p:cNvPr id="1169" name="Google Shape;1169;p67"/>
          <p:cNvGrpSpPr/>
          <p:nvPr/>
        </p:nvGrpSpPr>
        <p:grpSpPr>
          <a:xfrm>
            <a:off x="8427707" y="517401"/>
            <a:ext cx="292177" cy="292215"/>
            <a:chOff x="1561559" y="1723289"/>
            <a:chExt cx="292178" cy="292215"/>
          </a:xfrm>
        </p:grpSpPr>
        <p:sp>
          <p:nvSpPr>
            <p:cNvPr id="1170" name="Google Shape;1170;p67"/>
            <p:cNvSpPr/>
            <p:nvPr/>
          </p:nvSpPr>
          <p:spPr>
            <a:xfrm>
              <a:off x="1701657" y="1723289"/>
              <a:ext cx="11614" cy="292215"/>
            </a:xfrm>
            <a:custGeom>
              <a:avLst/>
              <a:gdLst/>
              <a:ahLst/>
              <a:cxnLst/>
              <a:rect l="l" t="t" r="r" b="b"/>
              <a:pathLst>
                <a:path w="190" h="4781" extrusionOk="0">
                  <a:moveTo>
                    <a:pt x="26" y="1"/>
                  </a:moveTo>
                  <a:cubicBezTo>
                    <a:pt x="13" y="1"/>
                    <a:pt x="0" y="14"/>
                    <a:pt x="0" y="33"/>
                  </a:cubicBezTo>
                  <a:lnTo>
                    <a:pt x="0" y="4755"/>
                  </a:lnTo>
                  <a:cubicBezTo>
                    <a:pt x="0" y="4774"/>
                    <a:pt x="13" y="4780"/>
                    <a:pt x="26" y="4780"/>
                  </a:cubicBezTo>
                  <a:lnTo>
                    <a:pt x="164" y="4780"/>
                  </a:lnTo>
                  <a:cubicBezTo>
                    <a:pt x="177" y="4780"/>
                    <a:pt x="190" y="4774"/>
                    <a:pt x="190" y="4755"/>
                  </a:cubicBezTo>
                  <a:lnTo>
                    <a:pt x="190" y="33"/>
                  </a:lnTo>
                  <a:cubicBezTo>
                    <a:pt x="190" y="14"/>
                    <a:pt x="177" y="1"/>
                    <a:pt x="1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67"/>
            <p:cNvSpPr/>
            <p:nvPr/>
          </p:nvSpPr>
          <p:spPr>
            <a:xfrm>
              <a:off x="1561559" y="1857996"/>
              <a:ext cx="292178" cy="11613"/>
            </a:xfrm>
            <a:custGeom>
              <a:avLst/>
              <a:gdLst/>
              <a:ahLst/>
              <a:cxnLst/>
              <a:rect l="l" t="t" r="r" b="b"/>
              <a:pathLst>
                <a:path w="4780" h="190" extrusionOk="0">
                  <a:moveTo>
                    <a:pt x="26" y="0"/>
                  </a:moveTo>
                  <a:cubicBezTo>
                    <a:pt x="7" y="0"/>
                    <a:pt x="0" y="13"/>
                    <a:pt x="0" y="26"/>
                  </a:cubicBezTo>
                  <a:lnTo>
                    <a:pt x="0" y="165"/>
                  </a:lnTo>
                  <a:cubicBezTo>
                    <a:pt x="0" y="177"/>
                    <a:pt x="7" y="190"/>
                    <a:pt x="26" y="190"/>
                  </a:cubicBezTo>
                  <a:lnTo>
                    <a:pt x="4755" y="190"/>
                  </a:lnTo>
                  <a:cubicBezTo>
                    <a:pt x="4767" y="190"/>
                    <a:pt x="4780" y="177"/>
                    <a:pt x="4780" y="165"/>
                  </a:cubicBezTo>
                  <a:lnTo>
                    <a:pt x="4780" y="26"/>
                  </a:lnTo>
                  <a:cubicBezTo>
                    <a:pt x="4780" y="13"/>
                    <a:pt x="4767" y="0"/>
                    <a:pt x="47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2" name="Google Shape;1172;p67"/>
          <p:cNvGrpSpPr/>
          <p:nvPr/>
        </p:nvGrpSpPr>
        <p:grpSpPr>
          <a:xfrm>
            <a:off x="8137915" y="770924"/>
            <a:ext cx="155930" cy="155978"/>
            <a:chOff x="1271767" y="1976812"/>
            <a:chExt cx="155930" cy="155978"/>
          </a:xfrm>
        </p:grpSpPr>
        <p:sp>
          <p:nvSpPr>
            <p:cNvPr id="1173" name="Google Shape;1173;p67"/>
            <p:cNvSpPr/>
            <p:nvPr/>
          </p:nvSpPr>
          <p:spPr>
            <a:xfrm>
              <a:off x="1346584" y="1976812"/>
              <a:ext cx="6235" cy="155978"/>
            </a:xfrm>
            <a:custGeom>
              <a:avLst/>
              <a:gdLst/>
              <a:ahLst/>
              <a:cxnLst/>
              <a:rect l="l" t="t" r="r" b="b"/>
              <a:pathLst>
                <a:path w="102" h="2552" extrusionOk="0">
                  <a:moveTo>
                    <a:pt x="20" y="1"/>
                  </a:moveTo>
                  <a:cubicBezTo>
                    <a:pt x="7" y="1"/>
                    <a:pt x="1" y="7"/>
                    <a:pt x="1" y="20"/>
                  </a:cubicBezTo>
                  <a:lnTo>
                    <a:pt x="1" y="2539"/>
                  </a:lnTo>
                  <a:cubicBezTo>
                    <a:pt x="1" y="2545"/>
                    <a:pt x="7" y="2552"/>
                    <a:pt x="20" y="2552"/>
                  </a:cubicBezTo>
                  <a:lnTo>
                    <a:pt x="89" y="2552"/>
                  </a:lnTo>
                  <a:cubicBezTo>
                    <a:pt x="96" y="2552"/>
                    <a:pt x="102" y="2545"/>
                    <a:pt x="102" y="2539"/>
                  </a:cubicBezTo>
                  <a:lnTo>
                    <a:pt x="102" y="20"/>
                  </a:lnTo>
                  <a:cubicBezTo>
                    <a:pt x="102" y="7"/>
                    <a:pt x="96" y="1"/>
                    <a:pt x="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67"/>
            <p:cNvSpPr/>
            <p:nvPr/>
          </p:nvSpPr>
          <p:spPr>
            <a:xfrm>
              <a:off x="1271767" y="2048627"/>
              <a:ext cx="155930" cy="6234"/>
            </a:xfrm>
            <a:custGeom>
              <a:avLst/>
              <a:gdLst/>
              <a:ahLst/>
              <a:cxnLst/>
              <a:rect l="l" t="t" r="r" b="b"/>
              <a:pathLst>
                <a:path w="2551" h="102" extrusionOk="0">
                  <a:moveTo>
                    <a:pt x="19" y="0"/>
                  </a:moveTo>
                  <a:cubicBezTo>
                    <a:pt x="6" y="0"/>
                    <a:pt x="0" y="7"/>
                    <a:pt x="0" y="19"/>
                  </a:cubicBezTo>
                  <a:lnTo>
                    <a:pt x="0" y="89"/>
                  </a:lnTo>
                  <a:cubicBezTo>
                    <a:pt x="0" y="95"/>
                    <a:pt x="6" y="101"/>
                    <a:pt x="19" y="101"/>
                  </a:cubicBezTo>
                  <a:lnTo>
                    <a:pt x="2538" y="101"/>
                  </a:lnTo>
                  <a:cubicBezTo>
                    <a:pt x="2544" y="101"/>
                    <a:pt x="2551" y="95"/>
                    <a:pt x="2551" y="89"/>
                  </a:cubicBezTo>
                  <a:lnTo>
                    <a:pt x="2551" y="19"/>
                  </a:lnTo>
                  <a:cubicBezTo>
                    <a:pt x="2551" y="7"/>
                    <a:pt x="2544" y="0"/>
                    <a:pt x="25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5" name="Google Shape;1175;p67"/>
          <p:cNvGrpSpPr/>
          <p:nvPr/>
        </p:nvGrpSpPr>
        <p:grpSpPr>
          <a:xfrm flipH="1">
            <a:off x="4281015" y="4800714"/>
            <a:ext cx="292178" cy="292215"/>
            <a:chOff x="1561559" y="1723289"/>
            <a:chExt cx="292178" cy="292215"/>
          </a:xfrm>
        </p:grpSpPr>
        <p:sp>
          <p:nvSpPr>
            <p:cNvPr id="1176" name="Google Shape;1176;p67"/>
            <p:cNvSpPr/>
            <p:nvPr/>
          </p:nvSpPr>
          <p:spPr>
            <a:xfrm>
              <a:off x="1701657" y="1723289"/>
              <a:ext cx="11614" cy="292215"/>
            </a:xfrm>
            <a:custGeom>
              <a:avLst/>
              <a:gdLst/>
              <a:ahLst/>
              <a:cxnLst/>
              <a:rect l="l" t="t" r="r" b="b"/>
              <a:pathLst>
                <a:path w="190" h="4781" extrusionOk="0">
                  <a:moveTo>
                    <a:pt x="26" y="1"/>
                  </a:moveTo>
                  <a:cubicBezTo>
                    <a:pt x="13" y="1"/>
                    <a:pt x="0" y="14"/>
                    <a:pt x="0" y="33"/>
                  </a:cubicBezTo>
                  <a:lnTo>
                    <a:pt x="0" y="4755"/>
                  </a:lnTo>
                  <a:cubicBezTo>
                    <a:pt x="0" y="4774"/>
                    <a:pt x="13" y="4780"/>
                    <a:pt x="26" y="4780"/>
                  </a:cubicBezTo>
                  <a:lnTo>
                    <a:pt x="164" y="4780"/>
                  </a:lnTo>
                  <a:cubicBezTo>
                    <a:pt x="177" y="4780"/>
                    <a:pt x="190" y="4774"/>
                    <a:pt x="190" y="4755"/>
                  </a:cubicBezTo>
                  <a:lnTo>
                    <a:pt x="190" y="33"/>
                  </a:lnTo>
                  <a:cubicBezTo>
                    <a:pt x="190" y="14"/>
                    <a:pt x="177" y="1"/>
                    <a:pt x="1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67"/>
            <p:cNvSpPr/>
            <p:nvPr/>
          </p:nvSpPr>
          <p:spPr>
            <a:xfrm>
              <a:off x="1561559" y="1857996"/>
              <a:ext cx="292178" cy="11613"/>
            </a:xfrm>
            <a:custGeom>
              <a:avLst/>
              <a:gdLst/>
              <a:ahLst/>
              <a:cxnLst/>
              <a:rect l="l" t="t" r="r" b="b"/>
              <a:pathLst>
                <a:path w="4780" h="190" extrusionOk="0">
                  <a:moveTo>
                    <a:pt x="26" y="0"/>
                  </a:moveTo>
                  <a:cubicBezTo>
                    <a:pt x="7" y="0"/>
                    <a:pt x="0" y="13"/>
                    <a:pt x="0" y="26"/>
                  </a:cubicBezTo>
                  <a:lnTo>
                    <a:pt x="0" y="165"/>
                  </a:lnTo>
                  <a:cubicBezTo>
                    <a:pt x="0" y="177"/>
                    <a:pt x="7" y="190"/>
                    <a:pt x="26" y="190"/>
                  </a:cubicBezTo>
                  <a:lnTo>
                    <a:pt x="4755" y="190"/>
                  </a:lnTo>
                  <a:cubicBezTo>
                    <a:pt x="4767" y="190"/>
                    <a:pt x="4780" y="177"/>
                    <a:pt x="4780" y="165"/>
                  </a:cubicBezTo>
                  <a:lnTo>
                    <a:pt x="4780" y="26"/>
                  </a:lnTo>
                  <a:cubicBezTo>
                    <a:pt x="4780" y="13"/>
                    <a:pt x="4767" y="0"/>
                    <a:pt x="47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8" name="Google Shape;1178;p67"/>
          <p:cNvGrpSpPr/>
          <p:nvPr/>
        </p:nvGrpSpPr>
        <p:grpSpPr>
          <a:xfrm flipH="1">
            <a:off x="4707055" y="5054237"/>
            <a:ext cx="155930" cy="155978"/>
            <a:chOff x="1271767" y="1976812"/>
            <a:chExt cx="155930" cy="155978"/>
          </a:xfrm>
        </p:grpSpPr>
        <p:sp>
          <p:nvSpPr>
            <p:cNvPr id="1179" name="Google Shape;1179;p67"/>
            <p:cNvSpPr/>
            <p:nvPr/>
          </p:nvSpPr>
          <p:spPr>
            <a:xfrm>
              <a:off x="1346584" y="1976812"/>
              <a:ext cx="6235" cy="155978"/>
            </a:xfrm>
            <a:custGeom>
              <a:avLst/>
              <a:gdLst/>
              <a:ahLst/>
              <a:cxnLst/>
              <a:rect l="l" t="t" r="r" b="b"/>
              <a:pathLst>
                <a:path w="102" h="2552" extrusionOk="0">
                  <a:moveTo>
                    <a:pt x="20" y="1"/>
                  </a:moveTo>
                  <a:cubicBezTo>
                    <a:pt x="7" y="1"/>
                    <a:pt x="1" y="7"/>
                    <a:pt x="1" y="20"/>
                  </a:cubicBezTo>
                  <a:lnTo>
                    <a:pt x="1" y="2539"/>
                  </a:lnTo>
                  <a:cubicBezTo>
                    <a:pt x="1" y="2545"/>
                    <a:pt x="7" y="2552"/>
                    <a:pt x="20" y="2552"/>
                  </a:cubicBezTo>
                  <a:lnTo>
                    <a:pt x="89" y="2552"/>
                  </a:lnTo>
                  <a:cubicBezTo>
                    <a:pt x="96" y="2552"/>
                    <a:pt x="102" y="2545"/>
                    <a:pt x="102" y="2539"/>
                  </a:cubicBezTo>
                  <a:lnTo>
                    <a:pt x="102" y="20"/>
                  </a:lnTo>
                  <a:cubicBezTo>
                    <a:pt x="102" y="7"/>
                    <a:pt x="96" y="1"/>
                    <a:pt x="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67"/>
            <p:cNvSpPr/>
            <p:nvPr/>
          </p:nvSpPr>
          <p:spPr>
            <a:xfrm>
              <a:off x="1271767" y="2048627"/>
              <a:ext cx="155930" cy="6234"/>
            </a:xfrm>
            <a:custGeom>
              <a:avLst/>
              <a:gdLst/>
              <a:ahLst/>
              <a:cxnLst/>
              <a:rect l="l" t="t" r="r" b="b"/>
              <a:pathLst>
                <a:path w="2551" h="102" extrusionOk="0">
                  <a:moveTo>
                    <a:pt x="19" y="0"/>
                  </a:moveTo>
                  <a:cubicBezTo>
                    <a:pt x="6" y="0"/>
                    <a:pt x="0" y="7"/>
                    <a:pt x="0" y="19"/>
                  </a:cubicBezTo>
                  <a:lnTo>
                    <a:pt x="0" y="89"/>
                  </a:lnTo>
                  <a:cubicBezTo>
                    <a:pt x="0" y="95"/>
                    <a:pt x="6" y="101"/>
                    <a:pt x="19" y="101"/>
                  </a:cubicBezTo>
                  <a:lnTo>
                    <a:pt x="2538" y="101"/>
                  </a:lnTo>
                  <a:cubicBezTo>
                    <a:pt x="2544" y="101"/>
                    <a:pt x="2551" y="95"/>
                    <a:pt x="2551" y="89"/>
                  </a:cubicBezTo>
                  <a:lnTo>
                    <a:pt x="2551" y="19"/>
                  </a:lnTo>
                  <a:cubicBezTo>
                    <a:pt x="2551" y="7"/>
                    <a:pt x="2544" y="0"/>
                    <a:pt x="25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1" name="Google Shape;1181;p67"/>
          <p:cNvGrpSpPr/>
          <p:nvPr/>
        </p:nvGrpSpPr>
        <p:grpSpPr>
          <a:xfrm>
            <a:off x="769607" y="330239"/>
            <a:ext cx="292178" cy="292215"/>
            <a:chOff x="1561559" y="1723289"/>
            <a:chExt cx="292178" cy="292215"/>
          </a:xfrm>
        </p:grpSpPr>
        <p:sp>
          <p:nvSpPr>
            <p:cNvPr id="1182" name="Google Shape;1182;p67"/>
            <p:cNvSpPr/>
            <p:nvPr/>
          </p:nvSpPr>
          <p:spPr>
            <a:xfrm>
              <a:off x="1701657" y="1723289"/>
              <a:ext cx="11614" cy="292215"/>
            </a:xfrm>
            <a:custGeom>
              <a:avLst/>
              <a:gdLst/>
              <a:ahLst/>
              <a:cxnLst/>
              <a:rect l="l" t="t" r="r" b="b"/>
              <a:pathLst>
                <a:path w="190" h="4781" extrusionOk="0">
                  <a:moveTo>
                    <a:pt x="26" y="1"/>
                  </a:moveTo>
                  <a:cubicBezTo>
                    <a:pt x="13" y="1"/>
                    <a:pt x="0" y="14"/>
                    <a:pt x="0" y="33"/>
                  </a:cubicBezTo>
                  <a:lnTo>
                    <a:pt x="0" y="4755"/>
                  </a:lnTo>
                  <a:cubicBezTo>
                    <a:pt x="0" y="4774"/>
                    <a:pt x="13" y="4780"/>
                    <a:pt x="26" y="4780"/>
                  </a:cubicBezTo>
                  <a:lnTo>
                    <a:pt x="164" y="4780"/>
                  </a:lnTo>
                  <a:cubicBezTo>
                    <a:pt x="177" y="4780"/>
                    <a:pt x="190" y="4774"/>
                    <a:pt x="190" y="4755"/>
                  </a:cubicBezTo>
                  <a:lnTo>
                    <a:pt x="190" y="33"/>
                  </a:lnTo>
                  <a:cubicBezTo>
                    <a:pt x="190" y="14"/>
                    <a:pt x="177" y="1"/>
                    <a:pt x="1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67"/>
            <p:cNvSpPr/>
            <p:nvPr/>
          </p:nvSpPr>
          <p:spPr>
            <a:xfrm>
              <a:off x="1561559" y="1857996"/>
              <a:ext cx="292178" cy="11613"/>
            </a:xfrm>
            <a:custGeom>
              <a:avLst/>
              <a:gdLst/>
              <a:ahLst/>
              <a:cxnLst/>
              <a:rect l="l" t="t" r="r" b="b"/>
              <a:pathLst>
                <a:path w="4780" h="190" extrusionOk="0">
                  <a:moveTo>
                    <a:pt x="26" y="0"/>
                  </a:moveTo>
                  <a:cubicBezTo>
                    <a:pt x="7" y="0"/>
                    <a:pt x="0" y="13"/>
                    <a:pt x="0" y="26"/>
                  </a:cubicBezTo>
                  <a:lnTo>
                    <a:pt x="0" y="165"/>
                  </a:lnTo>
                  <a:cubicBezTo>
                    <a:pt x="0" y="177"/>
                    <a:pt x="7" y="190"/>
                    <a:pt x="26" y="190"/>
                  </a:cubicBezTo>
                  <a:lnTo>
                    <a:pt x="4755" y="190"/>
                  </a:lnTo>
                  <a:cubicBezTo>
                    <a:pt x="4767" y="190"/>
                    <a:pt x="4780" y="177"/>
                    <a:pt x="4780" y="165"/>
                  </a:cubicBezTo>
                  <a:lnTo>
                    <a:pt x="4780" y="26"/>
                  </a:lnTo>
                  <a:cubicBezTo>
                    <a:pt x="4780" y="13"/>
                    <a:pt x="4767" y="0"/>
                    <a:pt x="47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4" name="Google Shape;1184;p67"/>
          <p:cNvGrpSpPr/>
          <p:nvPr/>
        </p:nvGrpSpPr>
        <p:grpSpPr>
          <a:xfrm>
            <a:off x="479815" y="583762"/>
            <a:ext cx="155930" cy="155978"/>
            <a:chOff x="1271767" y="1976812"/>
            <a:chExt cx="155930" cy="155978"/>
          </a:xfrm>
        </p:grpSpPr>
        <p:sp>
          <p:nvSpPr>
            <p:cNvPr id="1185" name="Google Shape;1185;p67"/>
            <p:cNvSpPr/>
            <p:nvPr/>
          </p:nvSpPr>
          <p:spPr>
            <a:xfrm>
              <a:off x="1346584" y="1976812"/>
              <a:ext cx="6235" cy="155978"/>
            </a:xfrm>
            <a:custGeom>
              <a:avLst/>
              <a:gdLst/>
              <a:ahLst/>
              <a:cxnLst/>
              <a:rect l="l" t="t" r="r" b="b"/>
              <a:pathLst>
                <a:path w="102" h="2552" extrusionOk="0">
                  <a:moveTo>
                    <a:pt x="20" y="1"/>
                  </a:moveTo>
                  <a:cubicBezTo>
                    <a:pt x="7" y="1"/>
                    <a:pt x="1" y="7"/>
                    <a:pt x="1" y="20"/>
                  </a:cubicBezTo>
                  <a:lnTo>
                    <a:pt x="1" y="2539"/>
                  </a:lnTo>
                  <a:cubicBezTo>
                    <a:pt x="1" y="2545"/>
                    <a:pt x="7" y="2552"/>
                    <a:pt x="20" y="2552"/>
                  </a:cubicBezTo>
                  <a:lnTo>
                    <a:pt x="89" y="2552"/>
                  </a:lnTo>
                  <a:cubicBezTo>
                    <a:pt x="96" y="2552"/>
                    <a:pt x="102" y="2545"/>
                    <a:pt x="102" y="2539"/>
                  </a:cubicBezTo>
                  <a:lnTo>
                    <a:pt x="102" y="20"/>
                  </a:lnTo>
                  <a:cubicBezTo>
                    <a:pt x="102" y="7"/>
                    <a:pt x="96" y="1"/>
                    <a:pt x="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67"/>
            <p:cNvSpPr/>
            <p:nvPr/>
          </p:nvSpPr>
          <p:spPr>
            <a:xfrm>
              <a:off x="1271767" y="2048627"/>
              <a:ext cx="155930" cy="6234"/>
            </a:xfrm>
            <a:custGeom>
              <a:avLst/>
              <a:gdLst/>
              <a:ahLst/>
              <a:cxnLst/>
              <a:rect l="l" t="t" r="r" b="b"/>
              <a:pathLst>
                <a:path w="2551" h="102" extrusionOk="0">
                  <a:moveTo>
                    <a:pt x="19" y="0"/>
                  </a:moveTo>
                  <a:cubicBezTo>
                    <a:pt x="6" y="0"/>
                    <a:pt x="0" y="7"/>
                    <a:pt x="0" y="19"/>
                  </a:cubicBezTo>
                  <a:lnTo>
                    <a:pt x="0" y="89"/>
                  </a:lnTo>
                  <a:cubicBezTo>
                    <a:pt x="0" y="95"/>
                    <a:pt x="6" y="101"/>
                    <a:pt x="19" y="101"/>
                  </a:cubicBezTo>
                  <a:lnTo>
                    <a:pt x="2538" y="101"/>
                  </a:lnTo>
                  <a:cubicBezTo>
                    <a:pt x="2544" y="101"/>
                    <a:pt x="2551" y="95"/>
                    <a:pt x="2551" y="89"/>
                  </a:cubicBezTo>
                  <a:lnTo>
                    <a:pt x="2551" y="19"/>
                  </a:lnTo>
                  <a:cubicBezTo>
                    <a:pt x="2551" y="7"/>
                    <a:pt x="2544" y="0"/>
                    <a:pt x="25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190"/>
        <p:cNvGrpSpPr/>
        <p:nvPr/>
      </p:nvGrpSpPr>
      <p:grpSpPr>
        <a:xfrm>
          <a:off x="0" y="0"/>
          <a:ext cx="0" cy="0"/>
          <a:chOff x="0" y="0"/>
          <a:chExt cx="0" cy="0"/>
        </a:xfrm>
      </p:grpSpPr>
      <p:sp>
        <p:nvSpPr>
          <p:cNvPr id="1191" name="Google Shape;1191;p68"/>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This is a </a:t>
            </a:r>
            <a:r>
              <a:rPr lang="en" b="1"/>
              <a:t>graph</a:t>
            </a:r>
            <a:endParaRPr b="1"/>
          </a:p>
        </p:txBody>
      </p:sp>
      <p:sp>
        <p:nvSpPr>
          <p:cNvPr id="1192" name="Google Shape;1192;p68"/>
          <p:cNvSpPr txBox="1"/>
          <p:nvPr/>
        </p:nvSpPr>
        <p:spPr>
          <a:xfrm>
            <a:off x="1684600" y="1651980"/>
            <a:ext cx="3061200" cy="435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500">
                <a:solidFill>
                  <a:srgbClr val="FF524B"/>
                </a:solidFill>
                <a:latin typeface="Cormorant Unicase"/>
                <a:ea typeface="Cormorant Unicase"/>
                <a:cs typeface="Cormorant Unicase"/>
                <a:sym typeface="Cormorant Unicase"/>
              </a:rPr>
              <a:t>Vaccines</a:t>
            </a:r>
            <a:endParaRPr sz="2500">
              <a:solidFill>
                <a:srgbClr val="FF524B"/>
              </a:solidFill>
              <a:latin typeface="Cormorant Unicase"/>
              <a:ea typeface="Cormorant Unicase"/>
              <a:cs typeface="Cormorant Unicase"/>
              <a:sym typeface="Cormorant Unicase"/>
            </a:endParaRPr>
          </a:p>
        </p:txBody>
      </p:sp>
      <p:sp>
        <p:nvSpPr>
          <p:cNvPr id="1193" name="Google Shape;1193;p68"/>
          <p:cNvSpPr txBox="1"/>
          <p:nvPr/>
        </p:nvSpPr>
        <p:spPr>
          <a:xfrm>
            <a:off x="1684600" y="2086976"/>
            <a:ext cx="3061200" cy="525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626870"/>
                </a:solidFill>
                <a:latin typeface="Syne"/>
                <a:ea typeface="Syne"/>
                <a:cs typeface="Syne"/>
                <a:sym typeface="Syne"/>
              </a:rPr>
              <a:t>Mercury is the closest planet to the Sun and the smallest one</a:t>
            </a:r>
            <a:endParaRPr>
              <a:solidFill>
                <a:srgbClr val="626870"/>
              </a:solidFill>
              <a:latin typeface="Syne"/>
              <a:ea typeface="Syne"/>
              <a:cs typeface="Syne"/>
              <a:sym typeface="Syne"/>
            </a:endParaRPr>
          </a:p>
        </p:txBody>
      </p:sp>
      <p:sp>
        <p:nvSpPr>
          <p:cNvPr id="1194" name="Google Shape;1194;p68"/>
          <p:cNvSpPr txBox="1"/>
          <p:nvPr/>
        </p:nvSpPr>
        <p:spPr>
          <a:xfrm>
            <a:off x="1684600" y="2933245"/>
            <a:ext cx="3061200" cy="435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500">
                <a:solidFill>
                  <a:srgbClr val="FF524B"/>
                </a:solidFill>
                <a:latin typeface="Cormorant Unicase"/>
                <a:ea typeface="Cormorant Unicase"/>
                <a:cs typeface="Cormorant Unicase"/>
                <a:sym typeface="Cormorant Unicase"/>
              </a:rPr>
              <a:t>Antibiotics</a:t>
            </a:r>
            <a:endParaRPr sz="2500">
              <a:solidFill>
                <a:srgbClr val="FF524B"/>
              </a:solidFill>
              <a:latin typeface="Cormorant Unicase"/>
              <a:ea typeface="Cormorant Unicase"/>
              <a:cs typeface="Cormorant Unicase"/>
              <a:sym typeface="Cormorant Unicase"/>
            </a:endParaRPr>
          </a:p>
        </p:txBody>
      </p:sp>
      <p:sp>
        <p:nvSpPr>
          <p:cNvPr id="1195" name="Google Shape;1195;p68"/>
          <p:cNvSpPr txBox="1"/>
          <p:nvPr/>
        </p:nvSpPr>
        <p:spPr>
          <a:xfrm>
            <a:off x="1684600" y="3368350"/>
            <a:ext cx="3061200" cy="525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626870"/>
                </a:solidFill>
                <a:latin typeface="Syne"/>
                <a:ea typeface="Syne"/>
                <a:cs typeface="Syne"/>
                <a:sym typeface="Syne"/>
              </a:rPr>
              <a:t>Venus has a beautiful name and is the second planet from the Sun</a:t>
            </a:r>
            <a:endParaRPr>
              <a:solidFill>
                <a:srgbClr val="626870"/>
              </a:solidFill>
              <a:latin typeface="Syne"/>
              <a:ea typeface="Syne"/>
              <a:cs typeface="Syne"/>
              <a:sym typeface="Syne"/>
            </a:endParaRPr>
          </a:p>
        </p:txBody>
      </p:sp>
      <p:sp>
        <p:nvSpPr>
          <p:cNvPr id="1196" name="Google Shape;1196;p68"/>
          <p:cNvSpPr/>
          <p:nvPr/>
        </p:nvSpPr>
        <p:spPr>
          <a:xfrm>
            <a:off x="895900" y="1751644"/>
            <a:ext cx="788700" cy="7887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b="1">
              <a:solidFill>
                <a:srgbClr val="FF524B"/>
              </a:solidFill>
              <a:latin typeface="Source Serif Pro"/>
              <a:ea typeface="Source Serif Pro"/>
              <a:cs typeface="Source Serif Pro"/>
              <a:sym typeface="Source Serif Pro"/>
            </a:endParaRPr>
          </a:p>
        </p:txBody>
      </p:sp>
      <p:sp>
        <p:nvSpPr>
          <p:cNvPr id="1197" name="Google Shape;1197;p68"/>
          <p:cNvSpPr/>
          <p:nvPr/>
        </p:nvSpPr>
        <p:spPr>
          <a:xfrm>
            <a:off x="895900" y="3046916"/>
            <a:ext cx="788700" cy="788700"/>
          </a:xfrm>
          <a:prstGeom prst="ellipse">
            <a:avLst/>
          </a:prstGeom>
          <a:solidFill>
            <a:srgbClr val="FF99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b="1">
              <a:solidFill>
                <a:srgbClr val="FF524B"/>
              </a:solidFill>
              <a:latin typeface="Source Serif Pro"/>
              <a:ea typeface="Source Serif Pro"/>
              <a:cs typeface="Source Serif Pro"/>
              <a:sym typeface="Source Serif Pro"/>
            </a:endParaRPr>
          </a:p>
        </p:txBody>
      </p:sp>
      <p:pic>
        <p:nvPicPr>
          <p:cNvPr id="1198" name="Google Shape;1198;p68" title="Chart">
            <a:hlinkClick r:id="rId3"/>
          </p:cNvPr>
          <p:cNvPicPr preferRelativeResize="0"/>
          <p:nvPr/>
        </p:nvPicPr>
        <p:blipFill rotWithShape="1">
          <a:blip r:embed="rId4">
            <a:alphaModFix/>
          </a:blip>
          <a:srcRect l="14188" r="14188"/>
          <a:stretch/>
        </p:blipFill>
        <p:spPr>
          <a:xfrm>
            <a:off x="5243700" y="1426400"/>
            <a:ext cx="3061200" cy="2642874"/>
          </a:xfrm>
          <a:prstGeom prst="rect">
            <a:avLst/>
          </a:prstGeom>
          <a:noFill/>
          <a:ln>
            <a:noFill/>
          </a:ln>
        </p:spPr>
      </p:pic>
      <p:sp>
        <p:nvSpPr>
          <p:cNvPr id="1199" name="Google Shape;1199;p68"/>
          <p:cNvSpPr txBox="1"/>
          <p:nvPr/>
        </p:nvSpPr>
        <p:spPr>
          <a:xfrm>
            <a:off x="839100" y="1907273"/>
            <a:ext cx="930600" cy="435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a:solidFill>
                  <a:schemeClr val="lt1"/>
                </a:solidFill>
                <a:latin typeface="Cormorant Unicase"/>
                <a:ea typeface="Cormorant Unicase"/>
                <a:cs typeface="Cormorant Unicase"/>
                <a:sym typeface="Cormorant Unicase"/>
              </a:rPr>
              <a:t>80%</a:t>
            </a:r>
            <a:endParaRPr sz="2500">
              <a:solidFill>
                <a:schemeClr val="lt1"/>
              </a:solidFill>
              <a:latin typeface="Cormorant Unicase"/>
              <a:ea typeface="Cormorant Unicase"/>
              <a:cs typeface="Cormorant Unicase"/>
              <a:sym typeface="Cormorant Unicase"/>
            </a:endParaRPr>
          </a:p>
        </p:txBody>
      </p:sp>
      <p:sp>
        <p:nvSpPr>
          <p:cNvPr id="1200" name="Google Shape;1200;p68"/>
          <p:cNvSpPr txBox="1"/>
          <p:nvPr/>
        </p:nvSpPr>
        <p:spPr>
          <a:xfrm>
            <a:off x="846175" y="3188395"/>
            <a:ext cx="930600" cy="435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a:solidFill>
                  <a:schemeClr val="lt1"/>
                </a:solidFill>
                <a:latin typeface="Cormorant Unicase"/>
                <a:ea typeface="Cormorant Unicase"/>
                <a:cs typeface="Cormorant Unicase"/>
                <a:sym typeface="Cormorant Unicase"/>
              </a:rPr>
              <a:t>20%</a:t>
            </a:r>
            <a:endParaRPr sz="2500">
              <a:solidFill>
                <a:schemeClr val="lt1"/>
              </a:solidFill>
              <a:latin typeface="Cormorant Unicase"/>
              <a:ea typeface="Cormorant Unicase"/>
              <a:cs typeface="Cormorant Unicase"/>
              <a:sym typeface="Cormorant Unicase"/>
            </a:endParaRPr>
          </a:p>
        </p:txBody>
      </p:sp>
      <p:sp>
        <p:nvSpPr>
          <p:cNvPr id="1201" name="Google Shape;1201;p68"/>
          <p:cNvSpPr txBox="1">
            <a:spLocks noGrp="1"/>
          </p:cNvSpPr>
          <p:nvPr>
            <p:ph type="subTitle" idx="4294967295"/>
          </p:nvPr>
        </p:nvSpPr>
        <p:spPr>
          <a:xfrm>
            <a:off x="708600" y="4227725"/>
            <a:ext cx="7715400" cy="3807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200"/>
              <a:t>Follow the link in the graph to modify its data and then paste the new one here. </a:t>
            </a:r>
            <a:r>
              <a:rPr lang="en" sz="1200" b="1">
                <a:uFill>
                  <a:noFill/>
                </a:uFill>
                <a:hlinkClick r:id="rId5"/>
              </a:rPr>
              <a:t>For more info, click here</a:t>
            </a:r>
            <a:endParaRPr sz="1200" b="1"/>
          </a:p>
        </p:txBody>
      </p:sp>
      <p:grpSp>
        <p:nvGrpSpPr>
          <p:cNvPr id="1202" name="Google Shape;1202;p68"/>
          <p:cNvGrpSpPr/>
          <p:nvPr/>
        </p:nvGrpSpPr>
        <p:grpSpPr>
          <a:xfrm>
            <a:off x="1128882" y="526614"/>
            <a:ext cx="292178" cy="292215"/>
            <a:chOff x="1561559" y="1723289"/>
            <a:chExt cx="292178" cy="292215"/>
          </a:xfrm>
        </p:grpSpPr>
        <p:sp>
          <p:nvSpPr>
            <p:cNvPr id="1203" name="Google Shape;1203;p68"/>
            <p:cNvSpPr/>
            <p:nvPr/>
          </p:nvSpPr>
          <p:spPr>
            <a:xfrm>
              <a:off x="1701657" y="1723289"/>
              <a:ext cx="11614" cy="292215"/>
            </a:xfrm>
            <a:custGeom>
              <a:avLst/>
              <a:gdLst/>
              <a:ahLst/>
              <a:cxnLst/>
              <a:rect l="l" t="t" r="r" b="b"/>
              <a:pathLst>
                <a:path w="190" h="4781" extrusionOk="0">
                  <a:moveTo>
                    <a:pt x="26" y="1"/>
                  </a:moveTo>
                  <a:cubicBezTo>
                    <a:pt x="13" y="1"/>
                    <a:pt x="0" y="14"/>
                    <a:pt x="0" y="33"/>
                  </a:cubicBezTo>
                  <a:lnTo>
                    <a:pt x="0" y="4755"/>
                  </a:lnTo>
                  <a:cubicBezTo>
                    <a:pt x="0" y="4774"/>
                    <a:pt x="13" y="4780"/>
                    <a:pt x="26" y="4780"/>
                  </a:cubicBezTo>
                  <a:lnTo>
                    <a:pt x="164" y="4780"/>
                  </a:lnTo>
                  <a:cubicBezTo>
                    <a:pt x="177" y="4780"/>
                    <a:pt x="190" y="4774"/>
                    <a:pt x="190" y="4755"/>
                  </a:cubicBezTo>
                  <a:lnTo>
                    <a:pt x="190" y="33"/>
                  </a:lnTo>
                  <a:cubicBezTo>
                    <a:pt x="190" y="14"/>
                    <a:pt x="177" y="1"/>
                    <a:pt x="1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68"/>
            <p:cNvSpPr/>
            <p:nvPr/>
          </p:nvSpPr>
          <p:spPr>
            <a:xfrm>
              <a:off x="1561559" y="1857996"/>
              <a:ext cx="292178" cy="11613"/>
            </a:xfrm>
            <a:custGeom>
              <a:avLst/>
              <a:gdLst/>
              <a:ahLst/>
              <a:cxnLst/>
              <a:rect l="l" t="t" r="r" b="b"/>
              <a:pathLst>
                <a:path w="4780" h="190" extrusionOk="0">
                  <a:moveTo>
                    <a:pt x="26" y="0"/>
                  </a:moveTo>
                  <a:cubicBezTo>
                    <a:pt x="7" y="0"/>
                    <a:pt x="0" y="13"/>
                    <a:pt x="0" y="26"/>
                  </a:cubicBezTo>
                  <a:lnTo>
                    <a:pt x="0" y="165"/>
                  </a:lnTo>
                  <a:cubicBezTo>
                    <a:pt x="0" y="177"/>
                    <a:pt x="7" y="190"/>
                    <a:pt x="26" y="190"/>
                  </a:cubicBezTo>
                  <a:lnTo>
                    <a:pt x="4755" y="190"/>
                  </a:lnTo>
                  <a:cubicBezTo>
                    <a:pt x="4767" y="190"/>
                    <a:pt x="4780" y="177"/>
                    <a:pt x="4780" y="165"/>
                  </a:cubicBezTo>
                  <a:lnTo>
                    <a:pt x="4780" y="26"/>
                  </a:lnTo>
                  <a:cubicBezTo>
                    <a:pt x="4780" y="13"/>
                    <a:pt x="4767" y="0"/>
                    <a:pt x="47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5" name="Google Shape;1205;p68"/>
          <p:cNvGrpSpPr/>
          <p:nvPr/>
        </p:nvGrpSpPr>
        <p:grpSpPr>
          <a:xfrm>
            <a:off x="839090" y="780137"/>
            <a:ext cx="155930" cy="155978"/>
            <a:chOff x="1271767" y="1976812"/>
            <a:chExt cx="155930" cy="155978"/>
          </a:xfrm>
        </p:grpSpPr>
        <p:sp>
          <p:nvSpPr>
            <p:cNvPr id="1206" name="Google Shape;1206;p68"/>
            <p:cNvSpPr/>
            <p:nvPr/>
          </p:nvSpPr>
          <p:spPr>
            <a:xfrm>
              <a:off x="1346584" y="1976812"/>
              <a:ext cx="6235" cy="155978"/>
            </a:xfrm>
            <a:custGeom>
              <a:avLst/>
              <a:gdLst/>
              <a:ahLst/>
              <a:cxnLst/>
              <a:rect l="l" t="t" r="r" b="b"/>
              <a:pathLst>
                <a:path w="102" h="2552" extrusionOk="0">
                  <a:moveTo>
                    <a:pt x="20" y="1"/>
                  </a:moveTo>
                  <a:cubicBezTo>
                    <a:pt x="7" y="1"/>
                    <a:pt x="1" y="7"/>
                    <a:pt x="1" y="20"/>
                  </a:cubicBezTo>
                  <a:lnTo>
                    <a:pt x="1" y="2539"/>
                  </a:lnTo>
                  <a:cubicBezTo>
                    <a:pt x="1" y="2545"/>
                    <a:pt x="7" y="2552"/>
                    <a:pt x="20" y="2552"/>
                  </a:cubicBezTo>
                  <a:lnTo>
                    <a:pt x="89" y="2552"/>
                  </a:lnTo>
                  <a:cubicBezTo>
                    <a:pt x="96" y="2552"/>
                    <a:pt x="102" y="2545"/>
                    <a:pt x="102" y="2539"/>
                  </a:cubicBezTo>
                  <a:lnTo>
                    <a:pt x="102" y="20"/>
                  </a:lnTo>
                  <a:cubicBezTo>
                    <a:pt x="102" y="7"/>
                    <a:pt x="96" y="1"/>
                    <a:pt x="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68"/>
            <p:cNvSpPr/>
            <p:nvPr/>
          </p:nvSpPr>
          <p:spPr>
            <a:xfrm>
              <a:off x="1271767" y="2048627"/>
              <a:ext cx="155930" cy="6234"/>
            </a:xfrm>
            <a:custGeom>
              <a:avLst/>
              <a:gdLst/>
              <a:ahLst/>
              <a:cxnLst/>
              <a:rect l="l" t="t" r="r" b="b"/>
              <a:pathLst>
                <a:path w="2551" h="102" extrusionOk="0">
                  <a:moveTo>
                    <a:pt x="19" y="0"/>
                  </a:moveTo>
                  <a:cubicBezTo>
                    <a:pt x="6" y="0"/>
                    <a:pt x="0" y="7"/>
                    <a:pt x="0" y="19"/>
                  </a:cubicBezTo>
                  <a:lnTo>
                    <a:pt x="0" y="89"/>
                  </a:lnTo>
                  <a:cubicBezTo>
                    <a:pt x="0" y="95"/>
                    <a:pt x="6" y="101"/>
                    <a:pt x="19" y="101"/>
                  </a:cubicBezTo>
                  <a:lnTo>
                    <a:pt x="2538" y="101"/>
                  </a:lnTo>
                  <a:cubicBezTo>
                    <a:pt x="2544" y="101"/>
                    <a:pt x="2551" y="95"/>
                    <a:pt x="2551" y="89"/>
                  </a:cubicBezTo>
                  <a:lnTo>
                    <a:pt x="2551" y="19"/>
                  </a:lnTo>
                  <a:cubicBezTo>
                    <a:pt x="2551" y="7"/>
                    <a:pt x="2544" y="0"/>
                    <a:pt x="25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8" name="Google Shape;1208;p68"/>
          <p:cNvGrpSpPr/>
          <p:nvPr/>
        </p:nvGrpSpPr>
        <p:grpSpPr>
          <a:xfrm>
            <a:off x="8427707" y="943264"/>
            <a:ext cx="292177" cy="292215"/>
            <a:chOff x="1561559" y="1723289"/>
            <a:chExt cx="292178" cy="292215"/>
          </a:xfrm>
        </p:grpSpPr>
        <p:sp>
          <p:nvSpPr>
            <p:cNvPr id="1209" name="Google Shape;1209;p68"/>
            <p:cNvSpPr/>
            <p:nvPr/>
          </p:nvSpPr>
          <p:spPr>
            <a:xfrm>
              <a:off x="1701657" y="1723289"/>
              <a:ext cx="11614" cy="292215"/>
            </a:xfrm>
            <a:custGeom>
              <a:avLst/>
              <a:gdLst/>
              <a:ahLst/>
              <a:cxnLst/>
              <a:rect l="l" t="t" r="r" b="b"/>
              <a:pathLst>
                <a:path w="190" h="4781" extrusionOk="0">
                  <a:moveTo>
                    <a:pt x="26" y="1"/>
                  </a:moveTo>
                  <a:cubicBezTo>
                    <a:pt x="13" y="1"/>
                    <a:pt x="0" y="14"/>
                    <a:pt x="0" y="33"/>
                  </a:cubicBezTo>
                  <a:lnTo>
                    <a:pt x="0" y="4755"/>
                  </a:lnTo>
                  <a:cubicBezTo>
                    <a:pt x="0" y="4774"/>
                    <a:pt x="13" y="4780"/>
                    <a:pt x="26" y="4780"/>
                  </a:cubicBezTo>
                  <a:lnTo>
                    <a:pt x="164" y="4780"/>
                  </a:lnTo>
                  <a:cubicBezTo>
                    <a:pt x="177" y="4780"/>
                    <a:pt x="190" y="4774"/>
                    <a:pt x="190" y="4755"/>
                  </a:cubicBezTo>
                  <a:lnTo>
                    <a:pt x="190" y="33"/>
                  </a:lnTo>
                  <a:cubicBezTo>
                    <a:pt x="190" y="14"/>
                    <a:pt x="177" y="1"/>
                    <a:pt x="1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68"/>
            <p:cNvSpPr/>
            <p:nvPr/>
          </p:nvSpPr>
          <p:spPr>
            <a:xfrm>
              <a:off x="1561559" y="1857996"/>
              <a:ext cx="292178" cy="11613"/>
            </a:xfrm>
            <a:custGeom>
              <a:avLst/>
              <a:gdLst/>
              <a:ahLst/>
              <a:cxnLst/>
              <a:rect l="l" t="t" r="r" b="b"/>
              <a:pathLst>
                <a:path w="4780" h="190" extrusionOk="0">
                  <a:moveTo>
                    <a:pt x="26" y="0"/>
                  </a:moveTo>
                  <a:cubicBezTo>
                    <a:pt x="7" y="0"/>
                    <a:pt x="0" y="13"/>
                    <a:pt x="0" y="26"/>
                  </a:cubicBezTo>
                  <a:lnTo>
                    <a:pt x="0" y="165"/>
                  </a:lnTo>
                  <a:cubicBezTo>
                    <a:pt x="0" y="177"/>
                    <a:pt x="7" y="190"/>
                    <a:pt x="26" y="190"/>
                  </a:cubicBezTo>
                  <a:lnTo>
                    <a:pt x="4755" y="190"/>
                  </a:lnTo>
                  <a:cubicBezTo>
                    <a:pt x="4767" y="190"/>
                    <a:pt x="4780" y="177"/>
                    <a:pt x="4780" y="165"/>
                  </a:cubicBezTo>
                  <a:lnTo>
                    <a:pt x="4780" y="26"/>
                  </a:lnTo>
                  <a:cubicBezTo>
                    <a:pt x="4780" y="13"/>
                    <a:pt x="4767" y="0"/>
                    <a:pt x="47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1" name="Google Shape;1211;p68"/>
          <p:cNvGrpSpPr/>
          <p:nvPr/>
        </p:nvGrpSpPr>
        <p:grpSpPr>
          <a:xfrm>
            <a:off x="8137915" y="1196787"/>
            <a:ext cx="155930" cy="155978"/>
            <a:chOff x="1271767" y="1976812"/>
            <a:chExt cx="155930" cy="155978"/>
          </a:xfrm>
        </p:grpSpPr>
        <p:sp>
          <p:nvSpPr>
            <p:cNvPr id="1212" name="Google Shape;1212;p68"/>
            <p:cNvSpPr/>
            <p:nvPr/>
          </p:nvSpPr>
          <p:spPr>
            <a:xfrm>
              <a:off x="1346584" y="1976812"/>
              <a:ext cx="6235" cy="155978"/>
            </a:xfrm>
            <a:custGeom>
              <a:avLst/>
              <a:gdLst/>
              <a:ahLst/>
              <a:cxnLst/>
              <a:rect l="l" t="t" r="r" b="b"/>
              <a:pathLst>
                <a:path w="102" h="2552" extrusionOk="0">
                  <a:moveTo>
                    <a:pt x="20" y="1"/>
                  </a:moveTo>
                  <a:cubicBezTo>
                    <a:pt x="7" y="1"/>
                    <a:pt x="1" y="7"/>
                    <a:pt x="1" y="20"/>
                  </a:cubicBezTo>
                  <a:lnTo>
                    <a:pt x="1" y="2539"/>
                  </a:lnTo>
                  <a:cubicBezTo>
                    <a:pt x="1" y="2545"/>
                    <a:pt x="7" y="2552"/>
                    <a:pt x="20" y="2552"/>
                  </a:cubicBezTo>
                  <a:lnTo>
                    <a:pt x="89" y="2552"/>
                  </a:lnTo>
                  <a:cubicBezTo>
                    <a:pt x="96" y="2552"/>
                    <a:pt x="102" y="2545"/>
                    <a:pt x="102" y="2539"/>
                  </a:cubicBezTo>
                  <a:lnTo>
                    <a:pt x="102" y="20"/>
                  </a:lnTo>
                  <a:cubicBezTo>
                    <a:pt x="102" y="7"/>
                    <a:pt x="96" y="1"/>
                    <a:pt x="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68"/>
            <p:cNvSpPr/>
            <p:nvPr/>
          </p:nvSpPr>
          <p:spPr>
            <a:xfrm>
              <a:off x="1271767" y="2048627"/>
              <a:ext cx="155930" cy="6234"/>
            </a:xfrm>
            <a:custGeom>
              <a:avLst/>
              <a:gdLst/>
              <a:ahLst/>
              <a:cxnLst/>
              <a:rect l="l" t="t" r="r" b="b"/>
              <a:pathLst>
                <a:path w="2551" h="102" extrusionOk="0">
                  <a:moveTo>
                    <a:pt x="19" y="0"/>
                  </a:moveTo>
                  <a:cubicBezTo>
                    <a:pt x="6" y="0"/>
                    <a:pt x="0" y="7"/>
                    <a:pt x="0" y="19"/>
                  </a:cubicBezTo>
                  <a:lnTo>
                    <a:pt x="0" y="89"/>
                  </a:lnTo>
                  <a:cubicBezTo>
                    <a:pt x="0" y="95"/>
                    <a:pt x="6" y="101"/>
                    <a:pt x="19" y="101"/>
                  </a:cubicBezTo>
                  <a:lnTo>
                    <a:pt x="2538" y="101"/>
                  </a:lnTo>
                  <a:cubicBezTo>
                    <a:pt x="2544" y="101"/>
                    <a:pt x="2551" y="95"/>
                    <a:pt x="2551" y="89"/>
                  </a:cubicBezTo>
                  <a:lnTo>
                    <a:pt x="2551" y="19"/>
                  </a:lnTo>
                  <a:cubicBezTo>
                    <a:pt x="2551" y="7"/>
                    <a:pt x="2544" y="0"/>
                    <a:pt x="25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4" name="Google Shape;1214;p68"/>
          <p:cNvGrpSpPr/>
          <p:nvPr/>
        </p:nvGrpSpPr>
        <p:grpSpPr>
          <a:xfrm flipH="1">
            <a:off x="4357790" y="4858226"/>
            <a:ext cx="292178" cy="292215"/>
            <a:chOff x="1561559" y="1723289"/>
            <a:chExt cx="292178" cy="292215"/>
          </a:xfrm>
        </p:grpSpPr>
        <p:sp>
          <p:nvSpPr>
            <p:cNvPr id="1215" name="Google Shape;1215;p68"/>
            <p:cNvSpPr/>
            <p:nvPr/>
          </p:nvSpPr>
          <p:spPr>
            <a:xfrm>
              <a:off x="1701657" y="1723289"/>
              <a:ext cx="11614" cy="292215"/>
            </a:xfrm>
            <a:custGeom>
              <a:avLst/>
              <a:gdLst/>
              <a:ahLst/>
              <a:cxnLst/>
              <a:rect l="l" t="t" r="r" b="b"/>
              <a:pathLst>
                <a:path w="190" h="4781" extrusionOk="0">
                  <a:moveTo>
                    <a:pt x="26" y="1"/>
                  </a:moveTo>
                  <a:cubicBezTo>
                    <a:pt x="13" y="1"/>
                    <a:pt x="0" y="14"/>
                    <a:pt x="0" y="33"/>
                  </a:cubicBezTo>
                  <a:lnTo>
                    <a:pt x="0" y="4755"/>
                  </a:lnTo>
                  <a:cubicBezTo>
                    <a:pt x="0" y="4774"/>
                    <a:pt x="13" y="4780"/>
                    <a:pt x="26" y="4780"/>
                  </a:cubicBezTo>
                  <a:lnTo>
                    <a:pt x="164" y="4780"/>
                  </a:lnTo>
                  <a:cubicBezTo>
                    <a:pt x="177" y="4780"/>
                    <a:pt x="190" y="4774"/>
                    <a:pt x="190" y="4755"/>
                  </a:cubicBezTo>
                  <a:lnTo>
                    <a:pt x="190" y="33"/>
                  </a:lnTo>
                  <a:cubicBezTo>
                    <a:pt x="190" y="14"/>
                    <a:pt x="177" y="1"/>
                    <a:pt x="1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68"/>
            <p:cNvSpPr/>
            <p:nvPr/>
          </p:nvSpPr>
          <p:spPr>
            <a:xfrm>
              <a:off x="1561559" y="1857996"/>
              <a:ext cx="292178" cy="11613"/>
            </a:xfrm>
            <a:custGeom>
              <a:avLst/>
              <a:gdLst/>
              <a:ahLst/>
              <a:cxnLst/>
              <a:rect l="l" t="t" r="r" b="b"/>
              <a:pathLst>
                <a:path w="4780" h="190" extrusionOk="0">
                  <a:moveTo>
                    <a:pt x="26" y="0"/>
                  </a:moveTo>
                  <a:cubicBezTo>
                    <a:pt x="7" y="0"/>
                    <a:pt x="0" y="13"/>
                    <a:pt x="0" y="26"/>
                  </a:cubicBezTo>
                  <a:lnTo>
                    <a:pt x="0" y="165"/>
                  </a:lnTo>
                  <a:cubicBezTo>
                    <a:pt x="0" y="177"/>
                    <a:pt x="7" y="190"/>
                    <a:pt x="26" y="190"/>
                  </a:cubicBezTo>
                  <a:lnTo>
                    <a:pt x="4755" y="190"/>
                  </a:lnTo>
                  <a:cubicBezTo>
                    <a:pt x="4767" y="190"/>
                    <a:pt x="4780" y="177"/>
                    <a:pt x="4780" y="165"/>
                  </a:cubicBezTo>
                  <a:lnTo>
                    <a:pt x="4780" y="26"/>
                  </a:lnTo>
                  <a:cubicBezTo>
                    <a:pt x="4780" y="13"/>
                    <a:pt x="4767" y="0"/>
                    <a:pt x="47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7" name="Google Shape;1217;p68"/>
          <p:cNvGrpSpPr/>
          <p:nvPr/>
        </p:nvGrpSpPr>
        <p:grpSpPr>
          <a:xfrm flipH="1">
            <a:off x="4783830" y="5111749"/>
            <a:ext cx="155930" cy="155978"/>
            <a:chOff x="1271767" y="1976812"/>
            <a:chExt cx="155930" cy="155978"/>
          </a:xfrm>
        </p:grpSpPr>
        <p:sp>
          <p:nvSpPr>
            <p:cNvPr id="1218" name="Google Shape;1218;p68"/>
            <p:cNvSpPr/>
            <p:nvPr/>
          </p:nvSpPr>
          <p:spPr>
            <a:xfrm>
              <a:off x="1346584" y="1976812"/>
              <a:ext cx="6235" cy="155978"/>
            </a:xfrm>
            <a:custGeom>
              <a:avLst/>
              <a:gdLst/>
              <a:ahLst/>
              <a:cxnLst/>
              <a:rect l="l" t="t" r="r" b="b"/>
              <a:pathLst>
                <a:path w="102" h="2552" extrusionOk="0">
                  <a:moveTo>
                    <a:pt x="20" y="1"/>
                  </a:moveTo>
                  <a:cubicBezTo>
                    <a:pt x="7" y="1"/>
                    <a:pt x="1" y="7"/>
                    <a:pt x="1" y="20"/>
                  </a:cubicBezTo>
                  <a:lnTo>
                    <a:pt x="1" y="2539"/>
                  </a:lnTo>
                  <a:cubicBezTo>
                    <a:pt x="1" y="2545"/>
                    <a:pt x="7" y="2552"/>
                    <a:pt x="20" y="2552"/>
                  </a:cubicBezTo>
                  <a:lnTo>
                    <a:pt x="89" y="2552"/>
                  </a:lnTo>
                  <a:cubicBezTo>
                    <a:pt x="96" y="2552"/>
                    <a:pt x="102" y="2545"/>
                    <a:pt x="102" y="2539"/>
                  </a:cubicBezTo>
                  <a:lnTo>
                    <a:pt x="102" y="20"/>
                  </a:lnTo>
                  <a:cubicBezTo>
                    <a:pt x="102" y="7"/>
                    <a:pt x="96" y="1"/>
                    <a:pt x="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68"/>
            <p:cNvSpPr/>
            <p:nvPr/>
          </p:nvSpPr>
          <p:spPr>
            <a:xfrm>
              <a:off x="1271767" y="2048627"/>
              <a:ext cx="155930" cy="6234"/>
            </a:xfrm>
            <a:custGeom>
              <a:avLst/>
              <a:gdLst/>
              <a:ahLst/>
              <a:cxnLst/>
              <a:rect l="l" t="t" r="r" b="b"/>
              <a:pathLst>
                <a:path w="2551" h="102" extrusionOk="0">
                  <a:moveTo>
                    <a:pt x="19" y="0"/>
                  </a:moveTo>
                  <a:cubicBezTo>
                    <a:pt x="6" y="0"/>
                    <a:pt x="0" y="7"/>
                    <a:pt x="0" y="19"/>
                  </a:cubicBezTo>
                  <a:lnTo>
                    <a:pt x="0" y="89"/>
                  </a:lnTo>
                  <a:cubicBezTo>
                    <a:pt x="0" y="95"/>
                    <a:pt x="6" y="101"/>
                    <a:pt x="19" y="101"/>
                  </a:cubicBezTo>
                  <a:lnTo>
                    <a:pt x="2538" y="101"/>
                  </a:lnTo>
                  <a:cubicBezTo>
                    <a:pt x="2544" y="101"/>
                    <a:pt x="2551" y="95"/>
                    <a:pt x="2551" y="89"/>
                  </a:cubicBezTo>
                  <a:lnTo>
                    <a:pt x="2551" y="19"/>
                  </a:lnTo>
                  <a:cubicBezTo>
                    <a:pt x="2551" y="7"/>
                    <a:pt x="2544" y="0"/>
                    <a:pt x="25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p42"/>
          <p:cNvSpPr/>
          <p:nvPr/>
        </p:nvSpPr>
        <p:spPr>
          <a:xfrm>
            <a:off x="4177643" y="1219183"/>
            <a:ext cx="788700" cy="7887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b="1">
              <a:solidFill>
                <a:schemeClr val="dk1"/>
              </a:solidFill>
              <a:latin typeface="Source Serif Pro"/>
              <a:ea typeface="Source Serif Pro"/>
              <a:cs typeface="Source Serif Pro"/>
              <a:sym typeface="Source Serif Pro"/>
            </a:endParaRPr>
          </a:p>
        </p:txBody>
      </p:sp>
      <p:sp>
        <p:nvSpPr>
          <p:cNvPr id="318" name="Google Shape;318;p42"/>
          <p:cNvSpPr/>
          <p:nvPr/>
        </p:nvSpPr>
        <p:spPr>
          <a:xfrm>
            <a:off x="6810550" y="1219183"/>
            <a:ext cx="788700" cy="7887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b="1">
              <a:solidFill>
                <a:schemeClr val="dk1"/>
              </a:solidFill>
              <a:latin typeface="Source Serif Pro"/>
              <a:ea typeface="Source Serif Pro"/>
              <a:cs typeface="Source Serif Pro"/>
              <a:sym typeface="Source Serif Pro"/>
            </a:endParaRPr>
          </a:p>
        </p:txBody>
      </p:sp>
      <p:sp>
        <p:nvSpPr>
          <p:cNvPr id="319" name="Google Shape;319;p42"/>
          <p:cNvSpPr/>
          <p:nvPr/>
        </p:nvSpPr>
        <p:spPr>
          <a:xfrm>
            <a:off x="1544750" y="2934794"/>
            <a:ext cx="788700" cy="7887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b="1">
              <a:solidFill>
                <a:schemeClr val="dk1"/>
              </a:solidFill>
              <a:latin typeface="Source Serif Pro"/>
              <a:ea typeface="Source Serif Pro"/>
              <a:cs typeface="Source Serif Pro"/>
              <a:sym typeface="Source Serif Pro"/>
            </a:endParaRPr>
          </a:p>
        </p:txBody>
      </p:sp>
      <p:sp>
        <p:nvSpPr>
          <p:cNvPr id="320" name="Google Shape;320;p42"/>
          <p:cNvSpPr/>
          <p:nvPr/>
        </p:nvSpPr>
        <p:spPr>
          <a:xfrm>
            <a:off x="4177643" y="2934794"/>
            <a:ext cx="788700" cy="7887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b="1">
              <a:solidFill>
                <a:schemeClr val="dk1"/>
              </a:solidFill>
              <a:latin typeface="Source Serif Pro"/>
              <a:ea typeface="Source Serif Pro"/>
              <a:cs typeface="Source Serif Pro"/>
              <a:sym typeface="Source Serif Pro"/>
            </a:endParaRPr>
          </a:p>
        </p:txBody>
      </p:sp>
      <p:sp>
        <p:nvSpPr>
          <p:cNvPr id="321" name="Google Shape;321;p42"/>
          <p:cNvSpPr/>
          <p:nvPr/>
        </p:nvSpPr>
        <p:spPr>
          <a:xfrm>
            <a:off x="6810550" y="2934795"/>
            <a:ext cx="788700" cy="7887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b="1">
              <a:solidFill>
                <a:schemeClr val="dk1"/>
              </a:solidFill>
              <a:latin typeface="Source Serif Pro"/>
              <a:ea typeface="Source Serif Pro"/>
              <a:cs typeface="Source Serif Pro"/>
              <a:sym typeface="Source Serif Pro"/>
            </a:endParaRPr>
          </a:p>
        </p:txBody>
      </p:sp>
      <p:sp>
        <p:nvSpPr>
          <p:cNvPr id="322" name="Google Shape;322;p42"/>
          <p:cNvSpPr/>
          <p:nvPr/>
        </p:nvSpPr>
        <p:spPr>
          <a:xfrm>
            <a:off x="1544700" y="1219134"/>
            <a:ext cx="788700" cy="7887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b="1">
              <a:solidFill>
                <a:schemeClr val="dk1"/>
              </a:solidFill>
              <a:latin typeface="Source Serif Pro"/>
              <a:ea typeface="Source Serif Pro"/>
              <a:cs typeface="Source Serif Pro"/>
              <a:sym typeface="Source Serif Pro"/>
            </a:endParaRPr>
          </a:p>
        </p:txBody>
      </p:sp>
      <p:sp>
        <p:nvSpPr>
          <p:cNvPr id="323" name="Google Shape;323;p42"/>
          <p:cNvSpPr txBox="1">
            <a:spLocks noGrp="1"/>
          </p:cNvSpPr>
          <p:nvPr>
            <p:ph type="title"/>
          </p:nvPr>
        </p:nvSpPr>
        <p:spPr>
          <a:xfrm>
            <a:off x="712069" y="1982075"/>
            <a:ext cx="2454300" cy="445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Classification</a:t>
            </a:r>
            <a:endParaRPr/>
          </a:p>
        </p:txBody>
      </p:sp>
      <p:sp>
        <p:nvSpPr>
          <p:cNvPr id="324" name="Google Shape;324;p42"/>
          <p:cNvSpPr txBox="1">
            <a:spLocks noGrp="1"/>
          </p:cNvSpPr>
          <p:nvPr>
            <p:ph type="title" idx="2"/>
          </p:nvPr>
        </p:nvSpPr>
        <p:spPr>
          <a:xfrm>
            <a:off x="1301450" y="1316829"/>
            <a:ext cx="1275300" cy="59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325" name="Google Shape;325;p42"/>
          <p:cNvSpPr txBox="1">
            <a:spLocks noGrp="1"/>
          </p:cNvSpPr>
          <p:nvPr>
            <p:ph type="subTitle" idx="1"/>
          </p:nvPr>
        </p:nvSpPr>
        <p:spPr>
          <a:xfrm>
            <a:off x="712069" y="2334046"/>
            <a:ext cx="24543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You can describe the topic of the section here</a:t>
            </a:r>
            <a:endParaRPr/>
          </a:p>
        </p:txBody>
      </p:sp>
      <p:sp>
        <p:nvSpPr>
          <p:cNvPr id="326" name="Google Shape;326;p42"/>
          <p:cNvSpPr txBox="1">
            <a:spLocks noGrp="1"/>
          </p:cNvSpPr>
          <p:nvPr>
            <p:ph type="title" idx="3"/>
          </p:nvPr>
        </p:nvSpPr>
        <p:spPr>
          <a:xfrm>
            <a:off x="3344850" y="1982075"/>
            <a:ext cx="2454300" cy="445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Causes</a:t>
            </a:r>
            <a:endParaRPr/>
          </a:p>
        </p:txBody>
      </p:sp>
      <p:sp>
        <p:nvSpPr>
          <p:cNvPr id="327" name="Google Shape;327;p42"/>
          <p:cNvSpPr txBox="1">
            <a:spLocks noGrp="1"/>
          </p:cNvSpPr>
          <p:nvPr>
            <p:ph type="title" idx="4"/>
          </p:nvPr>
        </p:nvSpPr>
        <p:spPr>
          <a:xfrm>
            <a:off x="3934343" y="1316829"/>
            <a:ext cx="1275300" cy="59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328" name="Google Shape;328;p42"/>
          <p:cNvSpPr txBox="1">
            <a:spLocks noGrp="1"/>
          </p:cNvSpPr>
          <p:nvPr>
            <p:ph type="subTitle" idx="5"/>
          </p:nvPr>
        </p:nvSpPr>
        <p:spPr>
          <a:xfrm>
            <a:off x="3344850" y="2334043"/>
            <a:ext cx="24543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You can describe the topic of the section here</a:t>
            </a:r>
            <a:endParaRPr/>
          </a:p>
        </p:txBody>
      </p:sp>
      <p:sp>
        <p:nvSpPr>
          <p:cNvPr id="329" name="Google Shape;329;p42"/>
          <p:cNvSpPr txBox="1">
            <a:spLocks noGrp="1"/>
          </p:cNvSpPr>
          <p:nvPr>
            <p:ph type="title" idx="6"/>
          </p:nvPr>
        </p:nvSpPr>
        <p:spPr>
          <a:xfrm>
            <a:off x="5977757" y="1982075"/>
            <a:ext cx="2454300" cy="445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Numbers</a:t>
            </a:r>
            <a:endParaRPr/>
          </a:p>
        </p:txBody>
      </p:sp>
      <p:sp>
        <p:nvSpPr>
          <p:cNvPr id="330" name="Google Shape;330;p42"/>
          <p:cNvSpPr txBox="1">
            <a:spLocks noGrp="1"/>
          </p:cNvSpPr>
          <p:nvPr>
            <p:ph type="title" idx="7"/>
          </p:nvPr>
        </p:nvSpPr>
        <p:spPr>
          <a:xfrm>
            <a:off x="6567250" y="1316829"/>
            <a:ext cx="1275300" cy="59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331" name="Google Shape;331;p42"/>
          <p:cNvSpPr txBox="1">
            <a:spLocks noGrp="1"/>
          </p:cNvSpPr>
          <p:nvPr>
            <p:ph type="subTitle" idx="8"/>
          </p:nvPr>
        </p:nvSpPr>
        <p:spPr>
          <a:xfrm>
            <a:off x="5977757" y="2334043"/>
            <a:ext cx="24543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You can describe the topic of the section here</a:t>
            </a:r>
            <a:endParaRPr/>
          </a:p>
        </p:txBody>
      </p:sp>
      <p:sp>
        <p:nvSpPr>
          <p:cNvPr id="332" name="Google Shape;332;p42"/>
          <p:cNvSpPr txBox="1">
            <a:spLocks noGrp="1"/>
          </p:cNvSpPr>
          <p:nvPr>
            <p:ph type="title" idx="9"/>
          </p:nvPr>
        </p:nvSpPr>
        <p:spPr>
          <a:xfrm>
            <a:off x="711956" y="3690575"/>
            <a:ext cx="2454300" cy="445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Our team</a:t>
            </a:r>
            <a:endParaRPr/>
          </a:p>
        </p:txBody>
      </p:sp>
      <p:sp>
        <p:nvSpPr>
          <p:cNvPr id="333" name="Google Shape;333;p42"/>
          <p:cNvSpPr txBox="1">
            <a:spLocks noGrp="1"/>
          </p:cNvSpPr>
          <p:nvPr>
            <p:ph type="title" idx="13"/>
          </p:nvPr>
        </p:nvSpPr>
        <p:spPr>
          <a:xfrm>
            <a:off x="1301450" y="3032440"/>
            <a:ext cx="1275300" cy="59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334" name="Google Shape;334;p42"/>
          <p:cNvSpPr txBox="1">
            <a:spLocks noGrp="1"/>
          </p:cNvSpPr>
          <p:nvPr>
            <p:ph type="subTitle" idx="14"/>
          </p:nvPr>
        </p:nvSpPr>
        <p:spPr>
          <a:xfrm>
            <a:off x="711956" y="4042500"/>
            <a:ext cx="24543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You can describe the topic of the section here</a:t>
            </a:r>
            <a:endParaRPr/>
          </a:p>
        </p:txBody>
      </p:sp>
      <p:sp>
        <p:nvSpPr>
          <p:cNvPr id="335" name="Google Shape;335;p42"/>
          <p:cNvSpPr txBox="1">
            <a:spLocks noGrp="1"/>
          </p:cNvSpPr>
          <p:nvPr>
            <p:ph type="title" idx="15"/>
          </p:nvPr>
        </p:nvSpPr>
        <p:spPr>
          <a:xfrm>
            <a:off x="3344857" y="3690575"/>
            <a:ext cx="2454300" cy="445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Treatment</a:t>
            </a:r>
            <a:endParaRPr/>
          </a:p>
        </p:txBody>
      </p:sp>
      <p:sp>
        <p:nvSpPr>
          <p:cNvPr id="336" name="Google Shape;336;p42"/>
          <p:cNvSpPr txBox="1">
            <a:spLocks noGrp="1"/>
          </p:cNvSpPr>
          <p:nvPr>
            <p:ph type="title" idx="16"/>
          </p:nvPr>
        </p:nvSpPr>
        <p:spPr>
          <a:xfrm>
            <a:off x="3934343" y="3032440"/>
            <a:ext cx="1275300" cy="59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05</a:t>
            </a:r>
            <a:endParaRPr/>
          </a:p>
        </p:txBody>
      </p:sp>
      <p:sp>
        <p:nvSpPr>
          <p:cNvPr id="337" name="Google Shape;337;p42"/>
          <p:cNvSpPr txBox="1">
            <a:spLocks noGrp="1"/>
          </p:cNvSpPr>
          <p:nvPr>
            <p:ph type="subTitle" idx="17"/>
          </p:nvPr>
        </p:nvSpPr>
        <p:spPr>
          <a:xfrm>
            <a:off x="3344850" y="4042500"/>
            <a:ext cx="24543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You can describe the topic of the section here</a:t>
            </a:r>
            <a:endParaRPr/>
          </a:p>
        </p:txBody>
      </p:sp>
      <p:sp>
        <p:nvSpPr>
          <p:cNvPr id="338" name="Google Shape;338;p42"/>
          <p:cNvSpPr txBox="1">
            <a:spLocks noGrp="1"/>
          </p:cNvSpPr>
          <p:nvPr>
            <p:ph type="title" idx="18"/>
          </p:nvPr>
        </p:nvSpPr>
        <p:spPr>
          <a:xfrm>
            <a:off x="5977757" y="3690575"/>
            <a:ext cx="2454300" cy="445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Complications</a:t>
            </a:r>
            <a:endParaRPr/>
          </a:p>
        </p:txBody>
      </p:sp>
      <p:sp>
        <p:nvSpPr>
          <p:cNvPr id="339" name="Google Shape;339;p42"/>
          <p:cNvSpPr txBox="1">
            <a:spLocks noGrp="1"/>
          </p:cNvSpPr>
          <p:nvPr>
            <p:ph type="title" idx="19"/>
          </p:nvPr>
        </p:nvSpPr>
        <p:spPr>
          <a:xfrm>
            <a:off x="6567250" y="3032440"/>
            <a:ext cx="1275300" cy="59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06</a:t>
            </a:r>
            <a:endParaRPr/>
          </a:p>
        </p:txBody>
      </p:sp>
      <p:sp>
        <p:nvSpPr>
          <p:cNvPr id="340" name="Google Shape;340;p42"/>
          <p:cNvSpPr txBox="1">
            <a:spLocks noGrp="1"/>
          </p:cNvSpPr>
          <p:nvPr>
            <p:ph type="subTitle" idx="20"/>
          </p:nvPr>
        </p:nvSpPr>
        <p:spPr>
          <a:xfrm>
            <a:off x="5977757" y="4042500"/>
            <a:ext cx="24543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You can describe the topic of the section here</a:t>
            </a:r>
            <a:endParaRPr/>
          </a:p>
        </p:txBody>
      </p:sp>
      <p:sp>
        <p:nvSpPr>
          <p:cNvPr id="341" name="Google Shape;341;p42"/>
          <p:cNvSpPr txBox="1">
            <a:spLocks noGrp="1"/>
          </p:cNvSpPr>
          <p:nvPr>
            <p:ph type="title" idx="21"/>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Table of </a:t>
            </a:r>
            <a:r>
              <a:rPr lang="en" b="1"/>
              <a:t>contents</a:t>
            </a:r>
            <a:endParaRPr b="1"/>
          </a:p>
        </p:txBody>
      </p:sp>
      <p:grpSp>
        <p:nvGrpSpPr>
          <p:cNvPr id="342" name="Google Shape;342;p42"/>
          <p:cNvGrpSpPr/>
          <p:nvPr/>
        </p:nvGrpSpPr>
        <p:grpSpPr>
          <a:xfrm>
            <a:off x="713907" y="526614"/>
            <a:ext cx="292178" cy="292215"/>
            <a:chOff x="1561559" y="1723289"/>
            <a:chExt cx="292178" cy="292215"/>
          </a:xfrm>
        </p:grpSpPr>
        <p:sp>
          <p:nvSpPr>
            <p:cNvPr id="343" name="Google Shape;343;p42"/>
            <p:cNvSpPr/>
            <p:nvPr/>
          </p:nvSpPr>
          <p:spPr>
            <a:xfrm>
              <a:off x="1701657" y="1723289"/>
              <a:ext cx="11614" cy="292215"/>
            </a:xfrm>
            <a:custGeom>
              <a:avLst/>
              <a:gdLst/>
              <a:ahLst/>
              <a:cxnLst/>
              <a:rect l="l" t="t" r="r" b="b"/>
              <a:pathLst>
                <a:path w="190" h="4781" extrusionOk="0">
                  <a:moveTo>
                    <a:pt x="26" y="1"/>
                  </a:moveTo>
                  <a:cubicBezTo>
                    <a:pt x="13" y="1"/>
                    <a:pt x="0" y="14"/>
                    <a:pt x="0" y="33"/>
                  </a:cubicBezTo>
                  <a:lnTo>
                    <a:pt x="0" y="4755"/>
                  </a:lnTo>
                  <a:cubicBezTo>
                    <a:pt x="0" y="4774"/>
                    <a:pt x="13" y="4780"/>
                    <a:pt x="26" y="4780"/>
                  </a:cubicBezTo>
                  <a:lnTo>
                    <a:pt x="164" y="4780"/>
                  </a:lnTo>
                  <a:cubicBezTo>
                    <a:pt x="177" y="4780"/>
                    <a:pt x="190" y="4774"/>
                    <a:pt x="190" y="4755"/>
                  </a:cubicBezTo>
                  <a:lnTo>
                    <a:pt x="190" y="33"/>
                  </a:lnTo>
                  <a:cubicBezTo>
                    <a:pt x="190" y="14"/>
                    <a:pt x="177" y="1"/>
                    <a:pt x="1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42"/>
            <p:cNvSpPr/>
            <p:nvPr/>
          </p:nvSpPr>
          <p:spPr>
            <a:xfrm>
              <a:off x="1561559" y="1857996"/>
              <a:ext cx="292178" cy="11613"/>
            </a:xfrm>
            <a:custGeom>
              <a:avLst/>
              <a:gdLst/>
              <a:ahLst/>
              <a:cxnLst/>
              <a:rect l="l" t="t" r="r" b="b"/>
              <a:pathLst>
                <a:path w="4780" h="190" extrusionOk="0">
                  <a:moveTo>
                    <a:pt x="26" y="0"/>
                  </a:moveTo>
                  <a:cubicBezTo>
                    <a:pt x="7" y="0"/>
                    <a:pt x="0" y="13"/>
                    <a:pt x="0" y="26"/>
                  </a:cubicBezTo>
                  <a:lnTo>
                    <a:pt x="0" y="165"/>
                  </a:lnTo>
                  <a:cubicBezTo>
                    <a:pt x="0" y="177"/>
                    <a:pt x="7" y="190"/>
                    <a:pt x="26" y="190"/>
                  </a:cubicBezTo>
                  <a:lnTo>
                    <a:pt x="4755" y="190"/>
                  </a:lnTo>
                  <a:cubicBezTo>
                    <a:pt x="4767" y="190"/>
                    <a:pt x="4780" y="177"/>
                    <a:pt x="4780" y="165"/>
                  </a:cubicBezTo>
                  <a:lnTo>
                    <a:pt x="4780" y="26"/>
                  </a:lnTo>
                  <a:cubicBezTo>
                    <a:pt x="4780" y="13"/>
                    <a:pt x="4767" y="0"/>
                    <a:pt x="47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5" name="Google Shape;345;p42"/>
          <p:cNvGrpSpPr/>
          <p:nvPr/>
        </p:nvGrpSpPr>
        <p:grpSpPr>
          <a:xfrm>
            <a:off x="424115" y="780137"/>
            <a:ext cx="155930" cy="155978"/>
            <a:chOff x="1271767" y="1976812"/>
            <a:chExt cx="155930" cy="155978"/>
          </a:xfrm>
        </p:grpSpPr>
        <p:sp>
          <p:nvSpPr>
            <p:cNvPr id="346" name="Google Shape;346;p42"/>
            <p:cNvSpPr/>
            <p:nvPr/>
          </p:nvSpPr>
          <p:spPr>
            <a:xfrm>
              <a:off x="1346584" y="1976812"/>
              <a:ext cx="6235" cy="155978"/>
            </a:xfrm>
            <a:custGeom>
              <a:avLst/>
              <a:gdLst/>
              <a:ahLst/>
              <a:cxnLst/>
              <a:rect l="l" t="t" r="r" b="b"/>
              <a:pathLst>
                <a:path w="102" h="2552" extrusionOk="0">
                  <a:moveTo>
                    <a:pt x="20" y="1"/>
                  </a:moveTo>
                  <a:cubicBezTo>
                    <a:pt x="7" y="1"/>
                    <a:pt x="1" y="7"/>
                    <a:pt x="1" y="20"/>
                  </a:cubicBezTo>
                  <a:lnTo>
                    <a:pt x="1" y="2539"/>
                  </a:lnTo>
                  <a:cubicBezTo>
                    <a:pt x="1" y="2545"/>
                    <a:pt x="7" y="2552"/>
                    <a:pt x="20" y="2552"/>
                  </a:cubicBezTo>
                  <a:lnTo>
                    <a:pt x="89" y="2552"/>
                  </a:lnTo>
                  <a:cubicBezTo>
                    <a:pt x="96" y="2552"/>
                    <a:pt x="102" y="2545"/>
                    <a:pt x="102" y="2539"/>
                  </a:cubicBezTo>
                  <a:lnTo>
                    <a:pt x="102" y="20"/>
                  </a:lnTo>
                  <a:cubicBezTo>
                    <a:pt x="102" y="7"/>
                    <a:pt x="96" y="1"/>
                    <a:pt x="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42"/>
            <p:cNvSpPr/>
            <p:nvPr/>
          </p:nvSpPr>
          <p:spPr>
            <a:xfrm>
              <a:off x="1271767" y="2048627"/>
              <a:ext cx="155930" cy="6234"/>
            </a:xfrm>
            <a:custGeom>
              <a:avLst/>
              <a:gdLst/>
              <a:ahLst/>
              <a:cxnLst/>
              <a:rect l="l" t="t" r="r" b="b"/>
              <a:pathLst>
                <a:path w="2551" h="102" extrusionOk="0">
                  <a:moveTo>
                    <a:pt x="19" y="0"/>
                  </a:moveTo>
                  <a:cubicBezTo>
                    <a:pt x="6" y="0"/>
                    <a:pt x="0" y="7"/>
                    <a:pt x="0" y="19"/>
                  </a:cubicBezTo>
                  <a:lnTo>
                    <a:pt x="0" y="89"/>
                  </a:lnTo>
                  <a:cubicBezTo>
                    <a:pt x="0" y="95"/>
                    <a:pt x="6" y="101"/>
                    <a:pt x="19" y="101"/>
                  </a:cubicBezTo>
                  <a:lnTo>
                    <a:pt x="2538" y="101"/>
                  </a:lnTo>
                  <a:cubicBezTo>
                    <a:pt x="2544" y="101"/>
                    <a:pt x="2551" y="95"/>
                    <a:pt x="2551" y="89"/>
                  </a:cubicBezTo>
                  <a:lnTo>
                    <a:pt x="2551" y="19"/>
                  </a:lnTo>
                  <a:cubicBezTo>
                    <a:pt x="2551" y="7"/>
                    <a:pt x="2544" y="0"/>
                    <a:pt x="25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8" name="Google Shape;348;p42"/>
          <p:cNvGrpSpPr/>
          <p:nvPr/>
        </p:nvGrpSpPr>
        <p:grpSpPr>
          <a:xfrm>
            <a:off x="9095207" y="1684201"/>
            <a:ext cx="292177" cy="292215"/>
            <a:chOff x="1561559" y="1723289"/>
            <a:chExt cx="292178" cy="292215"/>
          </a:xfrm>
        </p:grpSpPr>
        <p:sp>
          <p:nvSpPr>
            <p:cNvPr id="349" name="Google Shape;349;p42"/>
            <p:cNvSpPr/>
            <p:nvPr/>
          </p:nvSpPr>
          <p:spPr>
            <a:xfrm>
              <a:off x="1701657" y="1723289"/>
              <a:ext cx="11614" cy="292215"/>
            </a:xfrm>
            <a:custGeom>
              <a:avLst/>
              <a:gdLst/>
              <a:ahLst/>
              <a:cxnLst/>
              <a:rect l="l" t="t" r="r" b="b"/>
              <a:pathLst>
                <a:path w="190" h="4781" extrusionOk="0">
                  <a:moveTo>
                    <a:pt x="26" y="1"/>
                  </a:moveTo>
                  <a:cubicBezTo>
                    <a:pt x="13" y="1"/>
                    <a:pt x="0" y="14"/>
                    <a:pt x="0" y="33"/>
                  </a:cubicBezTo>
                  <a:lnTo>
                    <a:pt x="0" y="4755"/>
                  </a:lnTo>
                  <a:cubicBezTo>
                    <a:pt x="0" y="4774"/>
                    <a:pt x="13" y="4780"/>
                    <a:pt x="26" y="4780"/>
                  </a:cubicBezTo>
                  <a:lnTo>
                    <a:pt x="164" y="4780"/>
                  </a:lnTo>
                  <a:cubicBezTo>
                    <a:pt x="177" y="4780"/>
                    <a:pt x="190" y="4774"/>
                    <a:pt x="190" y="4755"/>
                  </a:cubicBezTo>
                  <a:lnTo>
                    <a:pt x="190" y="33"/>
                  </a:lnTo>
                  <a:cubicBezTo>
                    <a:pt x="190" y="14"/>
                    <a:pt x="177" y="1"/>
                    <a:pt x="1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42"/>
            <p:cNvSpPr/>
            <p:nvPr/>
          </p:nvSpPr>
          <p:spPr>
            <a:xfrm>
              <a:off x="1561559" y="1857996"/>
              <a:ext cx="292178" cy="11613"/>
            </a:xfrm>
            <a:custGeom>
              <a:avLst/>
              <a:gdLst/>
              <a:ahLst/>
              <a:cxnLst/>
              <a:rect l="l" t="t" r="r" b="b"/>
              <a:pathLst>
                <a:path w="4780" h="190" extrusionOk="0">
                  <a:moveTo>
                    <a:pt x="26" y="0"/>
                  </a:moveTo>
                  <a:cubicBezTo>
                    <a:pt x="7" y="0"/>
                    <a:pt x="0" y="13"/>
                    <a:pt x="0" y="26"/>
                  </a:cubicBezTo>
                  <a:lnTo>
                    <a:pt x="0" y="165"/>
                  </a:lnTo>
                  <a:cubicBezTo>
                    <a:pt x="0" y="177"/>
                    <a:pt x="7" y="190"/>
                    <a:pt x="26" y="190"/>
                  </a:cubicBezTo>
                  <a:lnTo>
                    <a:pt x="4755" y="190"/>
                  </a:lnTo>
                  <a:cubicBezTo>
                    <a:pt x="4767" y="190"/>
                    <a:pt x="4780" y="177"/>
                    <a:pt x="4780" y="165"/>
                  </a:cubicBezTo>
                  <a:lnTo>
                    <a:pt x="4780" y="26"/>
                  </a:lnTo>
                  <a:cubicBezTo>
                    <a:pt x="4780" y="13"/>
                    <a:pt x="4767" y="0"/>
                    <a:pt x="47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1" name="Google Shape;351;p42"/>
          <p:cNvGrpSpPr/>
          <p:nvPr/>
        </p:nvGrpSpPr>
        <p:grpSpPr>
          <a:xfrm>
            <a:off x="8805415" y="1937724"/>
            <a:ext cx="155930" cy="155978"/>
            <a:chOff x="1271767" y="1976812"/>
            <a:chExt cx="155930" cy="155978"/>
          </a:xfrm>
        </p:grpSpPr>
        <p:sp>
          <p:nvSpPr>
            <p:cNvPr id="352" name="Google Shape;352;p42"/>
            <p:cNvSpPr/>
            <p:nvPr/>
          </p:nvSpPr>
          <p:spPr>
            <a:xfrm>
              <a:off x="1346584" y="1976812"/>
              <a:ext cx="6235" cy="155978"/>
            </a:xfrm>
            <a:custGeom>
              <a:avLst/>
              <a:gdLst/>
              <a:ahLst/>
              <a:cxnLst/>
              <a:rect l="l" t="t" r="r" b="b"/>
              <a:pathLst>
                <a:path w="102" h="2552" extrusionOk="0">
                  <a:moveTo>
                    <a:pt x="20" y="1"/>
                  </a:moveTo>
                  <a:cubicBezTo>
                    <a:pt x="7" y="1"/>
                    <a:pt x="1" y="7"/>
                    <a:pt x="1" y="20"/>
                  </a:cubicBezTo>
                  <a:lnTo>
                    <a:pt x="1" y="2539"/>
                  </a:lnTo>
                  <a:cubicBezTo>
                    <a:pt x="1" y="2545"/>
                    <a:pt x="7" y="2552"/>
                    <a:pt x="20" y="2552"/>
                  </a:cubicBezTo>
                  <a:lnTo>
                    <a:pt x="89" y="2552"/>
                  </a:lnTo>
                  <a:cubicBezTo>
                    <a:pt x="96" y="2552"/>
                    <a:pt x="102" y="2545"/>
                    <a:pt x="102" y="2539"/>
                  </a:cubicBezTo>
                  <a:lnTo>
                    <a:pt x="102" y="20"/>
                  </a:lnTo>
                  <a:cubicBezTo>
                    <a:pt x="102" y="7"/>
                    <a:pt x="96" y="1"/>
                    <a:pt x="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42"/>
            <p:cNvSpPr/>
            <p:nvPr/>
          </p:nvSpPr>
          <p:spPr>
            <a:xfrm>
              <a:off x="1271767" y="2048627"/>
              <a:ext cx="155930" cy="6234"/>
            </a:xfrm>
            <a:custGeom>
              <a:avLst/>
              <a:gdLst/>
              <a:ahLst/>
              <a:cxnLst/>
              <a:rect l="l" t="t" r="r" b="b"/>
              <a:pathLst>
                <a:path w="2551" h="102" extrusionOk="0">
                  <a:moveTo>
                    <a:pt x="19" y="0"/>
                  </a:moveTo>
                  <a:cubicBezTo>
                    <a:pt x="6" y="0"/>
                    <a:pt x="0" y="7"/>
                    <a:pt x="0" y="19"/>
                  </a:cubicBezTo>
                  <a:lnTo>
                    <a:pt x="0" y="89"/>
                  </a:lnTo>
                  <a:cubicBezTo>
                    <a:pt x="0" y="95"/>
                    <a:pt x="6" y="101"/>
                    <a:pt x="19" y="101"/>
                  </a:cubicBezTo>
                  <a:lnTo>
                    <a:pt x="2538" y="101"/>
                  </a:lnTo>
                  <a:cubicBezTo>
                    <a:pt x="2544" y="101"/>
                    <a:pt x="2551" y="95"/>
                    <a:pt x="2551" y="89"/>
                  </a:cubicBezTo>
                  <a:lnTo>
                    <a:pt x="2551" y="19"/>
                  </a:lnTo>
                  <a:cubicBezTo>
                    <a:pt x="2551" y="7"/>
                    <a:pt x="2544" y="0"/>
                    <a:pt x="25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4" name="Google Shape;354;p42"/>
          <p:cNvGrpSpPr/>
          <p:nvPr/>
        </p:nvGrpSpPr>
        <p:grpSpPr>
          <a:xfrm>
            <a:off x="5306070" y="4738539"/>
            <a:ext cx="292178" cy="292215"/>
            <a:chOff x="1561559" y="1723289"/>
            <a:chExt cx="292178" cy="292215"/>
          </a:xfrm>
        </p:grpSpPr>
        <p:sp>
          <p:nvSpPr>
            <p:cNvPr id="355" name="Google Shape;355;p42"/>
            <p:cNvSpPr/>
            <p:nvPr/>
          </p:nvSpPr>
          <p:spPr>
            <a:xfrm>
              <a:off x="1701657" y="1723289"/>
              <a:ext cx="11614" cy="292215"/>
            </a:xfrm>
            <a:custGeom>
              <a:avLst/>
              <a:gdLst/>
              <a:ahLst/>
              <a:cxnLst/>
              <a:rect l="l" t="t" r="r" b="b"/>
              <a:pathLst>
                <a:path w="190" h="4781" extrusionOk="0">
                  <a:moveTo>
                    <a:pt x="26" y="1"/>
                  </a:moveTo>
                  <a:cubicBezTo>
                    <a:pt x="13" y="1"/>
                    <a:pt x="0" y="14"/>
                    <a:pt x="0" y="33"/>
                  </a:cubicBezTo>
                  <a:lnTo>
                    <a:pt x="0" y="4755"/>
                  </a:lnTo>
                  <a:cubicBezTo>
                    <a:pt x="0" y="4774"/>
                    <a:pt x="13" y="4780"/>
                    <a:pt x="26" y="4780"/>
                  </a:cubicBezTo>
                  <a:lnTo>
                    <a:pt x="164" y="4780"/>
                  </a:lnTo>
                  <a:cubicBezTo>
                    <a:pt x="177" y="4780"/>
                    <a:pt x="190" y="4774"/>
                    <a:pt x="190" y="4755"/>
                  </a:cubicBezTo>
                  <a:lnTo>
                    <a:pt x="190" y="33"/>
                  </a:lnTo>
                  <a:cubicBezTo>
                    <a:pt x="190" y="14"/>
                    <a:pt x="177" y="1"/>
                    <a:pt x="1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42"/>
            <p:cNvSpPr/>
            <p:nvPr/>
          </p:nvSpPr>
          <p:spPr>
            <a:xfrm>
              <a:off x="1561559" y="1857996"/>
              <a:ext cx="292178" cy="11613"/>
            </a:xfrm>
            <a:custGeom>
              <a:avLst/>
              <a:gdLst/>
              <a:ahLst/>
              <a:cxnLst/>
              <a:rect l="l" t="t" r="r" b="b"/>
              <a:pathLst>
                <a:path w="4780" h="190" extrusionOk="0">
                  <a:moveTo>
                    <a:pt x="26" y="0"/>
                  </a:moveTo>
                  <a:cubicBezTo>
                    <a:pt x="7" y="0"/>
                    <a:pt x="0" y="13"/>
                    <a:pt x="0" y="26"/>
                  </a:cubicBezTo>
                  <a:lnTo>
                    <a:pt x="0" y="165"/>
                  </a:lnTo>
                  <a:cubicBezTo>
                    <a:pt x="0" y="177"/>
                    <a:pt x="7" y="190"/>
                    <a:pt x="26" y="190"/>
                  </a:cubicBezTo>
                  <a:lnTo>
                    <a:pt x="4755" y="190"/>
                  </a:lnTo>
                  <a:cubicBezTo>
                    <a:pt x="4767" y="190"/>
                    <a:pt x="4780" y="177"/>
                    <a:pt x="4780" y="165"/>
                  </a:cubicBezTo>
                  <a:lnTo>
                    <a:pt x="4780" y="26"/>
                  </a:lnTo>
                  <a:cubicBezTo>
                    <a:pt x="4780" y="13"/>
                    <a:pt x="4767" y="0"/>
                    <a:pt x="47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7" name="Google Shape;357;p42"/>
          <p:cNvGrpSpPr/>
          <p:nvPr/>
        </p:nvGrpSpPr>
        <p:grpSpPr>
          <a:xfrm>
            <a:off x="5016278" y="4992062"/>
            <a:ext cx="155930" cy="155978"/>
            <a:chOff x="1271767" y="1976812"/>
            <a:chExt cx="155930" cy="155978"/>
          </a:xfrm>
        </p:grpSpPr>
        <p:sp>
          <p:nvSpPr>
            <p:cNvPr id="358" name="Google Shape;358;p42"/>
            <p:cNvSpPr/>
            <p:nvPr/>
          </p:nvSpPr>
          <p:spPr>
            <a:xfrm>
              <a:off x="1346584" y="1976812"/>
              <a:ext cx="6235" cy="155978"/>
            </a:xfrm>
            <a:custGeom>
              <a:avLst/>
              <a:gdLst/>
              <a:ahLst/>
              <a:cxnLst/>
              <a:rect l="l" t="t" r="r" b="b"/>
              <a:pathLst>
                <a:path w="102" h="2552" extrusionOk="0">
                  <a:moveTo>
                    <a:pt x="20" y="1"/>
                  </a:moveTo>
                  <a:cubicBezTo>
                    <a:pt x="7" y="1"/>
                    <a:pt x="1" y="7"/>
                    <a:pt x="1" y="20"/>
                  </a:cubicBezTo>
                  <a:lnTo>
                    <a:pt x="1" y="2539"/>
                  </a:lnTo>
                  <a:cubicBezTo>
                    <a:pt x="1" y="2545"/>
                    <a:pt x="7" y="2552"/>
                    <a:pt x="20" y="2552"/>
                  </a:cubicBezTo>
                  <a:lnTo>
                    <a:pt x="89" y="2552"/>
                  </a:lnTo>
                  <a:cubicBezTo>
                    <a:pt x="96" y="2552"/>
                    <a:pt x="102" y="2545"/>
                    <a:pt x="102" y="2539"/>
                  </a:cubicBezTo>
                  <a:lnTo>
                    <a:pt x="102" y="20"/>
                  </a:lnTo>
                  <a:cubicBezTo>
                    <a:pt x="102" y="7"/>
                    <a:pt x="96" y="1"/>
                    <a:pt x="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42"/>
            <p:cNvSpPr/>
            <p:nvPr/>
          </p:nvSpPr>
          <p:spPr>
            <a:xfrm>
              <a:off x="1271767" y="2048627"/>
              <a:ext cx="155930" cy="6234"/>
            </a:xfrm>
            <a:custGeom>
              <a:avLst/>
              <a:gdLst/>
              <a:ahLst/>
              <a:cxnLst/>
              <a:rect l="l" t="t" r="r" b="b"/>
              <a:pathLst>
                <a:path w="2551" h="102" extrusionOk="0">
                  <a:moveTo>
                    <a:pt x="19" y="0"/>
                  </a:moveTo>
                  <a:cubicBezTo>
                    <a:pt x="6" y="0"/>
                    <a:pt x="0" y="7"/>
                    <a:pt x="0" y="19"/>
                  </a:cubicBezTo>
                  <a:lnTo>
                    <a:pt x="0" y="89"/>
                  </a:lnTo>
                  <a:cubicBezTo>
                    <a:pt x="0" y="95"/>
                    <a:pt x="6" y="101"/>
                    <a:pt x="19" y="101"/>
                  </a:cubicBezTo>
                  <a:lnTo>
                    <a:pt x="2538" y="101"/>
                  </a:lnTo>
                  <a:cubicBezTo>
                    <a:pt x="2544" y="101"/>
                    <a:pt x="2551" y="95"/>
                    <a:pt x="2551" y="89"/>
                  </a:cubicBezTo>
                  <a:lnTo>
                    <a:pt x="2551" y="19"/>
                  </a:lnTo>
                  <a:cubicBezTo>
                    <a:pt x="2551" y="7"/>
                    <a:pt x="2544" y="0"/>
                    <a:pt x="25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223"/>
        <p:cNvGrpSpPr/>
        <p:nvPr/>
      </p:nvGrpSpPr>
      <p:grpSpPr>
        <a:xfrm>
          <a:off x="0" y="0"/>
          <a:ext cx="0" cy="0"/>
          <a:chOff x="0" y="0"/>
          <a:chExt cx="0" cy="0"/>
        </a:xfrm>
      </p:grpSpPr>
      <p:pic>
        <p:nvPicPr>
          <p:cNvPr id="1224" name="Google Shape;1224;p69"/>
          <p:cNvPicPr preferRelativeResize="0"/>
          <p:nvPr/>
        </p:nvPicPr>
        <p:blipFill rotWithShape="1">
          <a:blip r:embed="rId3">
            <a:alphaModFix/>
          </a:blip>
          <a:srcRect l="1616" t="16104" r="1616" b="36723"/>
          <a:stretch/>
        </p:blipFill>
        <p:spPr>
          <a:xfrm>
            <a:off x="12" y="0"/>
            <a:ext cx="9143977" cy="2966624"/>
          </a:xfrm>
          <a:prstGeom prst="rect">
            <a:avLst/>
          </a:prstGeom>
          <a:noFill/>
          <a:ln>
            <a:noFill/>
          </a:ln>
        </p:spPr>
      </p:pic>
      <p:sp>
        <p:nvSpPr>
          <p:cNvPr id="1225" name="Google Shape;1225;p69"/>
          <p:cNvSpPr/>
          <p:nvPr/>
        </p:nvSpPr>
        <p:spPr>
          <a:xfrm>
            <a:off x="2031282" y="3931250"/>
            <a:ext cx="5635800" cy="406500"/>
          </a:xfrm>
          <a:prstGeom prst="roundRect">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226" name="Google Shape;1226;p69"/>
          <p:cNvSpPr txBox="1">
            <a:spLocks noGrp="1"/>
          </p:cNvSpPr>
          <p:nvPr>
            <p:ph type="title"/>
          </p:nvPr>
        </p:nvSpPr>
        <p:spPr>
          <a:xfrm>
            <a:off x="650525" y="3476028"/>
            <a:ext cx="7704000" cy="455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Complications</a:t>
            </a:r>
            <a:endParaRPr/>
          </a:p>
        </p:txBody>
      </p:sp>
      <p:sp>
        <p:nvSpPr>
          <p:cNvPr id="1227" name="Google Shape;1227;p69"/>
          <p:cNvSpPr txBox="1">
            <a:spLocks noGrp="1"/>
          </p:cNvSpPr>
          <p:nvPr>
            <p:ph type="subTitle" idx="1"/>
          </p:nvPr>
        </p:nvSpPr>
        <p:spPr>
          <a:xfrm>
            <a:off x="2322425" y="3931250"/>
            <a:ext cx="4360200" cy="406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You can enter a subtitle here if you need it</a:t>
            </a:r>
            <a:endParaRPr/>
          </a:p>
        </p:txBody>
      </p:sp>
      <p:grpSp>
        <p:nvGrpSpPr>
          <p:cNvPr id="1228" name="Google Shape;1228;p69"/>
          <p:cNvGrpSpPr/>
          <p:nvPr/>
        </p:nvGrpSpPr>
        <p:grpSpPr>
          <a:xfrm>
            <a:off x="1366245" y="646001"/>
            <a:ext cx="292178" cy="292215"/>
            <a:chOff x="1561559" y="1723289"/>
            <a:chExt cx="292178" cy="292215"/>
          </a:xfrm>
        </p:grpSpPr>
        <p:sp>
          <p:nvSpPr>
            <p:cNvPr id="1229" name="Google Shape;1229;p69"/>
            <p:cNvSpPr/>
            <p:nvPr/>
          </p:nvSpPr>
          <p:spPr>
            <a:xfrm>
              <a:off x="1701657" y="1723289"/>
              <a:ext cx="11614" cy="292215"/>
            </a:xfrm>
            <a:custGeom>
              <a:avLst/>
              <a:gdLst/>
              <a:ahLst/>
              <a:cxnLst/>
              <a:rect l="l" t="t" r="r" b="b"/>
              <a:pathLst>
                <a:path w="190" h="4781" extrusionOk="0">
                  <a:moveTo>
                    <a:pt x="26" y="1"/>
                  </a:moveTo>
                  <a:cubicBezTo>
                    <a:pt x="13" y="1"/>
                    <a:pt x="0" y="14"/>
                    <a:pt x="0" y="33"/>
                  </a:cubicBezTo>
                  <a:lnTo>
                    <a:pt x="0" y="4755"/>
                  </a:lnTo>
                  <a:cubicBezTo>
                    <a:pt x="0" y="4774"/>
                    <a:pt x="13" y="4780"/>
                    <a:pt x="26" y="4780"/>
                  </a:cubicBezTo>
                  <a:lnTo>
                    <a:pt x="164" y="4780"/>
                  </a:lnTo>
                  <a:cubicBezTo>
                    <a:pt x="177" y="4780"/>
                    <a:pt x="190" y="4774"/>
                    <a:pt x="190" y="4755"/>
                  </a:cubicBezTo>
                  <a:lnTo>
                    <a:pt x="190" y="33"/>
                  </a:lnTo>
                  <a:cubicBezTo>
                    <a:pt x="190" y="14"/>
                    <a:pt x="177" y="1"/>
                    <a:pt x="1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69"/>
            <p:cNvSpPr/>
            <p:nvPr/>
          </p:nvSpPr>
          <p:spPr>
            <a:xfrm>
              <a:off x="1561559" y="1857996"/>
              <a:ext cx="292178" cy="11613"/>
            </a:xfrm>
            <a:custGeom>
              <a:avLst/>
              <a:gdLst/>
              <a:ahLst/>
              <a:cxnLst/>
              <a:rect l="l" t="t" r="r" b="b"/>
              <a:pathLst>
                <a:path w="4780" h="190" extrusionOk="0">
                  <a:moveTo>
                    <a:pt x="26" y="0"/>
                  </a:moveTo>
                  <a:cubicBezTo>
                    <a:pt x="7" y="0"/>
                    <a:pt x="0" y="13"/>
                    <a:pt x="0" y="26"/>
                  </a:cubicBezTo>
                  <a:lnTo>
                    <a:pt x="0" y="165"/>
                  </a:lnTo>
                  <a:cubicBezTo>
                    <a:pt x="0" y="177"/>
                    <a:pt x="7" y="190"/>
                    <a:pt x="26" y="190"/>
                  </a:cubicBezTo>
                  <a:lnTo>
                    <a:pt x="4755" y="190"/>
                  </a:lnTo>
                  <a:cubicBezTo>
                    <a:pt x="4767" y="190"/>
                    <a:pt x="4780" y="177"/>
                    <a:pt x="4780" y="165"/>
                  </a:cubicBezTo>
                  <a:lnTo>
                    <a:pt x="4780" y="26"/>
                  </a:lnTo>
                  <a:cubicBezTo>
                    <a:pt x="4780" y="13"/>
                    <a:pt x="4767" y="0"/>
                    <a:pt x="47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1" name="Google Shape;1231;p69"/>
          <p:cNvGrpSpPr/>
          <p:nvPr/>
        </p:nvGrpSpPr>
        <p:grpSpPr>
          <a:xfrm>
            <a:off x="1076453" y="899524"/>
            <a:ext cx="155930" cy="155978"/>
            <a:chOff x="1271767" y="1976812"/>
            <a:chExt cx="155930" cy="155978"/>
          </a:xfrm>
        </p:grpSpPr>
        <p:sp>
          <p:nvSpPr>
            <p:cNvPr id="1232" name="Google Shape;1232;p69"/>
            <p:cNvSpPr/>
            <p:nvPr/>
          </p:nvSpPr>
          <p:spPr>
            <a:xfrm>
              <a:off x="1346584" y="1976812"/>
              <a:ext cx="6235" cy="155978"/>
            </a:xfrm>
            <a:custGeom>
              <a:avLst/>
              <a:gdLst/>
              <a:ahLst/>
              <a:cxnLst/>
              <a:rect l="l" t="t" r="r" b="b"/>
              <a:pathLst>
                <a:path w="102" h="2552" extrusionOk="0">
                  <a:moveTo>
                    <a:pt x="20" y="1"/>
                  </a:moveTo>
                  <a:cubicBezTo>
                    <a:pt x="7" y="1"/>
                    <a:pt x="1" y="7"/>
                    <a:pt x="1" y="20"/>
                  </a:cubicBezTo>
                  <a:lnTo>
                    <a:pt x="1" y="2539"/>
                  </a:lnTo>
                  <a:cubicBezTo>
                    <a:pt x="1" y="2545"/>
                    <a:pt x="7" y="2552"/>
                    <a:pt x="20" y="2552"/>
                  </a:cubicBezTo>
                  <a:lnTo>
                    <a:pt x="89" y="2552"/>
                  </a:lnTo>
                  <a:cubicBezTo>
                    <a:pt x="96" y="2552"/>
                    <a:pt x="102" y="2545"/>
                    <a:pt x="102" y="2539"/>
                  </a:cubicBezTo>
                  <a:lnTo>
                    <a:pt x="102" y="20"/>
                  </a:lnTo>
                  <a:cubicBezTo>
                    <a:pt x="102" y="7"/>
                    <a:pt x="96" y="1"/>
                    <a:pt x="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69"/>
            <p:cNvSpPr/>
            <p:nvPr/>
          </p:nvSpPr>
          <p:spPr>
            <a:xfrm>
              <a:off x="1271767" y="2048627"/>
              <a:ext cx="155930" cy="6234"/>
            </a:xfrm>
            <a:custGeom>
              <a:avLst/>
              <a:gdLst/>
              <a:ahLst/>
              <a:cxnLst/>
              <a:rect l="l" t="t" r="r" b="b"/>
              <a:pathLst>
                <a:path w="2551" h="102" extrusionOk="0">
                  <a:moveTo>
                    <a:pt x="19" y="0"/>
                  </a:moveTo>
                  <a:cubicBezTo>
                    <a:pt x="6" y="0"/>
                    <a:pt x="0" y="7"/>
                    <a:pt x="0" y="19"/>
                  </a:cubicBezTo>
                  <a:lnTo>
                    <a:pt x="0" y="89"/>
                  </a:lnTo>
                  <a:cubicBezTo>
                    <a:pt x="0" y="95"/>
                    <a:pt x="6" y="101"/>
                    <a:pt x="19" y="101"/>
                  </a:cubicBezTo>
                  <a:lnTo>
                    <a:pt x="2538" y="101"/>
                  </a:lnTo>
                  <a:cubicBezTo>
                    <a:pt x="2544" y="101"/>
                    <a:pt x="2551" y="95"/>
                    <a:pt x="2551" y="89"/>
                  </a:cubicBezTo>
                  <a:lnTo>
                    <a:pt x="2551" y="19"/>
                  </a:lnTo>
                  <a:cubicBezTo>
                    <a:pt x="2551" y="7"/>
                    <a:pt x="2544" y="0"/>
                    <a:pt x="25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4" name="Google Shape;1234;p69"/>
          <p:cNvGrpSpPr/>
          <p:nvPr/>
        </p:nvGrpSpPr>
        <p:grpSpPr>
          <a:xfrm flipH="1">
            <a:off x="424128" y="3530976"/>
            <a:ext cx="292178" cy="292215"/>
            <a:chOff x="1561559" y="1723289"/>
            <a:chExt cx="292178" cy="292215"/>
          </a:xfrm>
        </p:grpSpPr>
        <p:sp>
          <p:nvSpPr>
            <p:cNvPr id="1235" name="Google Shape;1235;p69"/>
            <p:cNvSpPr/>
            <p:nvPr/>
          </p:nvSpPr>
          <p:spPr>
            <a:xfrm>
              <a:off x="1701657" y="1723289"/>
              <a:ext cx="11614" cy="292215"/>
            </a:xfrm>
            <a:custGeom>
              <a:avLst/>
              <a:gdLst/>
              <a:ahLst/>
              <a:cxnLst/>
              <a:rect l="l" t="t" r="r" b="b"/>
              <a:pathLst>
                <a:path w="190" h="4781" extrusionOk="0">
                  <a:moveTo>
                    <a:pt x="26" y="1"/>
                  </a:moveTo>
                  <a:cubicBezTo>
                    <a:pt x="13" y="1"/>
                    <a:pt x="0" y="14"/>
                    <a:pt x="0" y="33"/>
                  </a:cubicBezTo>
                  <a:lnTo>
                    <a:pt x="0" y="4755"/>
                  </a:lnTo>
                  <a:cubicBezTo>
                    <a:pt x="0" y="4774"/>
                    <a:pt x="13" y="4780"/>
                    <a:pt x="26" y="4780"/>
                  </a:cubicBezTo>
                  <a:lnTo>
                    <a:pt x="164" y="4780"/>
                  </a:lnTo>
                  <a:cubicBezTo>
                    <a:pt x="177" y="4780"/>
                    <a:pt x="190" y="4774"/>
                    <a:pt x="190" y="4755"/>
                  </a:cubicBezTo>
                  <a:lnTo>
                    <a:pt x="190" y="33"/>
                  </a:lnTo>
                  <a:cubicBezTo>
                    <a:pt x="190" y="14"/>
                    <a:pt x="177" y="1"/>
                    <a:pt x="1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69"/>
            <p:cNvSpPr/>
            <p:nvPr/>
          </p:nvSpPr>
          <p:spPr>
            <a:xfrm>
              <a:off x="1561559" y="1857996"/>
              <a:ext cx="292178" cy="11613"/>
            </a:xfrm>
            <a:custGeom>
              <a:avLst/>
              <a:gdLst/>
              <a:ahLst/>
              <a:cxnLst/>
              <a:rect l="l" t="t" r="r" b="b"/>
              <a:pathLst>
                <a:path w="4780" h="190" extrusionOk="0">
                  <a:moveTo>
                    <a:pt x="26" y="0"/>
                  </a:moveTo>
                  <a:cubicBezTo>
                    <a:pt x="7" y="0"/>
                    <a:pt x="0" y="13"/>
                    <a:pt x="0" y="26"/>
                  </a:cubicBezTo>
                  <a:lnTo>
                    <a:pt x="0" y="165"/>
                  </a:lnTo>
                  <a:cubicBezTo>
                    <a:pt x="0" y="177"/>
                    <a:pt x="7" y="190"/>
                    <a:pt x="26" y="190"/>
                  </a:cubicBezTo>
                  <a:lnTo>
                    <a:pt x="4755" y="190"/>
                  </a:lnTo>
                  <a:cubicBezTo>
                    <a:pt x="4767" y="190"/>
                    <a:pt x="4780" y="177"/>
                    <a:pt x="4780" y="165"/>
                  </a:cubicBezTo>
                  <a:lnTo>
                    <a:pt x="4780" y="26"/>
                  </a:lnTo>
                  <a:cubicBezTo>
                    <a:pt x="4780" y="13"/>
                    <a:pt x="4767" y="0"/>
                    <a:pt x="47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7" name="Google Shape;1237;p69"/>
          <p:cNvGrpSpPr/>
          <p:nvPr/>
        </p:nvGrpSpPr>
        <p:grpSpPr>
          <a:xfrm flipH="1">
            <a:off x="850168" y="3784499"/>
            <a:ext cx="155930" cy="155978"/>
            <a:chOff x="1271767" y="1976812"/>
            <a:chExt cx="155930" cy="155978"/>
          </a:xfrm>
        </p:grpSpPr>
        <p:sp>
          <p:nvSpPr>
            <p:cNvPr id="1238" name="Google Shape;1238;p69"/>
            <p:cNvSpPr/>
            <p:nvPr/>
          </p:nvSpPr>
          <p:spPr>
            <a:xfrm>
              <a:off x="1346584" y="1976812"/>
              <a:ext cx="6235" cy="155978"/>
            </a:xfrm>
            <a:custGeom>
              <a:avLst/>
              <a:gdLst/>
              <a:ahLst/>
              <a:cxnLst/>
              <a:rect l="l" t="t" r="r" b="b"/>
              <a:pathLst>
                <a:path w="102" h="2552" extrusionOk="0">
                  <a:moveTo>
                    <a:pt x="20" y="1"/>
                  </a:moveTo>
                  <a:cubicBezTo>
                    <a:pt x="7" y="1"/>
                    <a:pt x="1" y="7"/>
                    <a:pt x="1" y="20"/>
                  </a:cubicBezTo>
                  <a:lnTo>
                    <a:pt x="1" y="2539"/>
                  </a:lnTo>
                  <a:cubicBezTo>
                    <a:pt x="1" y="2545"/>
                    <a:pt x="7" y="2552"/>
                    <a:pt x="20" y="2552"/>
                  </a:cubicBezTo>
                  <a:lnTo>
                    <a:pt x="89" y="2552"/>
                  </a:lnTo>
                  <a:cubicBezTo>
                    <a:pt x="96" y="2552"/>
                    <a:pt x="102" y="2545"/>
                    <a:pt x="102" y="2539"/>
                  </a:cubicBezTo>
                  <a:lnTo>
                    <a:pt x="102" y="20"/>
                  </a:lnTo>
                  <a:cubicBezTo>
                    <a:pt x="102" y="7"/>
                    <a:pt x="96" y="1"/>
                    <a:pt x="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69"/>
            <p:cNvSpPr/>
            <p:nvPr/>
          </p:nvSpPr>
          <p:spPr>
            <a:xfrm>
              <a:off x="1271767" y="2048627"/>
              <a:ext cx="155930" cy="6234"/>
            </a:xfrm>
            <a:custGeom>
              <a:avLst/>
              <a:gdLst/>
              <a:ahLst/>
              <a:cxnLst/>
              <a:rect l="l" t="t" r="r" b="b"/>
              <a:pathLst>
                <a:path w="2551" h="102" extrusionOk="0">
                  <a:moveTo>
                    <a:pt x="19" y="0"/>
                  </a:moveTo>
                  <a:cubicBezTo>
                    <a:pt x="6" y="0"/>
                    <a:pt x="0" y="7"/>
                    <a:pt x="0" y="19"/>
                  </a:cubicBezTo>
                  <a:lnTo>
                    <a:pt x="0" y="89"/>
                  </a:lnTo>
                  <a:cubicBezTo>
                    <a:pt x="0" y="95"/>
                    <a:pt x="6" y="101"/>
                    <a:pt x="19" y="101"/>
                  </a:cubicBezTo>
                  <a:lnTo>
                    <a:pt x="2538" y="101"/>
                  </a:lnTo>
                  <a:cubicBezTo>
                    <a:pt x="2544" y="101"/>
                    <a:pt x="2551" y="95"/>
                    <a:pt x="2551" y="89"/>
                  </a:cubicBezTo>
                  <a:lnTo>
                    <a:pt x="2551" y="19"/>
                  </a:lnTo>
                  <a:cubicBezTo>
                    <a:pt x="2551" y="7"/>
                    <a:pt x="2544" y="0"/>
                    <a:pt x="25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0" name="Google Shape;1240;p69"/>
          <p:cNvGrpSpPr/>
          <p:nvPr/>
        </p:nvGrpSpPr>
        <p:grpSpPr>
          <a:xfrm>
            <a:off x="8427707" y="4524514"/>
            <a:ext cx="292177" cy="292215"/>
            <a:chOff x="1561559" y="1723289"/>
            <a:chExt cx="292178" cy="292215"/>
          </a:xfrm>
        </p:grpSpPr>
        <p:sp>
          <p:nvSpPr>
            <p:cNvPr id="1241" name="Google Shape;1241;p69"/>
            <p:cNvSpPr/>
            <p:nvPr/>
          </p:nvSpPr>
          <p:spPr>
            <a:xfrm>
              <a:off x="1701657" y="1723289"/>
              <a:ext cx="11614" cy="292215"/>
            </a:xfrm>
            <a:custGeom>
              <a:avLst/>
              <a:gdLst/>
              <a:ahLst/>
              <a:cxnLst/>
              <a:rect l="l" t="t" r="r" b="b"/>
              <a:pathLst>
                <a:path w="190" h="4781" extrusionOk="0">
                  <a:moveTo>
                    <a:pt x="26" y="1"/>
                  </a:moveTo>
                  <a:cubicBezTo>
                    <a:pt x="13" y="1"/>
                    <a:pt x="0" y="14"/>
                    <a:pt x="0" y="33"/>
                  </a:cubicBezTo>
                  <a:lnTo>
                    <a:pt x="0" y="4755"/>
                  </a:lnTo>
                  <a:cubicBezTo>
                    <a:pt x="0" y="4774"/>
                    <a:pt x="13" y="4780"/>
                    <a:pt x="26" y="4780"/>
                  </a:cubicBezTo>
                  <a:lnTo>
                    <a:pt x="164" y="4780"/>
                  </a:lnTo>
                  <a:cubicBezTo>
                    <a:pt x="177" y="4780"/>
                    <a:pt x="190" y="4774"/>
                    <a:pt x="190" y="4755"/>
                  </a:cubicBezTo>
                  <a:lnTo>
                    <a:pt x="190" y="33"/>
                  </a:lnTo>
                  <a:cubicBezTo>
                    <a:pt x="190" y="14"/>
                    <a:pt x="177" y="1"/>
                    <a:pt x="1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69"/>
            <p:cNvSpPr/>
            <p:nvPr/>
          </p:nvSpPr>
          <p:spPr>
            <a:xfrm>
              <a:off x="1561559" y="1857996"/>
              <a:ext cx="292178" cy="11613"/>
            </a:xfrm>
            <a:custGeom>
              <a:avLst/>
              <a:gdLst/>
              <a:ahLst/>
              <a:cxnLst/>
              <a:rect l="l" t="t" r="r" b="b"/>
              <a:pathLst>
                <a:path w="4780" h="190" extrusionOk="0">
                  <a:moveTo>
                    <a:pt x="26" y="0"/>
                  </a:moveTo>
                  <a:cubicBezTo>
                    <a:pt x="7" y="0"/>
                    <a:pt x="0" y="13"/>
                    <a:pt x="0" y="26"/>
                  </a:cubicBezTo>
                  <a:lnTo>
                    <a:pt x="0" y="165"/>
                  </a:lnTo>
                  <a:cubicBezTo>
                    <a:pt x="0" y="177"/>
                    <a:pt x="7" y="190"/>
                    <a:pt x="26" y="190"/>
                  </a:cubicBezTo>
                  <a:lnTo>
                    <a:pt x="4755" y="190"/>
                  </a:lnTo>
                  <a:cubicBezTo>
                    <a:pt x="4767" y="190"/>
                    <a:pt x="4780" y="177"/>
                    <a:pt x="4780" y="165"/>
                  </a:cubicBezTo>
                  <a:lnTo>
                    <a:pt x="4780" y="26"/>
                  </a:lnTo>
                  <a:cubicBezTo>
                    <a:pt x="4780" y="13"/>
                    <a:pt x="4767" y="0"/>
                    <a:pt x="47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3" name="Google Shape;1243;p69"/>
          <p:cNvGrpSpPr/>
          <p:nvPr/>
        </p:nvGrpSpPr>
        <p:grpSpPr>
          <a:xfrm>
            <a:off x="8137915" y="4778037"/>
            <a:ext cx="155930" cy="155978"/>
            <a:chOff x="1271767" y="1976812"/>
            <a:chExt cx="155930" cy="155978"/>
          </a:xfrm>
        </p:grpSpPr>
        <p:sp>
          <p:nvSpPr>
            <p:cNvPr id="1244" name="Google Shape;1244;p69"/>
            <p:cNvSpPr/>
            <p:nvPr/>
          </p:nvSpPr>
          <p:spPr>
            <a:xfrm>
              <a:off x="1346584" y="1976812"/>
              <a:ext cx="6235" cy="155978"/>
            </a:xfrm>
            <a:custGeom>
              <a:avLst/>
              <a:gdLst/>
              <a:ahLst/>
              <a:cxnLst/>
              <a:rect l="l" t="t" r="r" b="b"/>
              <a:pathLst>
                <a:path w="102" h="2552" extrusionOk="0">
                  <a:moveTo>
                    <a:pt x="20" y="1"/>
                  </a:moveTo>
                  <a:cubicBezTo>
                    <a:pt x="7" y="1"/>
                    <a:pt x="1" y="7"/>
                    <a:pt x="1" y="20"/>
                  </a:cubicBezTo>
                  <a:lnTo>
                    <a:pt x="1" y="2539"/>
                  </a:lnTo>
                  <a:cubicBezTo>
                    <a:pt x="1" y="2545"/>
                    <a:pt x="7" y="2552"/>
                    <a:pt x="20" y="2552"/>
                  </a:cubicBezTo>
                  <a:lnTo>
                    <a:pt x="89" y="2552"/>
                  </a:lnTo>
                  <a:cubicBezTo>
                    <a:pt x="96" y="2552"/>
                    <a:pt x="102" y="2545"/>
                    <a:pt x="102" y="2539"/>
                  </a:cubicBezTo>
                  <a:lnTo>
                    <a:pt x="102" y="20"/>
                  </a:lnTo>
                  <a:cubicBezTo>
                    <a:pt x="102" y="7"/>
                    <a:pt x="96" y="1"/>
                    <a:pt x="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69"/>
            <p:cNvSpPr/>
            <p:nvPr/>
          </p:nvSpPr>
          <p:spPr>
            <a:xfrm>
              <a:off x="1271767" y="2048627"/>
              <a:ext cx="155930" cy="6234"/>
            </a:xfrm>
            <a:custGeom>
              <a:avLst/>
              <a:gdLst/>
              <a:ahLst/>
              <a:cxnLst/>
              <a:rect l="l" t="t" r="r" b="b"/>
              <a:pathLst>
                <a:path w="2551" h="102" extrusionOk="0">
                  <a:moveTo>
                    <a:pt x="19" y="0"/>
                  </a:moveTo>
                  <a:cubicBezTo>
                    <a:pt x="6" y="0"/>
                    <a:pt x="0" y="7"/>
                    <a:pt x="0" y="19"/>
                  </a:cubicBezTo>
                  <a:lnTo>
                    <a:pt x="0" y="89"/>
                  </a:lnTo>
                  <a:cubicBezTo>
                    <a:pt x="0" y="95"/>
                    <a:pt x="6" y="101"/>
                    <a:pt x="19" y="101"/>
                  </a:cubicBezTo>
                  <a:lnTo>
                    <a:pt x="2538" y="101"/>
                  </a:lnTo>
                  <a:cubicBezTo>
                    <a:pt x="2544" y="101"/>
                    <a:pt x="2551" y="95"/>
                    <a:pt x="2551" y="89"/>
                  </a:cubicBezTo>
                  <a:lnTo>
                    <a:pt x="2551" y="19"/>
                  </a:lnTo>
                  <a:cubicBezTo>
                    <a:pt x="2551" y="7"/>
                    <a:pt x="2544" y="0"/>
                    <a:pt x="25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6" name="Google Shape;1246;p69"/>
          <p:cNvSpPr/>
          <p:nvPr/>
        </p:nvSpPr>
        <p:spPr>
          <a:xfrm>
            <a:off x="7979450" y="-730612"/>
            <a:ext cx="2090100" cy="2090100"/>
          </a:xfrm>
          <a:prstGeom prst="ellipse">
            <a:avLst/>
          </a:prstGeom>
          <a:gradFill>
            <a:gsLst>
              <a:gs pos="0">
                <a:srgbClr val="FF524B"/>
              </a:gs>
              <a:gs pos="39000">
                <a:srgbClr val="FF524B">
                  <a:alpha val="38431"/>
                </a:srgbClr>
              </a:gs>
              <a:gs pos="66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69"/>
          <p:cNvSpPr/>
          <p:nvPr/>
        </p:nvSpPr>
        <p:spPr>
          <a:xfrm>
            <a:off x="7208495" y="2592279"/>
            <a:ext cx="1220400" cy="12207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b="1">
              <a:solidFill>
                <a:schemeClr val="dk1"/>
              </a:solidFill>
              <a:latin typeface="Source Serif Pro"/>
              <a:ea typeface="Source Serif Pro"/>
              <a:cs typeface="Source Serif Pro"/>
              <a:sym typeface="Source Serif Pro"/>
            </a:endParaRPr>
          </a:p>
        </p:txBody>
      </p:sp>
      <p:sp>
        <p:nvSpPr>
          <p:cNvPr id="1248" name="Google Shape;1248;p69"/>
          <p:cNvSpPr txBox="1">
            <a:spLocks noGrp="1"/>
          </p:cNvSpPr>
          <p:nvPr>
            <p:ph type="title" idx="2"/>
          </p:nvPr>
        </p:nvSpPr>
        <p:spPr>
          <a:xfrm>
            <a:off x="7208500" y="2806625"/>
            <a:ext cx="1220400" cy="792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06</a:t>
            </a:r>
            <a:endParaRPr u="sng"/>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252"/>
        <p:cNvGrpSpPr/>
        <p:nvPr/>
      </p:nvGrpSpPr>
      <p:grpSpPr>
        <a:xfrm>
          <a:off x="0" y="0"/>
          <a:ext cx="0" cy="0"/>
          <a:chOff x="0" y="0"/>
          <a:chExt cx="0" cy="0"/>
        </a:xfrm>
      </p:grpSpPr>
      <p:pic>
        <p:nvPicPr>
          <p:cNvPr id="1253" name="Google Shape;1253;p70"/>
          <p:cNvPicPr preferRelativeResize="0"/>
          <p:nvPr/>
        </p:nvPicPr>
        <p:blipFill rotWithShape="1">
          <a:blip r:embed="rId3">
            <a:alphaModFix/>
          </a:blip>
          <a:srcRect t="11606" r="29686"/>
          <a:stretch/>
        </p:blipFill>
        <p:spPr>
          <a:xfrm flipH="1">
            <a:off x="3169208" y="1262847"/>
            <a:ext cx="2805600" cy="2886600"/>
          </a:xfrm>
          <a:prstGeom prst="ellipse">
            <a:avLst/>
          </a:prstGeom>
          <a:noFill/>
          <a:ln>
            <a:noFill/>
          </a:ln>
        </p:spPr>
      </p:pic>
      <p:pic>
        <p:nvPicPr>
          <p:cNvPr id="1254" name="Google Shape;1254;p70"/>
          <p:cNvPicPr preferRelativeResize="0"/>
          <p:nvPr/>
        </p:nvPicPr>
        <p:blipFill rotWithShape="1">
          <a:blip r:embed="rId4">
            <a:alphaModFix amt="52000"/>
          </a:blip>
          <a:srcRect t="11606" r="29686"/>
          <a:stretch/>
        </p:blipFill>
        <p:spPr>
          <a:xfrm flipH="1">
            <a:off x="3169208" y="1267435"/>
            <a:ext cx="2805600" cy="2886600"/>
          </a:xfrm>
          <a:prstGeom prst="ellipse">
            <a:avLst/>
          </a:prstGeom>
          <a:noFill/>
          <a:ln>
            <a:noFill/>
          </a:ln>
        </p:spPr>
      </p:pic>
      <p:sp>
        <p:nvSpPr>
          <p:cNvPr id="1255" name="Google Shape;1255;p70"/>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TB</a:t>
            </a:r>
            <a:r>
              <a:rPr lang="en" b="1"/>
              <a:t> infographic</a:t>
            </a:r>
            <a:endParaRPr b="1"/>
          </a:p>
        </p:txBody>
      </p:sp>
      <p:sp>
        <p:nvSpPr>
          <p:cNvPr id="1256" name="Google Shape;1256;p70"/>
          <p:cNvSpPr txBox="1"/>
          <p:nvPr/>
        </p:nvSpPr>
        <p:spPr>
          <a:xfrm>
            <a:off x="725637" y="1801807"/>
            <a:ext cx="2490900" cy="353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500">
                <a:solidFill>
                  <a:srgbClr val="FF524B"/>
                </a:solidFill>
                <a:latin typeface="Cormorant Unicase"/>
                <a:ea typeface="Cormorant Unicase"/>
                <a:cs typeface="Cormorant Unicase"/>
                <a:sym typeface="Cormorant Unicase"/>
              </a:rPr>
              <a:t>Venus</a:t>
            </a:r>
            <a:endParaRPr sz="2500">
              <a:solidFill>
                <a:srgbClr val="FF524B"/>
              </a:solidFill>
              <a:latin typeface="Cormorant Unicase"/>
              <a:ea typeface="Cormorant Unicase"/>
              <a:cs typeface="Cormorant Unicase"/>
              <a:sym typeface="Cormorant Unicase"/>
            </a:endParaRPr>
          </a:p>
        </p:txBody>
      </p:sp>
      <p:sp>
        <p:nvSpPr>
          <p:cNvPr id="1257" name="Google Shape;1257;p70"/>
          <p:cNvSpPr txBox="1"/>
          <p:nvPr/>
        </p:nvSpPr>
        <p:spPr>
          <a:xfrm>
            <a:off x="725637" y="2159438"/>
            <a:ext cx="2490900" cy="48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626870"/>
                </a:solidFill>
                <a:latin typeface="Syne"/>
                <a:ea typeface="Syne"/>
                <a:cs typeface="Syne"/>
                <a:sym typeface="Syne"/>
              </a:rPr>
              <a:t>Venus is the second planet from the Sun</a:t>
            </a:r>
            <a:endParaRPr>
              <a:solidFill>
                <a:srgbClr val="626870"/>
              </a:solidFill>
              <a:latin typeface="Syne"/>
              <a:ea typeface="Syne"/>
              <a:cs typeface="Syne"/>
              <a:sym typeface="Syne"/>
            </a:endParaRPr>
          </a:p>
        </p:txBody>
      </p:sp>
      <p:sp>
        <p:nvSpPr>
          <p:cNvPr id="1258" name="Google Shape;1258;p70"/>
          <p:cNvSpPr txBox="1"/>
          <p:nvPr/>
        </p:nvSpPr>
        <p:spPr>
          <a:xfrm>
            <a:off x="5927463" y="1801807"/>
            <a:ext cx="2490900" cy="353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500">
                <a:solidFill>
                  <a:srgbClr val="FF524B"/>
                </a:solidFill>
                <a:latin typeface="Cormorant Unicase"/>
                <a:ea typeface="Cormorant Unicase"/>
                <a:cs typeface="Cormorant Unicase"/>
                <a:sym typeface="Cormorant Unicase"/>
              </a:rPr>
              <a:t>Jupiter</a:t>
            </a:r>
            <a:endParaRPr sz="2500">
              <a:solidFill>
                <a:srgbClr val="FF524B"/>
              </a:solidFill>
              <a:latin typeface="Cormorant Unicase"/>
              <a:ea typeface="Cormorant Unicase"/>
              <a:cs typeface="Cormorant Unicase"/>
              <a:sym typeface="Cormorant Unicase"/>
            </a:endParaRPr>
          </a:p>
        </p:txBody>
      </p:sp>
      <p:sp>
        <p:nvSpPr>
          <p:cNvPr id="1259" name="Google Shape;1259;p70"/>
          <p:cNvSpPr txBox="1"/>
          <p:nvPr/>
        </p:nvSpPr>
        <p:spPr>
          <a:xfrm>
            <a:off x="5927463" y="2159438"/>
            <a:ext cx="2490900" cy="484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a:solidFill>
                  <a:srgbClr val="626870"/>
                </a:solidFill>
                <a:latin typeface="Syne"/>
                <a:ea typeface="Syne"/>
                <a:cs typeface="Syne"/>
                <a:sym typeface="Syne"/>
              </a:rPr>
              <a:t>Jupiter is the biggest planet in the Solar System</a:t>
            </a:r>
            <a:endParaRPr>
              <a:solidFill>
                <a:srgbClr val="626870"/>
              </a:solidFill>
              <a:latin typeface="Syne"/>
              <a:ea typeface="Syne"/>
              <a:cs typeface="Syne"/>
              <a:sym typeface="Syne"/>
            </a:endParaRPr>
          </a:p>
        </p:txBody>
      </p:sp>
      <p:sp>
        <p:nvSpPr>
          <p:cNvPr id="1260" name="Google Shape;1260;p70"/>
          <p:cNvSpPr txBox="1"/>
          <p:nvPr/>
        </p:nvSpPr>
        <p:spPr>
          <a:xfrm>
            <a:off x="725637" y="3465700"/>
            <a:ext cx="2490900" cy="353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500">
                <a:solidFill>
                  <a:srgbClr val="FF524B"/>
                </a:solidFill>
                <a:latin typeface="Cormorant Unicase"/>
                <a:ea typeface="Cormorant Unicase"/>
                <a:cs typeface="Cormorant Unicase"/>
                <a:sym typeface="Cormorant Unicase"/>
              </a:rPr>
              <a:t>Mars</a:t>
            </a:r>
            <a:endParaRPr sz="2500">
              <a:solidFill>
                <a:srgbClr val="FF524B"/>
              </a:solidFill>
              <a:latin typeface="Cormorant Unicase"/>
              <a:ea typeface="Cormorant Unicase"/>
              <a:cs typeface="Cormorant Unicase"/>
              <a:sym typeface="Cormorant Unicase"/>
            </a:endParaRPr>
          </a:p>
        </p:txBody>
      </p:sp>
      <p:sp>
        <p:nvSpPr>
          <p:cNvPr id="1261" name="Google Shape;1261;p70"/>
          <p:cNvSpPr txBox="1"/>
          <p:nvPr/>
        </p:nvSpPr>
        <p:spPr>
          <a:xfrm>
            <a:off x="725637" y="3823321"/>
            <a:ext cx="2490900" cy="48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626870"/>
                </a:solidFill>
                <a:latin typeface="Syne"/>
                <a:ea typeface="Syne"/>
                <a:cs typeface="Syne"/>
                <a:sym typeface="Syne"/>
              </a:rPr>
              <a:t>Despite being red, Mars is a cold place</a:t>
            </a:r>
            <a:endParaRPr>
              <a:solidFill>
                <a:srgbClr val="626870"/>
              </a:solidFill>
              <a:latin typeface="Syne"/>
              <a:ea typeface="Syne"/>
              <a:cs typeface="Syne"/>
              <a:sym typeface="Syne"/>
            </a:endParaRPr>
          </a:p>
        </p:txBody>
      </p:sp>
      <p:sp>
        <p:nvSpPr>
          <p:cNvPr id="1262" name="Google Shape;1262;p70"/>
          <p:cNvSpPr txBox="1"/>
          <p:nvPr/>
        </p:nvSpPr>
        <p:spPr>
          <a:xfrm>
            <a:off x="5927463" y="3465700"/>
            <a:ext cx="2490900" cy="353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500">
                <a:solidFill>
                  <a:srgbClr val="FF524B"/>
                </a:solidFill>
                <a:latin typeface="Cormorant Unicase"/>
                <a:ea typeface="Cormorant Unicase"/>
                <a:cs typeface="Cormorant Unicase"/>
                <a:sym typeface="Cormorant Unicase"/>
              </a:rPr>
              <a:t>Saturn</a:t>
            </a:r>
            <a:endParaRPr sz="2500">
              <a:solidFill>
                <a:srgbClr val="FF524B"/>
              </a:solidFill>
              <a:latin typeface="Cormorant Unicase"/>
              <a:ea typeface="Cormorant Unicase"/>
              <a:cs typeface="Cormorant Unicase"/>
              <a:sym typeface="Cormorant Unicase"/>
            </a:endParaRPr>
          </a:p>
        </p:txBody>
      </p:sp>
      <p:sp>
        <p:nvSpPr>
          <p:cNvPr id="1263" name="Google Shape;1263;p70"/>
          <p:cNvSpPr txBox="1"/>
          <p:nvPr/>
        </p:nvSpPr>
        <p:spPr>
          <a:xfrm>
            <a:off x="5927463" y="3823321"/>
            <a:ext cx="2490900" cy="484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a:solidFill>
                  <a:srgbClr val="626870"/>
                </a:solidFill>
                <a:latin typeface="Syne"/>
                <a:ea typeface="Syne"/>
                <a:cs typeface="Syne"/>
                <a:sym typeface="Syne"/>
              </a:rPr>
              <a:t>Saturn is a gas giant and has several rings</a:t>
            </a:r>
            <a:endParaRPr>
              <a:solidFill>
                <a:srgbClr val="626870"/>
              </a:solidFill>
              <a:latin typeface="Syne"/>
              <a:ea typeface="Syne"/>
              <a:cs typeface="Syne"/>
              <a:sym typeface="Syne"/>
            </a:endParaRPr>
          </a:p>
        </p:txBody>
      </p:sp>
      <p:grpSp>
        <p:nvGrpSpPr>
          <p:cNvPr id="1264" name="Google Shape;1264;p70"/>
          <p:cNvGrpSpPr/>
          <p:nvPr/>
        </p:nvGrpSpPr>
        <p:grpSpPr>
          <a:xfrm>
            <a:off x="8427707" y="445026"/>
            <a:ext cx="292177" cy="292215"/>
            <a:chOff x="1561559" y="1723289"/>
            <a:chExt cx="292178" cy="292215"/>
          </a:xfrm>
        </p:grpSpPr>
        <p:sp>
          <p:nvSpPr>
            <p:cNvPr id="1265" name="Google Shape;1265;p70"/>
            <p:cNvSpPr/>
            <p:nvPr/>
          </p:nvSpPr>
          <p:spPr>
            <a:xfrm>
              <a:off x="1701657" y="1723289"/>
              <a:ext cx="11614" cy="292215"/>
            </a:xfrm>
            <a:custGeom>
              <a:avLst/>
              <a:gdLst/>
              <a:ahLst/>
              <a:cxnLst/>
              <a:rect l="l" t="t" r="r" b="b"/>
              <a:pathLst>
                <a:path w="190" h="4781" extrusionOk="0">
                  <a:moveTo>
                    <a:pt x="26" y="1"/>
                  </a:moveTo>
                  <a:cubicBezTo>
                    <a:pt x="13" y="1"/>
                    <a:pt x="0" y="14"/>
                    <a:pt x="0" y="33"/>
                  </a:cubicBezTo>
                  <a:lnTo>
                    <a:pt x="0" y="4755"/>
                  </a:lnTo>
                  <a:cubicBezTo>
                    <a:pt x="0" y="4774"/>
                    <a:pt x="13" y="4780"/>
                    <a:pt x="26" y="4780"/>
                  </a:cubicBezTo>
                  <a:lnTo>
                    <a:pt x="164" y="4780"/>
                  </a:lnTo>
                  <a:cubicBezTo>
                    <a:pt x="177" y="4780"/>
                    <a:pt x="190" y="4774"/>
                    <a:pt x="190" y="4755"/>
                  </a:cubicBezTo>
                  <a:lnTo>
                    <a:pt x="190" y="33"/>
                  </a:lnTo>
                  <a:cubicBezTo>
                    <a:pt x="190" y="14"/>
                    <a:pt x="177" y="1"/>
                    <a:pt x="1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70"/>
            <p:cNvSpPr/>
            <p:nvPr/>
          </p:nvSpPr>
          <p:spPr>
            <a:xfrm>
              <a:off x="1561559" y="1857996"/>
              <a:ext cx="292178" cy="11613"/>
            </a:xfrm>
            <a:custGeom>
              <a:avLst/>
              <a:gdLst/>
              <a:ahLst/>
              <a:cxnLst/>
              <a:rect l="l" t="t" r="r" b="b"/>
              <a:pathLst>
                <a:path w="4780" h="190" extrusionOk="0">
                  <a:moveTo>
                    <a:pt x="26" y="0"/>
                  </a:moveTo>
                  <a:cubicBezTo>
                    <a:pt x="7" y="0"/>
                    <a:pt x="0" y="13"/>
                    <a:pt x="0" y="26"/>
                  </a:cubicBezTo>
                  <a:lnTo>
                    <a:pt x="0" y="165"/>
                  </a:lnTo>
                  <a:cubicBezTo>
                    <a:pt x="0" y="177"/>
                    <a:pt x="7" y="190"/>
                    <a:pt x="26" y="190"/>
                  </a:cubicBezTo>
                  <a:lnTo>
                    <a:pt x="4755" y="190"/>
                  </a:lnTo>
                  <a:cubicBezTo>
                    <a:pt x="4767" y="190"/>
                    <a:pt x="4780" y="177"/>
                    <a:pt x="4780" y="165"/>
                  </a:cubicBezTo>
                  <a:lnTo>
                    <a:pt x="4780" y="26"/>
                  </a:lnTo>
                  <a:cubicBezTo>
                    <a:pt x="4780" y="13"/>
                    <a:pt x="4767" y="0"/>
                    <a:pt x="47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7" name="Google Shape;1267;p70"/>
          <p:cNvGrpSpPr/>
          <p:nvPr/>
        </p:nvGrpSpPr>
        <p:grpSpPr>
          <a:xfrm>
            <a:off x="8137915" y="698549"/>
            <a:ext cx="155930" cy="155978"/>
            <a:chOff x="1271767" y="1976812"/>
            <a:chExt cx="155930" cy="155978"/>
          </a:xfrm>
        </p:grpSpPr>
        <p:sp>
          <p:nvSpPr>
            <p:cNvPr id="1268" name="Google Shape;1268;p70"/>
            <p:cNvSpPr/>
            <p:nvPr/>
          </p:nvSpPr>
          <p:spPr>
            <a:xfrm>
              <a:off x="1346584" y="1976812"/>
              <a:ext cx="6235" cy="155978"/>
            </a:xfrm>
            <a:custGeom>
              <a:avLst/>
              <a:gdLst/>
              <a:ahLst/>
              <a:cxnLst/>
              <a:rect l="l" t="t" r="r" b="b"/>
              <a:pathLst>
                <a:path w="102" h="2552" extrusionOk="0">
                  <a:moveTo>
                    <a:pt x="20" y="1"/>
                  </a:moveTo>
                  <a:cubicBezTo>
                    <a:pt x="7" y="1"/>
                    <a:pt x="1" y="7"/>
                    <a:pt x="1" y="20"/>
                  </a:cubicBezTo>
                  <a:lnTo>
                    <a:pt x="1" y="2539"/>
                  </a:lnTo>
                  <a:cubicBezTo>
                    <a:pt x="1" y="2545"/>
                    <a:pt x="7" y="2552"/>
                    <a:pt x="20" y="2552"/>
                  </a:cubicBezTo>
                  <a:lnTo>
                    <a:pt x="89" y="2552"/>
                  </a:lnTo>
                  <a:cubicBezTo>
                    <a:pt x="96" y="2552"/>
                    <a:pt x="102" y="2545"/>
                    <a:pt x="102" y="2539"/>
                  </a:cubicBezTo>
                  <a:lnTo>
                    <a:pt x="102" y="20"/>
                  </a:lnTo>
                  <a:cubicBezTo>
                    <a:pt x="102" y="7"/>
                    <a:pt x="96" y="1"/>
                    <a:pt x="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70"/>
            <p:cNvSpPr/>
            <p:nvPr/>
          </p:nvSpPr>
          <p:spPr>
            <a:xfrm>
              <a:off x="1271767" y="2048627"/>
              <a:ext cx="155930" cy="6234"/>
            </a:xfrm>
            <a:custGeom>
              <a:avLst/>
              <a:gdLst/>
              <a:ahLst/>
              <a:cxnLst/>
              <a:rect l="l" t="t" r="r" b="b"/>
              <a:pathLst>
                <a:path w="2551" h="102" extrusionOk="0">
                  <a:moveTo>
                    <a:pt x="19" y="0"/>
                  </a:moveTo>
                  <a:cubicBezTo>
                    <a:pt x="6" y="0"/>
                    <a:pt x="0" y="7"/>
                    <a:pt x="0" y="19"/>
                  </a:cubicBezTo>
                  <a:lnTo>
                    <a:pt x="0" y="89"/>
                  </a:lnTo>
                  <a:cubicBezTo>
                    <a:pt x="0" y="95"/>
                    <a:pt x="6" y="101"/>
                    <a:pt x="19" y="101"/>
                  </a:cubicBezTo>
                  <a:lnTo>
                    <a:pt x="2538" y="101"/>
                  </a:lnTo>
                  <a:cubicBezTo>
                    <a:pt x="2544" y="101"/>
                    <a:pt x="2551" y="95"/>
                    <a:pt x="2551" y="89"/>
                  </a:cubicBezTo>
                  <a:lnTo>
                    <a:pt x="2551" y="19"/>
                  </a:lnTo>
                  <a:cubicBezTo>
                    <a:pt x="2551" y="7"/>
                    <a:pt x="2544" y="0"/>
                    <a:pt x="25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0" name="Google Shape;1270;p70"/>
          <p:cNvGrpSpPr/>
          <p:nvPr/>
        </p:nvGrpSpPr>
        <p:grpSpPr>
          <a:xfrm flipH="1">
            <a:off x="4319840" y="4403751"/>
            <a:ext cx="292178" cy="292215"/>
            <a:chOff x="1561559" y="1723289"/>
            <a:chExt cx="292178" cy="292215"/>
          </a:xfrm>
        </p:grpSpPr>
        <p:sp>
          <p:nvSpPr>
            <p:cNvPr id="1271" name="Google Shape;1271;p70"/>
            <p:cNvSpPr/>
            <p:nvPr/>
          </p:nvSpPr>
          <p:spPr>
            <a:xfrm>
              <a:off x="1701657" y="1723289"/>
              <a:ext cx="11614" cy="292215"/>
            </a:xfrm>
            <a:custGeom>
              <a:avLst/>
              <a:gdLst/>
              <a:ahLst/>
              <a:cxnLst/>
              <a:rect l="l" t="t" r="r" b="b"/>
              <a:pathLst>
                <a:path w="190" h="4781" extrusionOk="0">
                  <a:moveTo>
                    <a:pt x="26" y="1"/>
                  </a:moveTo>
                  <a:cubicBezTo>
                    <a:pt x="13" y="1"/>
                    <a:pt x="0" y="14"/>
                    <a:pt x="0" y="33"/>
                  </a:cubicBezTo>
                  <a:lnTo>
                    <a:pt x="0" y="4755"/>
                  </a:lnTo>
                  <a:cubicBezTo>
                    <a:pt x="0" y="4774"/>
                    <a:pt x="13" y="4780"/>
                    <a:pt x="26" y="4780"/>
                  </a:cubicBezTo>
                  <a:lnTo>
                    <a:pt x="164" y="4780"/>
                  </a:lnTo>
                  <a:cubicBezTo>
                    <a:pt x="177" y="4780"/>
                    <a:pt x="190" y="4774"/>
                    <a:pt x="190" y="4755"/>
                  </a:cubicBezTo>
                  <a:lnTo>
                    <a:pt x="190" y="33"/>
                  </a:lnTo>
                  <a:cubicBezTo>
                    <a:pt x="190" y="14"/>
                    <a:pt x="177" y="1"/>
                    <a:pt x="1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70"/>
            <p:cNvSpPr/>
            <p:nvPr/>
          </p:nvSpPr>
          <p:spPr>
            <a:xfrm>
              <a:off x="1561559" y="1857996"/>
              <a:ext cx="292178" cy="11613"/>
            </a:xfrm>
            <a:custGeom>
              <a:avLst/>
              <a:gdLst/>
              <a:ahLst/>
              <a:cxnLst/>
              <a:rect l="l" t="t" r="r" b="b"/>
              <a:pathLst>
                <a:path w="4780" h="190" extrusionOk="0">
                  <a:moveTo>
                    <a:pt x="26" y="0"/>
                  </a:moveTo>
                  <a:cubicBezTo>
                    <a:pt x="7" y="0"/>
                    <a:pt x="0" y="13"/>
                    <a:pt x="0" y="26"/>
                  </a:cubicBezTo>
                  <a:lnTo>
                    <a:pt x="0" y="165"/>
                  </a:lnTo>
                  <a:cubicBezTo>
                    <a:pt x="0" y="177"/>
                    <a:pt x="7" y="190"/>
                    <a:pt x="26" y="190"/>
                  </a:cubicBezTo>
                  <a:lnTo>
                    <a:pt x="4755" y="190"/>
                  </a:lnTo>
                  <a:cubicBezTo>
                    <a:pt x="4767" y="190"/>
                    <a:pt x="4780" y="177"/>
                    <a:pt x="4780" y="165"/>
                  </a:cubicBezTo>
                  <a:lnTo>
                    <a:pt x="4780" y="26"/>
                  </a:lnTo>
                  <a:cubicBezTo>
                    <a:pt x="4780" y="13"/>
                    <a:pt x="4767" y="0"/>
                    <a:pt x="47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3" name="Google Shape;1273;p70"/>
          <p:cNvGrpSpPr/>
          <p:nvPr/>
        </p:nvGrpSpPr>
        <p:grpSpPr>
          <a:xfrm flipH="1">
            <a:off x="4745880" y="4657274"/>
            <a:ext cx="155930" cy="155978"/>
            <a:chOff x="1271767" y="1976812"/>
            <a:chExt cx="155930" cy="155978"/>
          </a:xfrm>
        </p:grpSpPr>
        <p:sp>
          <p:nvSpPr>
            <p:cNvPr id="1274" name="Google Shape;1274;p70"/>
            <p:cNvSpPr/>
            <p:nvPr/>
          </p:nvSpPr>
          <p:spPr>
            <a:xfrm>
              <a:off x="1346584" y="1976812"/>
              <a:ext cx="6235" cy="155978"/>
            </a:xfrm>
            <a:custGeom>
              <a:avLst/>
              <a:gdLst/>
              <a:ahLst/>
              <a:cxnLst/>
              <a:rect l="l" t="t" r="r" b="b"/>
              <a:pathLst>
                <a:path w="102" h="2552" extrusionOk="0">
                  <a:moveTo>
                    <a:pt x="20" y="1"/>
                  </a:moveTo>
                  <a:cubicBezTo>
                    <a:pt x="7" y="1"/>
                    <a:pt x="1" y="7"/>
                    <a:pt x="1" y="20"/>
                  </a:cubicBezTo>
                  <a:lnTo>
                    <a:pt x="1" y="2539"/>
                  </a:lnTo>
                  <a:cubicBezTo>
                    <a:pt x="1" y="2545"/>
                    <a:pt x="7" y="2552"/>
                    <a:pt x="20" y="2552"/>
                  </a:cubicBezTo>
                  <a:lnTo>
                    <a:pt x="89" y="2552"/>
                  </a:lnTo>
                  <a:cubicBezTo>
                    <a:pt x="96" y="2552"/>
                    <a:pt x="102" y="2545"/>
                    <a:pt x="102" y="2539"/>
                  </a:cubicBezTo>
                  <a:lnTo>
                    <a:pt x="102" y="20"/>
                  </a:lnTo>
                  <a:cubicBezTo>
                    <a:pt x="102" y="7"/>
                    <a:pt x="96" y="1"/>
                    <a:pt x="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70"/>
            <p:cNvSpPr/>
            <p:nvPr/>
          </p:nvSpPr>
          <p:spPr>
            <a:xfrm>
              <a:off x="1271767" y="2048627"/>
              <a:ext cx="155930" cy="6234"/>
            </a:xfrm>
            <a:custGeom>
              <a:avLst/>
              <a:gdLst/>
              <a:ahLst/>
              <a:cxnLst/>
              <a:rect l="l" t="t" r="r" b="b"/>
              <a:pathLst>
                <a:path w="2551" h="102" extrusionOk="0">
                  <a:moveTo>
                    <a:pt x="19" y="0"/>
                  </a:moveTo>
                  <a:cubicBezTo>
                    <a:pt x="6" y="0"/>
                    <a:pt x="0" y="7"/>
                    <a:pt x="0" y="19"/>
                  </a:cubicBezTo>
                  <a:lnTo>
                    <a:pt x="0" y="89"/>
                  </a:lnTo>
                  <a:cubicBezTo>
                    <a:pt x="0" y="95"/>
                    <a:pt x="6" y="101"/>
                    <a:pt x="19" y="101"/>
                  </a:cubicBezTo>
                  <a:lnTo>
                    <a:pt x="2538" y="101"/>
                  </a:lnTo>
                  <a:cubicBezTo>
                    <a:pt x="2544" y="101"/>
                    <a:pt x="2551" y="95"/>
                    <a:pt x="2551" y="89"/>
                  </a:cubicBezTo>
                  <a:lnTo>
                    <a:pt x="2551" y="19"/>
                  </a:lnTo>
                  <a:cubicBezTo>
                    <a:pt x="2551" y="7"/>
                    <a:pt x="2544" y="0"/>
                    <a:pt x="25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6" name="Google Shape;1276;p70"/>
          <p:cNvGrpSpPr/>
          <p:nvPr/>
        </p:nvGrpSpPr>
        <p:grpSpPr>
          <a:xfrm>
            <a:off x="912482" y="781189"/>
            <a:ext cx="292178" cy="292215"/>
            <a:chOff x="1561559" y="1723289"/>
            <a:chExt cx="292178" cy="292215"/>
          </a:xfrm>
        </p:grpSpPr>
        <p:sp>
          <p:nvSpPr>
            <p:cNvPr id="1277" name="Google Shape;1277;p70"/>
            <p:cNvSpPr/>
            <p:nvPr/>
          </p:nvSpPr>
          <p:spPr>
            <a:xfrm>
              <a:off x="1701657" y="1723289"/>
              <a:ext cx="11614" cy="292215"/>
            </a:xfrm>
            <a:custGeom>
              <a:avLst/>
              <a:gdLst/>
              <a:ahLst/>
              <a:cxnLst/>
              <a:rect l="l" t="t" r="r" b="b"/>
              <a:pathLst>
                <a:path w="190" h="4781" extrusionOk="0">
                  <a:moveTo>
                    <a:pt x="26" y="1"/>
                  </a:moveTo>
                  <a:cubicBezTo>
                    <a:pt x="13" y="1"/>
                    <a:pt x="0" y="14"/>
                    <a:pt x="0" y="33"/>
                  </a:cubicBezTo>
                  <a:lnTo>
                    <a:pt x="0" y="4755"/>
                  </a:lnTo>
                  <a:cubicBezTo>
                    <a:pt x="0" y="4774"/>
                    <a:pt x="13" y="4780"/>
                    <a:pt x="26" y="4780"/>
                  </a:cubicBezTo>
                  <a:lnTo>
                    <a:pt x="164" y="4780"/>
                  </a:lnTo>
                  <a:cubicBezTo>
                    <a:pt x="177" y="4780"/>
                    <a:pt x="190" y="4774"/>
                    <a:pt x="190" y="4755"/>
                  </a:cubicBezTo>
                  <a:lnTo>
                    <a:pt x="190" y="33"/>
                  </a:lnTo>
                  <a:cubicBezTo>
                    <a:pt x="190" y="14"/>
                    <a:pt x="177" y="1"/>
                    <a:pt x="1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70"/>
            <p:cNvSpPr/>
            <p:nvPr/>
          </p:nvSpPr>
          <p:spPr>
            <a:xfrm>
              <a:off x="1561559" y="1857996"/>
              <a:ext cx="292178" cy="11613"/>
            </a:xfrm>
            <a:custGeom>
              <a:avLst/>
              <a:gdLst/>
              <a:ahLst/>
              <a:cxnLst/>
              <a:rect l="l" t="t" r="r" b="b"/>
              <a:pathLst>
                <a:path w="4780" h="190" extrusionOk="0">
                  <a:moveTo>
                    <a:pt x="26" y="0"/>
                  </a:moveTo>
                  <a:cubicBezTo>
                    <a:pt x="7" y="0"/>
                    <a:pt x="0" y="13"/>
                    <a:pt x="0" y="26"/>
                  </a:cubicBezTo>
                  <a:lnTo>
                    <a:pt x="0" y="165"/>
                  </a:lnTo>
                  <a:cubicBezTo>
                    <a:pt x="0" y="177"/>
                    <a:pt x="7" y="190"/>
                    <a:pt x="26" y="190"/>
                  </a:cubicBezTo>
                  <a:lnTo>
                    <a:pt x="4755" y="190"/>
                  </a:lnTo>
                  <a:cubicBezTo>
                    <a:pt x="4767" y="190"/>
                    <a:pt x="4780" y="177"/>
                    <a:pt x="4780" y="165"/>
                  </a:cubicBezTo>
                  <a:lnTo>
                    <a:pt x="4780" y="26"/>
                  </a:lnTo>
                  <a:cubicBezTo>
                    <a:pt x="4780" y="13"/>
                    <a:pt x="4767" y="0"/>
                    <a:pt x="47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9" name="Google Shape;1279;p70"/>
          <p:cNvGrpSpPr/>
          <p:nvPr/>
        </p:nvGrpSpPr>
        <p:grpSpPr>
          <a:xfrm>
            <a:off x="622690" y="1034712"/>
            <a:ext cx="155930" cy="155978"/>
            <a:chOff x="1271767" y="1976812"/>
            <a:chExt cx="155930" cy="155978"/>
          </a:xfrm>
        </p:grpSpPr>
        <p:sp>
          <p:nvSpPr>
            <p:cNvPr id="1280" name="Google Shape;1280;p70"/>
            <p:cNvSpPr/>
            <p:nvPr/>
          </p:nvSpPr>
          <p:spPr>
            <a:xfrm>
              <a:off x="1346584" y="1976812"/>
              <a:ext cx="6235" cy="155978"/>
            </a:xfrm>
            <a:custGeom>
              <a:avLst/>
              <a:gdLst/>
              <a:ahLst/>
              <a:cxnLst/>
              <a:rect l="l" t="t" r="r" b="b"/>
              <a:pathLst>
                <a:path w="102" h="2552" extrusionOk="0">
                  <a:moveTo>
                    <a:pt x="20" y="1"/>
                  </a:moveTo>
                  <a:cubicBezTo>
                    <a:pt x="7" y="1"/>
                    <a:pt x="1" y="7"/>
                    <a:pt x="1" y="20"/>
                  </a:cubicBezTo>
                  <a:lnTo>
                    <a:pt x="1" y="2539"/>
                  </a:lnTo>
                  <a:cubicBezTo>
                    <a:pt x="1" y="2545"/>
                    <a:pt x="7" y="2552"/>
                    <a:pt x="20" y="2552"/>
                  </a:cubicBezTo>
                  <a:lnTo>
                    <a:pt x="89" y="2552"/>
                  </a:lnTo>
                  <a:cubicBezTo>
                    <a:pt x="96" y="2552"/>
                    <a:pt x="102" y="2545"/>
                    <a:pt x="102" y="2539"/>
                  </a:cubicBezTo>
                  <a:lnTo>
                    <a:pt x="102" y="20"/>
                  </a:lnTo>
                  <a:cubicBezTo>
                    <a:pt x="102" y="7"/>
                    <a:pt x="96" y="1"/>
                    <a:pt x="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70"/>
            <p:cNvSpPr/>
            <p:nvPr/>
          </p:nvSpPr>
          <p:spPr>
            <a:xfrm>
              <a:off x="1271767" y="2048627"/>
              <a:ext cx="155930" cy="6234"/>
            </a:xfrm>
            <a:custGeom>
              <a:avLst/>
              <a:gdLst/>
              <a:ahLst/>
              <a:cxnLst/>
              <a:rect l="l" t="t" r="r" b="b"/>
              <a:pathLst>
                <a:path w="2551" h="102" extrusionOk="0">
                  <a:moveTo>
                    <a:pt x="19" y="0"/>
                  </a:moveTo>
                  <a:cubicBezTo>
                    <a:pt x="6" y="0"/>
                    <a:pt x="0" y="7"/>
                    <a:pt x="0" y="19"/>
                  </a:cubicBezTo>
                  <a:lnTo>
                    <a:pt x="0" y="89"/>
                  </a:lnTo>
                  <a:cubicBezTo>
                    <a:pt x="0" y="95"/>
                    <a:pt x="6" y="101"/>
                    <a:pt x="19" y="101"/>
                  </a:cubicBezTo>
                  <a:lnTo>
                    <a:pt x="2538" y="101"/>
                  </a:lnTo>
                  <a:cubicBezTo>
                    <a:pt x="2544" y="101"/>
                    <a:pt x="2551" y="95"/>
                    <a:pt x="2551" y="89"/>
                  </a:cubicBezTo>
                  <a:lnTo>
                    <a:pt x="2551" y="19"/>
                  </a:lnTo>
                  <a:cubicBezTo>
                    <a:pt x="2551" y="7"/>
                    <a:pt x="2544" y="0"/>
                    <a:pt x="25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82" name="Google Shape;1282;p70"/>
          <p:cNvSpPr/>
          <p:nvPr/>
        </p:nvSpPr>
        <p:spPr>
          <a:xfrm>
            <a:off x="3939225" y="1965150"/>
            <a:ext cx="219000" cy="219000"/>
          </a:xfrm>
          <a:prstGeom prst="ellipse">
            <a:avLst/>
          </a:prstGeom>
          <a:solidFill>
            <a:srgbClr val="FFFFFF">
              <a:alpha val="353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83" name="Google Shape;1283;p70"/>
          <p:cNvCxnSpPr>
            <a:stCxn id="1282" idx="2"/>
            <a:endCxn id="1256" idx="0"/>
          </p:cNvCxnSpPr>
          <p:nvPr/>
        </p:nvCxnSpPr>
        <p:spPr>
          <a:xfrm rot="10800000">
            <a:off x="1971225" y="1801950"/>
            <a:ext cx="1968000" cy="272700"/>
          </a:xfrm>
          <a:prstGeom prst="bentConnector4">
            <a:avLst>
              <a:gd name="adj1" fmla="val 18361"/>
              <a:gd name="adj2" fmla="val 187374"/>
            </a:avLst>
          </a:prstGeom>
          <a:noFill/>
          <a:ln w="9525" cap="flat" cmpd="sng">
            <a:solidFill>
              <a:schemeClr val="dk1"/>
            </a:solidFill>
            <a:prstDash val="solid"/>
            <a:round/>
            <a:headEnd type="none" w="med" len="med"/>
            <a:tailEnd type="none" w="med" len="med"/>
          </a:ln>
        </p:spPr>
      </p:cxnSp>
      <p:sp>
        <p:nvSpPr>
          <p:cNvPr id="1284" name="Google Shape;1284;p70"/>
          <p:cNvSpPr/>
          <p:nvPr/>
        </p:nvSpPr>
        <p:spPr>
          <a:xfrm flipH="1">
            <a:off x="4954325" y="2321000"/>
            <a:ext cx="646500" cy="646500"/>
          </a:xfrm>
          <a:prstGeom prst="ellipse">
            <a:avLst/>
          </a:prstGeom>
          <a:solidFill>
            <a:srgbClr val="FF9995">
              <a:alpha val="34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85" name="Google Shape;1285;p70"/>
          <p:cNvCxnSpPr>
            <a:stCxn id="1284" idx="2"/>
            <a:endCxn id="1258" idx="0"/>
          </p:cNvCxnSpPr>
          <p:nvPr/>
        </p:nvCxnSpPr>
        <p:spPr>
          <a:xfrm rot="10800000" flipH="1">
            <a:off x="5600825" y="1801850"/>
            <a:ext cx="1572000" cy="842400"/>
          </a:xfrm>
          <a:prstGeom prst="bentConnector4">
            <a:avLst>
              <a:gd name="adj1" fmla="val 10389"/>
              <a:gd name="adj2" fmla="val 128273"/>
            </a:avLst>
          </a:prstGeom>
          <a:noFill/>
          <a:ln w="9525" cap="flat" cmpd="sng">
            <a:solidFill>
              <a:schemeClr val="dk1"/>
            </a:solidFill>
            <a:prstDash val="solid"/>
            <a:round/>
            <a:headEnd type="none" w="med" len="med"/>
            <a:tailEnd type="none" w="med" len="med"/>
          </a:ln>
        </p:spPr>
      </p:cxnSp>
      <p:sp>
        <p:nvSpPr>
          <p:cNvPr id="1286" name="Google Shape;1286;p70"/>
          <p:cNvSpPr/>
          <p:nvPr/>
        </p:nvSpPr>
        <p:spPr>
          <a:xfrm>
            <a:off x="3693975" y="2571923"/>
            <a:ext cx="353700" cy="353700"/>
          </a:xfrm>
          <a:prstGeom prst="ellipse">
            <a:avLst/>
          </a:prstGeom>
          <a:solidFill>
            <a:srgbClr val="FF9995">
              <a:alpha val="34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70"/>
          <p:cNvSpPr/>
          <p:nvPr/>
        </p:nvSpPr>
        <p:spPr>
          <a:xfrm flipH="1">
            <a:off x="3750138" y="3068544"/>
            <a:ext cx="484800" cy="484800"/>
          </a:xfrm>
          <a:prstGeom prst="ellipse">
            <a:avLst/>
          </a:prstGeom>
          <a:solidFill>
            <a:srgbClr val="FF9995">
              <a:alpha val="34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88" name="Google Shape;1288;p70"/>
          <p:cNvCxnSpPr>
            <a:stCxn id="1286" idx="2"/>
            <a:endCxn id="1260" idx="0"/>
          </p:cNvCxnSpPr>
          <p:nvPr/>
        </p:nvCxnSpPr>
        <p:spPr>
          <a:xfrm flipH="1">
            <a:off x="1971075" y="2748773"/>
            <a:ext cx="1722900" cy="717000"/>
          </a:xfrm>
          <a:prstGeom prst="bentConnector2">
            <a:avLst/>
          </a:prstGeom>
          <a:noFill/>
          <a:ln w="9525" cap="flat" cmpd="sng">
            <a:solidFill>
              <a:schemeClr val="dk1"/>
            </a:solidFill>
            <a:prstDash val="solid"/>
            <a:round/>
            <a:headEnd type="none" w="med" len="med"/>
            <a:tailEnd type="none" w="med" len="med"/>
          </a:ln>
        </p:spPr>
      </p:cxnSp>
      <p:cxnSp>
        <p:nvCxnSpPr>
          <p:cNvPr id="1289" name="Google Shape;1289;p70"/>
          <p:cNvCxnSpPr>
            <a:stCxn id="1287" idx="2"/>
            <a:endCxn id="1262" idx="0"/>
          </p:cNvCxnSpPr>
          <p:nvPr/>
        </p:nvCxnSpPr>
        <p:spPr>
          <a:xfrm>
            <a:off x="4234938" y="3310944"/>
            <a:ext cx="2937900" cy="154800"/>
          </a:xfrm>
          <a:prstGeom prst="bentConnector2">
            <a:avLst/>
          </a:prstGeom>
          <a:noFill/>
          <a:ln w="9525" cap="flat" cmpd="sng">
            <a:solidFill>
              <a:schemeClr val="dk1"/>
            </a:solidFill>
            <a:prstDash val="solid"/>
            <a:round/>
            <a:headEnd type="none" w="med" len="med"/>
            <a:tailEnd type="none" w="med" len="med"/>
          </a:ln>
        </p:spPr>
      </p:cxnSp>
      <p:sp>
        <p:nvSpPr>
          <p:cNvPr id="1290" name="Google Shape;1290;p70"/>
          <p:cNvSpPr/>
          <p:nvPr/>
        </p:nvSpPr>
        <p:spPr>
          <a:xfrm>
            <a:off x="1753849" y="1325902"/>
            <a:ext cx="484800" cy="484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91" name="Google Shape;1291;p70"/>
          <p:cNvGrpSpPr/>
          <p:nvPr/>
        </p:nvGrpSpPr>
        <p:grpSpPr>
          <a:xfrm>
            <a:off x="1839299" y="1355468"/>
            <a:ext cx="313896" cy="399951"/>
            <a:chOff x="3936750" y="1923574"/>
            <a:chExt cx="313896" cy="399951"/>
          </a:xfrm>
        </p:grpSpPr>
        <p:sp>
          <p:nvSpPr>
            <p:cNvPr id="1292" name="Google Shape;1292;p70"/>
            <p:cNvSpPr/>
            <p:nvPr/>
          </p:nvSpPr>
          <p:spPr>
            <a:xfrm rot="1004016">
              <a:off x="3956136" y="1959909"/>
              <a:ext cx="47930" cy="141031"/>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293" name="Google Shape;1293;p70"/>
            <p:cNvSpPr/>
            <p:nvPr/>
          </p:nvSpPr>
          <p:spPr>
            <a:xfrm rot="1004016">
              <a:off x="4066434" y="1927459"/>
              <a:ext cx="47930" cy="141031"/>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294" name="Google Shape;1294;p70"/>
            <p:cNvSpPr/>
            <p:nvPr/>
          </p:nvSpPr>
          <p:spPr>
            <a:xfrm rot="1004016">
              <a:off x="4128646" y="2001896"/>
              <a:ext cx="47930" cy="141031"/>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295" name="Google Shape;1295;p70"/>
            <p:cNvSpPr/>
            <p:nvPr/>
          </p:nvSpPr>
          <p:spPr>
            <a:xfrm rot="1004016">
              <a:off x="4010709" y="2090253"/>
              <a:ext cx="47930" cy="141031"/>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296" name="Google Shape;1296;p70"/>
            <p:cNvSpPr/>
            <p:nvPr/>
          </p:nvSpPr>
          <p:spPr>
            <a:xfrm rot="1004016">
              <a:off x="4183332" y="2090253"/>
              <a:ext cx="47930" cy="141031"/>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297" name="Google Shape;1297;p70"/>
            <p:cNvSpPr/>
            <p:nvPr/>
          </p:nvSpPr>
          <p:spPr>
            <a:xfrm rot="1004016">
              <a:off x="4078728" y="2178610"/>
              <a:ext cx="47930" cy="141031"/>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grpSp>
      <p:sp>
        <p:nvSpPr>
          <p:cNvPr id="1298" name="Google Shape;1298;p70"/>
          <p:cNvSpPr/>
          <p:nvPr/>
        </p:nvSpPr>
        <p:spPr>
          <a:xfrm>
            <a:off x="1753836" y="3004246"/>
            <a:ext cx="484800" cy="484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99" name="Google Shape;1299;p70"/>
          <p:cNvGrpSpPr/>
          <p:nvPr/>
        </p:nvGrpSpPr>
        <p:grpSpPr>
          <a:xfrm>
            <a:off x="1875995" y="3126527"/>
            <a:ext cx="240238" cy="240238"/>
            <a:chOff x="5049725" y="3806450"/>
            <a:chExt cx="481825" cy="481825"/>
          </a:xfrm>
        </p:grpSpPr>
        <p:sp>
          <p:nvSpPr>
            <p:cNvPr id="1300" name="Google Shape;1300;p70"/>
            <p:cNvSpPr/>
            <p:nvPr/>
          </p:nvSpPr>
          <p:spPr>
            <a:xfrm>
              <a:off x="536115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301" name="Google Shape;1301;p70"/>
            <p:cNvSpPr/>
            <p:nvPr/>
          </p:nvSpPr>
          <p:spPr>
            <a:xfrm>
              <a:off x="519177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302" name="Google Shape;1302;p70"/>
            <p:cNvSpPr/>
            <p:nvPr/>
          </p:nvSpPr>
          <p:spPr>
            <a:xfrm>
              <a:off x="504972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1303" name="Google Shape;1303;p70"/>
          <p:cNvSpPr/>
          <p:nvPr/>
        </p:nvSpPr>
        <p:spPr>
          <a:xfrm flipH="1">
            <a:off x="6942975" y="1325902"/>
            <a:ext cx="484800" cy="484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04" name="Google Shape;1304;p70"/>
          <p:cNvGrpSpPr/>
          <p:nvPr/>
        </p:nvGrpSpPr>
        <p:grpSpPr>
          <a:xfrm>
            <a:off x="7065259" y="1458818"/>
            <a:ext cx="240240" cy="218969"/>
            <a:chOff x="3300325" y="335525"/>
            <a:chExt cx="433725" cy="395250"/>
          </a:xfrm>
        </p:grpSpPr>
        <p:sp>
          <p:nvSpPr>
            <p:cNvPr id="1305" name="Google Shape;1305;p70"/>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306" name="Google Shape;1306;p70"/>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1307" name="Google Shape;1307;p70"/>
          <p:cNvSpPr/>
          <p:nvPr/>
        </p:nvSpPr>
        <p:spPr>
          <a:xfrm flipH="1">
            <a:off x="6942963" y="3004246"/>
            <a:ext cx="484800" cy="484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08" name="Google Shape;1308;p70"/>
          <p:cNvGrpSpPr/>
          <p:nvPr/>
        </p:nvGrpSpPr>
        <p:grpSpPr>
          <a:xfrm>
            <a:off x="7027904" y="3099683"/>
            <a:ext cx="313906" cy="293927"/>
            <a:chOff x="-25834600" y="3564375"/>
            <a:chExt cx="296950" cy="278050"/>
          </a:xfrm>
        </p:grpSpPr>
        <p:sp>
          <p:nvSpPr>
            <p:cNvPr id="1309" name="Google Shape;1309;p70"/>
            <p:cNvSpPr/>
            <p:nvPr/>
          </p:nvSpPr>
          <p:spPr>
            <a:xfrm>
              <a:off x="-25694400" y="3703775"/>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70"/>
            <p:cNvSpPr/>
            <p:nvPr/>
          </p:nvSpPr>
          <p:spPr>
            <a:xfrm>
              <a:off x="-25591225" y="3703775"/>
              <a:ext cx="53575" cy="18150"/>
            </a:xfrm>
            <a:custGeom>
              <a:avLst/>
              <a:gdLst/>
              <a:ahLst/>
              <a:cxnLst/>
              <a:rect l="l" t="t" r="r" b="b"/>
              <a:pathLst>
                <a:path w="2143" h="726" extrusionOk="0">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70"/>
            <p:cNvSpPr/>
            <p:nvPr/>
          </p:nvSpPr>
          <p:spPr>
            <a:xfrm>
              <a:off x="-25834600" y="3703775"/>
              <a:ext cx="53575" cy="18150"/>
            </a:xfrm>
            <a:custGeom>
              <a:avLst/>
              <a:gdLst/>
              <a:ahLst/>
              <a:cxnLst/>
              <a:rect l="l" t="t" r="r" b="b"/>
              <a:pathLst>
                <a:path w="2143" h="726" extrusionOk="0">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70"/>
            <p:cNvSpPr/>
            <p:nvPr/>
          </p:nvSpPr>
          <p:spPr>
            <a:xfrm>
              <a:off x="-25695200" y="3564375"/>
              <a:ext cx="17350" cy="52800"/>
            </a:xfrm>
            <a:custGeom>
              <a:avLst/>
              <a:gdLst/>
              <a:ahLst/>
              <a:cxnLst/>
              <a:rect l="l" t="t" r="r" b="b"/>
              <a:pathLst>
                <a:path w="694" h="2112" extrusionOk="0">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70"/>
            <p:cNvSpPr/>
            <p:nvPr/>
          </p:nvSpPr>
          <p:spPr>
            <a:xfrm>
              <a:off x="-25792850" y="3606125"/>
              <a:ext cx="42550" cy="40975"/>
            </a:xfrm>
            <a:custGeom>
              <a:avLst/>
              <a:gdLst/>
              <a:ahLst/>
              <a:cxnLst/>
              <a:rect l="l" t="t" r="r" b="b"/>
              <a:pathLst>
                <a:path w="1702" h="1639" extrusionOk="0">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70"/>
            <p:cNvSpPr/>
            <p:nvPr/>
          </p:nvSpPr>
          <p:spPr>
            <a:xfrm>
              <a:off x="-25621950" y="3606125"/>
              <a:ext cx="43350" cy="40975"/>
            </a:xfrm>
            <a:custGeom>
              <a:avLst/>
              <a:gdLst/>
              <a:ahLst/>
              <a:cxnLst/>
              <a:rect l="l" t="t" r="r" b="b"/>
              <a:pathLst>
                <a:path w="1734" h="1639" extrusionOk="0">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70"/>
            <p:cNvSpPr/>
            <p:nvPr/>
          </p:nvSpPr>
          <p:spPr>
            <a:xfrm>
              <a:off x="-25783400" y="3806975"/>
              <a:ext cx="192200" cy="35450"/>
            </a:xfrm>
            <a:custGeom>
              <a:avLst/>
              <a:gdLst/>
              <a:ahLst/>
              <a:cxnLst/>
              <a:rect l="l" t="t" r="r" b="b"/>
              <a:pathLst>
                <a:path w="7688" h="1418" extrusionOk="0">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70"/>
            <p:cNvSpPr/>
            <p:nvPr/>
          </p:nvSpPr>
          <p:spPr>
            <a:xfrm>
              <a:off x="-25764500" y="3635275"/>
              <a:ext cx="153600" cy="155175"/>
            </a:xfrm>
            <a:custGeom>
              <a:avLst/>
              <a:gdLst/>
              <a:ahLst/>
              <a:cxnLst/>
              <a:rect l="l" t="t" r="r" b="b"/>
              <a:pathLst>
                <a:path w="6144" h="6207" extrusionOk="0">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17" name="Google Shape;1317;p70"/>
          <p:cNvSpPr/>
          <p:nvPr/>
        </p:nvSpPr>
        <p:spPr>
          <a:xfrm>
            <a:off x="4199200" y="2425238"/>
            <a:ext cx="219000" cy="219000"/>
          </a:xfrm>
          <a:prstGeom prst="ellipse">
            <a:avLst/>
          </a:prstGeom>
          <a:solidFill>
            <a:srgbClr val="FFFFFF">
              <a:alpha val="353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70"/>
          <p:cNvSpPr/>
          <p:nvPr/>
        </p:nvSpPr>
        <p:spPr>
          <a:xfrm>
            <a:off x="3474975" y="3201450"/>
            <a:ext cx="219000" cy="219000"/>
          </a:xfrm>
          <a:prstGeom prst="ellipse">
            <a:avLst/>
          </a:prstGeom>
          <a:solidFill>
            <a:srgbClr val="FFFFFF">
              <a:alpha val="353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70"/>
          <p:cNvSpPr/>
          <p:nvPr/>
        </p:nvSpPr>
        <p:spPr>
          <a:xfrm>
            <a:off x="4100850" y="2818150"/>
            <a:ext cx="219000" cy="219000"/>
          </a:xfrm>
          <a:prstGeom prst="ellipse">
            <a:avLst/>
          </a:prstGeom>
          <a:solidFill>
            <a:srgbClr val="FFFFFF">
              <a:alpha val="353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323"/>
        <p:cNvGrpSpPr/>
        <p:nvPr/>
      </p:nvGrpSpPr>
      <p:grpSpPr>
        <a:xfrm>
          <a:off x="0" y="0"/>
          <a:ext cx="0" cy="0"/>
          <a:chOff x="0" y="0"/>
          <a:chExt cx="0" cy="0"/>
        </a:xfrm>
      </p:grpSpPr>
      <p:sp>
        <p:nvSpPr>
          <p:cNvPr id="1324" name="Google Shape;1324;p71"/>
          <p:cNvSpPr txBox="1">
            <a:spLocks noGrp="1"/>
          </p:cNvSpPr>
          <p:nvPr>
            <p:ph type="title" idx="13"/>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TB </a:t>
            </a:r>
            <a:r>
              <a:rPr lang="en" b="1"/>
              <a:t>complications</a:t>
            </a:r>
            <a:endParaRPr b="1"/>
          </a:p>
        </p:txBody>
      </p:sp>
      <p:sp>
        <p:nvSpPr>
          <p:cNvPr id="1325" name="Google Shape;1325;p71"/>
          <p:cNvSpPr txBox="1">
            <a:spLocks noGrp="1"/>
          </p:cNvSpPr>
          <p:nvPr>
            <p:ph type="subTitle" idx="5"/>
          </p:nvPr>
        </p:nvSpPr>
        <p:spPr>
          <a:xfrm>
            <a:off x="719976" y="4112089"/>
            <a:ext cx="23055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Jupiter is the biggest planet of them all</a:t>
            </a:r>
            <a:endParaRPr/>
          </a:p>
        </p:txBody>
      </p:sp>
      <p:sp>
        <p:nvSpPr>
          <p:cNvPr id="1326" name="Google Shape;1326;p71"/>
          <p:cNvSpPr txBox="1">
            <a:spLocks noGrp="1"/>
          </p:cNvSpPr>
          <p:nvPr>
            <p:ph type="title"/>
          </p:nvPr>
        </p:nvSpPr>
        <p:spPr>
          <a:xfrm>
            <a:off x="2069596" y="1973925"/>
            <a:ext cx="2305500" cy="435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Spinal pain</a:t>
            </a:r>
            <a:endParaRPr/>
          </a:p>
        </p:txBody>
      </p:sp>
      <p:sp>
        <p:nvSpPr>
          <p:cNvPr id="1327" name="Google Shape;1327;p71"/>
          <p:cNvSpPr txBox="1">
            <a:spLocks noGrp="1"/>
          </p:cNvSpPr>
          <p:nvPr>
            <p:ph type="subTitle" idx="1"/>
          </p:nvPr>
        </p:nvSpPr>
        <p:spPr>
          <a:xfrm>
            <a:off x="2069596" y="2400550"/>
            <a:ext cx="23055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Mercury is the closest planet to the Sun</a:t>
            </a:r>
            <a:endParaRPr/>
          </a:p>
        </p:txBody>
      </p:sp>
      <p:sp>
        <p:nvSpPr>
          <p:cNvPr id="1328" name="Google Shape;1328;p71"/>
          <p:cNvSpPr txBox="1">
            <a:spLocks noGrp="1"/>
          </p:cNvSpPr>
          <p:nvPr>
            <p:ph type="title" idx="2"/>
          </p:nvPr>
        </p:nvSpPr>
        <p:spPr>
          <a:xfrm>
            <a:off x="4768861" y="1973925"/>
            <a:ext cx="2305500" cy="435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Joint damage</a:t>
            </a:r>
            <a:endParaRPr/>
          </a:p>
        </p:txBody>
      </p:sp>
      <p:sp>
        <p:nvSpPr>
          <p:cNvPr id="1329" name="Google Shape;1329;p71"/>
          <p:cNvSpPr txBox="1">
            <a:spLocks noGrp="1"/>
          </p:cNvSpPr>
          <p:nvPr>
            <p:ph type="subTitle" idx="3"/>
          </p:nvPr>
        </p:nvSpPr>
        <p:spPr>
          <a:xfrm>
            <a:off x="4768861" y="2400550"/>
            <a:ext cx="23055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Venus is the second planet from the Sun</a:t>
            </a:r>
            <a:endParaRPr/>
          </a:p>
        </p:txBody>
      </p:sp>
      <p:sp>
        <p:nvSpPr>
          <p:cNvPr id="1330" name="Google Shape;1330;p71"/>
          <p:cNvSpPr txBox="1">
            <a:spLocks noGrp="1"/>
          </p:cNvSpPr>
          <p:nvPr>
            <p:ph type="title" idx="4"/>
          </p:nvPr>
        </p:nvSpPr>
        <p:spPr>
          <a:xfrm>
            <a:off x="719976" y="3685506"/>
            <a:ext cx="2305500" cy="435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Inflammation</a:t>
            </a:r>
            <a:endParaRPr/>
          </a:p>
        </p:txBody>
      </p:sp>
      <p:sp>
        <p:nvSpPr>
          <p:cNvPr id="1331" name="Google Shape;1331;p71"/>
          <p:cNvSpPr txBox="1">
            <a:spLocks noGrp="1"/>
          </p:cNvSpPr>
          <p:nvPr>
            <p:ph type="title" idx="6"/>
          </p:nvPr>
        </p:nvSpPr>
        <p:spPr>
          <a:xfrm>
            <a:off x="3419247" y="3685506"/>
            <a:ext cx="2305500" cy="435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Kidney </a:t>
            </a:r>
            <a:endParaRPr/>
          </a:p>
        </p:txBody>
      </p:sp>
      <p:sp>
        <p:nvSpPr>
          <p:cNvPr id="1332" name="Google Shape;1332;p71"/>
          <p:cNvSpPr txBox="1">
            <a:spLocks noGrp="1"/>
          </p:cNvSpPr>
          <p:nvPr>
            <p:ph type="subTitle" idx="7"/>
          </p:nvPr>
        </p:nvSpPr>
        <p:spPr>
          <a:xfrm>
            <a:off x="3419247" y="4112089"/>
            <a:ext cx="23055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Saturn is composed of hydrogen and helium</a:t>
            </a:r>
            <a:endParaRPr/>
          </a:p>
        </p:txBody>
      </p:sp>
      <p:sp>
        <p:nvSpPr>
          <p:cNvPr id="1333" name="Google Shape;1333;p71"/>
          <p:cNvSpPr txBox="1">
            <a:spLocks noGrp="1"/>
          </p:cNvSpPr>
          <p:nvPr>
            <p:ph type="title" idx="8"/>
          </p:nvPr>
        </p:nvSpPr>
        <p:spPr>
          <a:xfrm>
            <a:off x="6118524" y="3685506"/>
            <a:ext cx="2305500" cy="435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Heart </a:t>
            </a:r>
            <a:endParaRPr/>
          </a:p>
        </p:txBody>
      </p:sp>
      <p:sp>
        <p:nvSpPr>
          <p:cNvPr id="1334" name="Google Shape;1334;p71"/>
          <p:cNvSpPr txBox="1">
            <a:spLocks noGrp="1"/>
          </p:cNvSpPr>
          <p:nvPr>
            <p:ph type="subTitle" idx="9"/>
          </p:nvPr>
        </p:nvSpPr>
        <p:spPr>
          <a:xfrm>
            <a:off x="6118524" y="4112200"/>
            <a:ext cx="23055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Neptune is the farthest planet from the Sun</a:t>
            </a:r>
            <a:endParaRPr/>
          </a:p>
        </p:txBody>
      </p:sp>
      <p:sp>
        <p:nvSpPr>
          <p:cNvPr id="1335" name="Google Shape;1335;p71"/>
          <p:cNvSpPr/>
          <p:nvPr/>
        </p:nvSpPr>
        <p:spPr>
          <a:xfrm>
            <a:off x="2827996" y="1179453"/>
            <a:ext cx="788700" cy="7887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b="1">
              <a:solidFill>
                <a:schemeClr val="dk1"/>
              </a:solidFill>
              <a:latin typeface="Source Serif Pro"/>
              <a:ea typeface="Source Serif Pro"/>
              <a:cs typeface="Source Serif Pro"/>
              <a:sym typeface="Source Serif Pro"/>
            </a:endParaRPr>
          </a:p>
        </p:txBody>
      </p:sp>
      <p:sp>
        <p:nvSpPr>
          <p:cNvPr id="1336" name="Google Shape;1336;p71"/>
          <p:cNvSpPr/>
          <p:nvPr/>
        </p:nvSpPr>
        <p:spPr>
          <a:xfrm>
            <a:off x="5527261" y="1179453"/>
            <a:ext cx="788700" cy="7887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b="1">
              <a:solidFill>
                <a:schemeClr val="dk1"/>
              </a:solidFill>
              <a:latin typeface="Source Serif Pro"/>
              <a:ea typeface="Source Serif Pro"/>
              <a:cs typeface="Source Serif Pro"/>
              <a:sym typeface="Source Serif Pro"/>
            </a:endParaRPr>
          </a:p>
        </p:txBody>
      </p:sp>
      <p:sp>
        <p:nvSpPr>
          <p:cNvPr id="1337" name="Google Shape;1337;p71"/>
          <p:cNvSpPr/>
          <p:nvPr/>
        </p:nvSpPr>
        <p:spPr>
          <a:xfrm>
            <a:off x="1478376" y="2891128"/>
            <a:ext cx="788700" cy="7887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b="1">
              <a:solidFill>
                <a:schemeClr val="dk1"/>
              </a:solidFill>
              <a:latin typeface="Source Serif Pro"/>
              <a:ea typeface="Source Serif Pro"/>
              <a:cs typeface="Source Serif Pro"/>
              <a:sym typeface="Source Serif Pro"/>
            </a:endParaRPr>
          </a:p>
        </p:txBody>
      </p:sp>
      <p:sp>
        <p:nvSpPr>
          <p:cNvPr id="1338" name="Google Shape;1338;p71"/>
          <p:cNvSpPr/>
          <p:nvPr/>
        </p:nvSpPr>
        <p:spPr>
          <a:xfrm>
            <a:off x="4177647" y="2891128"/>
            <a:ext cx="788700" cy="7887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b="1">
              <a:solidFill>
                <a:schemeClr val="dk1"/>
              </a:solidFill>
              <a:latin typeface="Source Serif Pro"/>
              <a:ea typeface="Source Serif Pro"/>
              <a:cs typeface="Source Serif Pro"/>
              <a:sym typeface="Source Serif Pro"/>
            </a:endParaRPr>
          </a:p>
        </p:txBody>
      </p:sp>
      <p:sp>
        <p:nvSpPr>
          <p:cNvPr id="1339" name="Google Shape;1339;p71"/>
          <p:cNvSpPr/>
          <p:nvPr/>
        </p:nvSpPr>
        <p:spPr>
          <a:xfrm>
            <a:off x="6876924" y="2891128"/>
            <a:ext cx="788700" cy="7887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b="1">
              <a:solidFill>
                <a:schemeClr val="dk1"/>
              </a:solidFill>
              <a:latin typeface="Source Serif Pro"/>
              <a:ea typeface="Source Serif Pro"/>
              <a:cs typeface="Source Serif Pro"/>
              <a:sym typeface="Source Serif Pro"/>
            </a:endParaRPr>
          </a:p>
        </p:txBody>
      </p:sp>
      <p:grpSp>
        <p:nvGrpSpPr>
          <p:cNvPr id="1340" name="Google Shape;1340;p71"/>
          <p:cNvGrpSpPr/>
          <p:nvPr/>
        </p:nvGrpSpPr>
        <p:grpSpPr>
          <a:xfrm>
            <a:off x="3046406" y="1397402"/>
            <a:ext cx="351880" cy="352803"/>
            <a:chOff x="-23244900" y="3888100"/>
            <a:chExt cx="295375" cy="296150"/>
          </a:xfrm>
        </p:grpSpPr>
        <p:sp>
          <p:nvSpPr>
            <p:cNvPr id="1341" name="Google Shape;1341;p71"/>
            <p:cNvSpPr/>
            <p:nvPr/>
          </p:nvSpPr>
          <p:spPr>
            <a:xfrm>
              <a:off x="-23106275" y="3958975"/>
              <a:ext cx="18150" cy="17350"/>
            </a:xfrm>
            <a:custGeom>
              <a:avLst/>
              <a:gdLst/>
              <a:ahLst/>
              <a:cxnLst/>
              <a:rect l="l" t="t" r="r" b="b"/>
              <a:pathLst>
                <a:path w="726" h="694" extrusionOk="0">
                  <a:moveTo>
                    <a:pt x="0" y="0"/>
                  </a:moveTo>
                  <a:lnTo>
                    <a:pt x="0" y="694"/>
                  </a:lnTo>
                  <a:lnTo>
                    <a:pt x="725" y="694"/>
                  </a:lnTo>
                  <a:lnTo>
                    <a:pt x="72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71"/>
            <p:cNvSpPr/>
            <p:nvPr/>
          </p:nvSpPr>
          <p:spPr>
            <a:xfrm>
              <a:off x="-23106275" y="3992850"/>
              <a:ext cx="18150" cy="18125"/>
            </a:xfrm>
            <a:custGeom>
              <a:avLst/>
              <a:gdLst/>
              <a:ahLst/>
              <a:cxnLst/>
              <a:rect l="l" t="t" r="r" b="b"/>
              <a:pathLst>
                <a:path w="726" h="725" extrusionOk="0">
                  <a:moveTo>
                    <a:pt x="0" y="0"/>
                  </a:moveTo>
                  <a:lnTo>
                    <a:pt x="0" y="725"/>
                  </a:lnTo>
                  <a:lnTo>
                    <a:pt x="725" y="725"/>
                  </a:lnTo>
                  <a:lnTo>
                    <a:pt x="72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71"/>
            <p:cNvSpPr/>
            <p:nvPr/>
          </p:nvSpPr>
          <p:spPr>
            <a:xfrm>
              <a:off x="-23106275" y="4062950"/>
              <a:ext cx="18150" cy="34675"/>
            </a:xfrm>
            <a:custGeom>
              <a:avLst/>
              <a:gdLst/>
              <a:ahLst/>
              <a:cxnLst/>
              <a:rect l="l" t="t" r="r" b="b"/>
              <a:pathLst>
                <a:path w="726" h="1387" extrusionOk="0">
                  <a:moveTo>
                    <a:pt x="0" y="0"/>
                  </a:moveTo>
                  <a:lnTo>
                    <a:pt x="0" y="1040"/>
                  </a:lnTo>
                  <a:cubicBezTo>
                    <a:pt x="0" y="1229"/>
                    <a:pt x="158" y="1386"/>
                    <a:pt x="379" y="1386"/>
                  </a:cubicBezTo>
                  <a:cubicBezTo>
                    <a:pt x="568" y="1386"/>
                    <a:pt x="725" y="1229"/>
                    <a:pt x="725" y="1040"/>
                  </a:cubicBezTo>
                  <a:lnTo>
                    <a:pt x="72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71"/>
            <p:cNvSpPr/>
            <p:nvPr/>
          </p:nvSpPr>
          <p:spPr>
            <a:xfrm>
              <a:off x="-23070825" y="3940850"/>
              <a:ext cx="52775" cy="26825"/>
            </a:xfrm>
            <a:custGeom>
              <a:avLst/>
              <a:gdLst/>
              <a:ahLst/>
              <a:cxnLst/>
              <a:rect l="l" t="t" r="r" b="b"/>
              <a:pathLst>
                <a:path w="2111" h="1073" extrusionOk="0">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71"/>
            <p:cNvSpPr/>
            <p:nvPr/>
          </p:nvSpPr>
          <p:spPr>
            <a:xfrm>
              <a:off x="-23106275" y="3923525"/>
              <a:ext cx="18150" cy="17350"/>
            </a:xfrm>
            <a:custGeom>
              <a:avLst/>
              <a:gdLst/>
              <a:ahLst/>
              <a:cxnLst/>
              <a:rect l="l" t="t" r="r" b="b"/>
              <a:pathLst>
                <a:path w="726" h="694" extrusionOk="0">
                  <a:moveTo>
                    <a:pt x="347" y="1"/>
                  </a:moveTo>
                  <a:cubicBezTo>
                    <a:pt x="158" y="1"/>
                    <a:pt x="0" y="158"/>
                    <a:pt x="0" y="347"/>
                  </a:cubicBezTo>
                  <a:lnTo>
                    <a:pt x="0" y="694"/>
                  </a:lnTo>
                  <a:lnTo>
                    <a:pt x="725" y="694"/>
                  </a:lnTo>
                  <a:lnTo>
                    <a:pt x="725" y="347"/>
                  </a:lnTo>
                  <a:cubicBezTo>
                    <a:pt x="725" y="158"/>
                    <a:pt x="568" y="1"/>
                    <a:pt x="3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71"/>
            <p:cNvSpPr/>
            <p:nvPr/>
          </p:nvSpPr>
          <p:spPr>
            <a:xfrm>
              <a:off x="-23106275" y="4027500"/>
              <a:ext cx="18150" cy="18125"/>
            </a:xfrm>
            <a:custGeom>
              <a:avLst/>
              <a:gdLst/>
              <a:ahLst/>
              <a:cxnLst/>
              <a:rect l="l" t="t" r="r" b="b"/>
              <a:pathLst>
                <a:path w="726" h="725" extrusionOk="0">
                  <a:moveTo>
                    <a:pt x="0" y="0"/>
                  </a:moveTo>
                  <a:lnTo>
                    <a:pt x="0" y="725"/>
                  </a:lnTo>
                  <a:lnTo>
                    <a:pt x="725" y="725"/>
                  </a:lnTo>
                  <a:lnTo>
                    <a:pt x="72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71"/>
            <p:cNvSpPr/>
            <p:nvPr/>
          </p:nvSpPr>
          <p:spPr>
            <a:xfrm>
              <a:off x="-23244900" y="3888100"/>
              <a:ext cx="295375" cy="296150"/>
            </a:xfrm>
            <a:custGeom>
              <a:avLst/>
              <a:gdLst/>
              <a:ahLst/>
              <a:cxnLst/>
              <a:rect l="l" t="t" r="r" b="b"/>
              <a:pathLst>
                <a:path w="11815" h="11846" extrusionOk="0">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71"/>
            <p:cNvSpPr/>
            <p:nvPr/>
          </p:nvSpPr>
          <p:spPr>
            <a:xfrm>
              <a:off x="-23070825" y="3975525"/>
              <a:ext cx="43325" cy="26800"/>
            </a:xfrm>
            <a:custGeom>
              <a:avLst/>
              <a:gdLst/>
              <a:ahLst/>
              <a:cxnLst/>
              <a:rect l="l" t="t" r="r" b="b"/>
              <a:pathLst>
                <a:path w="1733" h="1072" extrusionOk="0">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71"/>
            <p:cNvSpPr/>
            <p:nvPr/>
          </p:nvSpPr>
          <p:spPr>
            <a:xfrm>
              <a:off x="-23158250" y="4097600"/>
              <a:ext cx="121300" cy="52000"/>
            </a:xfrm>
            <a:custGeom>
              <a:avLst/>
              <a:gdLst/>
              <a:ahLst/>
              <a:cxnLst/>
              <a:rect l="l" t="t" r="r" b="b"/>
              <a:pathLst>
                <a:path w="4852" h="2080" extrusionOk="0">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71"/>
            <p:cNvSpPr/>
            <p:nvPr/>
          </p:nvSpPr>
          <p:spPr>
            <a:xfrm>
              <a:off x="-23176375" y="3940850"/>
              <a:ext cx="52800" cy="26825"/>
            </a:xfrm>
            <a:custGeom>
              <a:avLst/>
              <a:gdLst/>
              <a:ahLst/>
              <a:cxnLst/>
              <a:rect l="l" t="t" r="r" b="b"/>
              <a:pathLst>
                <a:path w="2112" h="1073" extrusionOk="0">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71"/>
            <p:cNvSpPr/>
            <p:nvPr/>
          </p:nvSpPr>
          <p:spPr>
            <a:xfrm>
              <a:off x="-23166125" y="3976300"/>
              <a:ext cx="44125" cy="26800"/>
            </a:xfrm>
            <a:custGeom>
              <a:avLst/>
              <a:gdLst/>
              <a:ahLst/>
              <a:cxnLst/>
              <a:rect l="l" t="t" r="r" b="b"/>
              <a:pathLst>
                <a:path w="1765" h="1072" extrusionOk="0">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2" name="Google Shape;1352;p71"/>
          <p:cNvGrpSpPr/>
          <p:nvPr/>
        </p:nvGrpSpPr>
        <p:grpSpPr>
          <a:xfrm>
            <a:off x="5745656" y="1396449"/>
            <a:ext cx="351910" cy="354710"/>
            <a:chOff x="-25094250" y="3176075"/>
            <a:chExt cx="295400" cy="297750"/>
          </a:xfrm>
        </p:grpSpPr>
        <p:sp>
          <p:nvSpPr>
            <p:cNvPr id="1353" name="Google Shape;1353;p71"/>
            <p:cNvSpPr/>
            <p:nvPr/>
          </p:nvSpPr>
          <p:spPr>
            <a:xfrm>
              <a:off x="-24989225" y="3176075"/>
              <a:ext cx="87200" cy="122500"/>
            </a:xfrm>
            <a:custGeom>
              <a:avLst/>
              <a:gdLst/>
              <a:ahLst/>
              <a:cxnLst/>
              <a:rect l="l" t="t" r="r" b="b"/>
              <a:pathLst>
                <a:path w="3488" h="4900" extrusionOk="0">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71"/>
            <p:cNvSpPr/>
            <p:nvPr/>
          </p:nvSpPr>
          <p:spPr>
            <a:xfrm>
              <a:off x="-25094250" y="3179225"/>
              <a:ext cx="295400" cy="291450"/>
            </a:xfrm>
            <a:custGeom>
              <a:avLst/>
              <a:gdLst/>
              <a:ahLst/>
              <a:cxnLst/>
              <a:rect l="l" t="t" r="r" b="b"/>
              <a:pathLst>
                <a:path w="11816" h="11658" extrusionOk="0">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71"/>
            <p:cNvSpPr/>
            <p:nvPr/>
          </p:nvSpPr>
          <p:spPr>
            <a:xfrm>
              <a:off x="-24989225" y="3350975"/>
              <a:ext cx="87200" cy="122850"/>
            </a:xfrm>
            <a:custGeom>
              <a:avLst/>
              <a:gdLst/>
              <a:ahLst/>
              <a:cxnLst/>
              <a:rect l="l" t="t" r="r" b="b"/>
              <a:pathLst>
                <a:path w="3488" h="4914" extrusionOk="0">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6" name="Google Shape;1356;p71"/>
          <p:cNvGrpSpPr/>
          <p:nvPr/>
        </p:nvGrpSpPr>
        <p:grpSpPr>
          <a:xfrm>
            <a:off x="7090628" y="3109077"/>
            <a:ext cx="361292" cy="352803"/>
            <a:chOff x="-28463700" y="3914875"/>
            <a:chExt cx="303275" cy="296150"/>
          </a:xfrm>
        </p:grpSpPr>
        <p:sp>
          <p:nvSpPr>
            <p:cNvPr id="1357" name="Google Shape;1357;p71"/>
            <p:cNvSpPr/>
            <p:nvPr/>
          </p:nvSpPr>
          <p:spPr>
            <a:xfrm>
              <a:off x="-28333725" y="4057375"/>
              <a:ext cx="86650" cy="64650"/>
            </a:xfrm>
            <a:custGeom>
              <a:avLst/>
              <a:gdLst/>
              <a:ahLst/>
              <a:cxnLst/>
              <a:rect l="l" t="t" r="r" b="b"/>
              <a:pathLst>
                <a:path w="3466" h="2586" extrusionOk="0">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71"/>
            <p:cNvSpPr/>
            <p:nvPr/>
          </p:nvSpPr>
          <p:spPr>
            <a:xfrm>
              <a:off x="-28463700" y="3914875"/>
              <a:ext cx="303275" cy="296150"/>
            </a:xfrm>
            <a:custGeom>
              <a:avLst/>
              <a:gdLst/>
              <a:ahLst/>
              <a:cxnLst/>
              <a:rect l="l" t="t" r="r" b="b"/>
              <a:pathLst>
                <a:path w="12131" h="11846" extrusionOk="0">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59" name="Google Shape;1359;p71"/>
          <p:cNvSpPr/>
          <p:nvPr/>
        </p:nvSpPr>
        <p:spPr>
          <a:xfrm>
            <a:off x="4437335" y="3109523"/>
            <a:ext cx="269323" cy="351910"/>
          </a:xfrm>
          <a:custGeom>
            <a:avLst/>
            <a:gdLst/>
            <a:ahLst/>
            <a:cxnLst/>
            <a:rect l="l" t="t" r="r" b="b"/>
            <a:pathLst>
              <a:path w="9043" h="11816" extrusionOk="0">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60" name="Google Shape;1360;p71"/>
          <p:cNvGrpSpPr/>
          <p:nvPr/>
        </p:nvGrpSpPr>
        <p:grpSpPr>
          <a:xfrm>
            <a:off x="1695848" y="3119858"/>
            <a:ext cx="353757" cy="331241"/>
            <a:chOff x="-25834600" y="3564375"/>
            <a:chExt cx="296950" cy="278050"/>
          </a:xfrm>
        </p:grpSpPr>
        <p:sp>
          <p:nvSpPr>
            <p:cNvPr id="1361" name="Google Shape;1361;p71"/>
            <p:cNvSpPr/>
            <p:nvPr/>
          </p:nvSpPr>
          <p:spPr>
            <a:xfrm>
              <a:off x="-25694400" y="3703775"/>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71"/>
            <p:cNvSpPr/>
            <p:nvPr/>
          </p:nvSpPr>
          <p:spPr>
            <a:xfrm>
              <a:off x="-25591225" y="3703775"/>
              <a:ext cx="53575" cy="18150"/>
            </a:xfrm>
            <a:custGeom>
              <a:avLst/>
              <a:gdLst/>
              <a:ahLst/>
              <a:cxnLst/>
              <a:rect l="l" t="t" r="r" b="b"/>
              <a:pathLst>
                <a:path w="2143" h="726" extrusionOk="0">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71"/>
            <p:cNvSpPr/>
            <p:nvPr/>
          </p:nvSpPr>
          <p:spPr>
            <a:xfrm>
              <a:off x="-25834600" y="3703775"/>
              <a:ext cx="53575" cy="18150"/>
            </a:xfrm>
            <a:custGeom>
              <a:avLst/>
              <a:gdLst/>
              <a:ahLst/>
              <a:cxnLst/>
              <a:rect l="l" t="t" r="r" b="b"/>
              <a:pathLst>
                <a:path w="2143" h="726" extrusionOk="0">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71"/>
            <p:cNvSpPr/>
            <p:nvPr/>
          </p:nvSpPr>
          <p:spPr>
            <a:xfrm>
              <a:off x="-25695200" y="3564375"/>
              <a:ext cx="17350" cy="52800"/>
            </a:xfrm>
            <a:custGeom>
              <a:avLst/>
              <a:gdLst/>
              <a:ahLst/>
              <a:cxnLst/>
              <a:rect l="l" t="t" r="r" b="b"/>
              <a:pathLst>
                <a:path w="694" h="2112" extrusionOk="0">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71"/>
            <p:cNvSpPr/>
            <p:nvPr/>
          </p:nvSpPr>
          <p:spPr>
            <a:xfrm>
              <a:off x="-25792850" y="3606125"/>
              <a:ext cx="42550" cy="40975"/>
            </a:xfrm>
            <a:custGeom>
              <a:avLst/>
              <a:gdLst/>
              <a:ahLst/>
              <a:cxnLst/>
              <a:rect l="l" t="t" r="r" b="b"/>
              <a:pathLst>
                <a:path w="1702" h="1639" extrusionOk="0">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71"/>
            <p:cNvSpPr/>
            <p:nvPr/>
          </p:nvSpPr>
          <p:spPr>
            <a:xfrm>
              <a:off x="-25621950" y="3606125"/>
              <a:ext cx="43350" cy="40975"/>
            </a:xfrm>
            <a:custGeom>
              <a:avLst/>
              <a:gdLst/>
              <a:ahLst/>
              <a:cxnLst/>
              <a:rect l="l" t="t" r="r" b="b"/>
              <a:pathLst>
                <a:path w="1734" h="1639" extrusionOk="0">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71"/>
            <p:cNvSpPr/>
            <p:nvPr/>
          </p:nvSpPr>
          <p:spPr>
            <a:xfrm>
              <a:off x="-25783400" y="3806975"/>
              <a:ext cx="192200" cy="35450"/>
            </a:xfrm>
            <a:custGeom>
              <a:avLst/>
              <a:gdLst/>
              <a:ahLst/>
              <a:cxnLst/>
              <a:rect l="l" t="t" r="r" b="b"/>
              <a:pathLst>
                <a:path w="7688" h="1418" extrusionOk="0">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71"/>
            <p:cNvSpPr/>
            <p:nvPr/>
          </p:nvSpPr>
          <p:spPr>
            <a:xfrm>
              <a:off x="-25764500" y="3635275"/>
              <a:ext cx="153600" cy="155175"/>
            </a:xfrm>
            <a:custGeom>
              <a:avLst/>
              <a:gdLst/>
              <a:ahLst/>
              <a:cxnLst/>
              <a:rect l="l" t="t" r="r" b="b"/>
              <a:pathLst>
                <a:path w="6144" h="6207" extrusionOk="0">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9" name="Google Shape;1369;p71"/>
          <p:cNvGrpSpPr/>
          <p:nvPr/>
        </p:nvGrpSpPr>
        <p:grpSpPr>
          <a:xfrm>
            <a:off x="8427707" y="445026"/>
            <a:ext cx="292177" cy="292215"/>
            <a:chOff x="1561559" y="1723289"/>
            <a:chExt cx="292178" cy="292215"/>
          </a:xfrm>
        </p:grpSpPr>
        <p:sp>
          <p:nvSpPr>
            <p:cNvPr id="1370" name="Google Shape;1370;p71"/>
            <p:cNvSpPr/>
            <p:nvPr/>
          </p:nvSpPr>
          <p:spPr>
            <a:xfrm>
              <a:off x="1701657" y="1723289"/>
              <a:ext cx="11614" cy="292215"/>
            </a:xfrm>
            <a:custGeom>
              <a:avLst/>
              <a:gdLst/>
              <a:ahLst/>
              <a:cxnLst/>
              <a:rect l="l" t="t" r="r" b="b"/>
              <a:pathLst>
                <a:path w="190" h="4781" extrusionOk="0">
                  <a:moveTo>
                    <a:pt x="26" y="1"/>
                  </a:moveTo>
                  <a:cubicBezTo>
                    <a:pt x="13" y="1"/>
                    <a:pt x="0" y="14"/>
                    <a:pt x="0" y="33"/>
                  </a:cubicBezTo>
                  <a:lnTo>
                    <a:pt x="0" y="4755"/>
                  </a:lnTo>
                  <a:cubicBezTo>
                    <a:pt x="0" y="4774"/>
                    <a:pt x="13" y="4780"/>
                    <a:pt x="26" y="4780"/>
                  </a:cubicBezTo>
                  <a:lnTo>
                    <a:pt x="164" y="4780"/>
                  </a:lnTo>
                  <a:cubicBezTo>
                    <a:pt x="177" y="4780"/>
                    <a:pt x="190" y="4774"/>
                    <a:pt x="190" y="4755"/>
                  </a:cubicBezTo>
                  <a:lnTo>
                    <a:pt x="190" y="33"/>
                  </a:lnTo>
                  <a:cubicBezTo>
                    <a:pt x="190" y="14"/>
                    <a:pt x="177" y="1"/>
                    <a:pt x="1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71"/>
            <p:cNvSpPr/>
            <p:nvPr/>
          </p:nvSpPr>
          <p:spPr>
            <a:xfrm>
              <a:off x="1561559" y="1857996"/>
              <a:ext cx="292178" cy="11613"/>
            </a:xfrm>
            <a:custGeom>
              <a:avLst/>
              <a:gdLst/>
              <a:ahLst/>
              <a:cxnLst/>
              <a:rect l="l" t="t" r="r" b="b"/>
              <a:pathLst>
                <a:path w="4780" h="190" extrusionOk="0">
                  <a:moveTo>
                    <a:pt x="26" y="0"/>
                  </a:moveTo>
                  <a:cubicBezTo>
                    <a:pt x="7" y="0"/>
                    <a:pt x="0" y="13"/>
                    <a:pt x="0" y="26"/>
                  </a:cubicBezTo>
                  <a:lnTo>
                    <a:pt x="0" y="165"/>
                  </a:lnTo>
                  <a:cubicBezTo>
                    <a:pt x="0" y="177"/>
                    <a:pt x="7" y="190"/>
                    <a:pt x="26" y="190"/>
                  </a:cubicBezTo>
                  <a:lnTo>
                    <a:pt x="4755" y="190"/>
                  </a:lnTo>
                  <a:cubicBezTo>
                    <a:pt x="4767" y="190"/>
                    <a:pt x="4780" y="177"/>
                    <a:pt x="4780" y="165"/>
                  </a:cubicBezTo>
                  <a:lnTo>
                    <a:pt x="4780" y="26"/>
                  </a:lnTo>
                  <a:cubicBezTo>
                    <a:pt x="4780" y="13"/>
                    <a:pt x="4767" y="0"/>
                    <a:pt x="47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2" name="Google Shape;1372;p71"/>
          <p:cNvGrpSpPr/>
          <p:nvPr/>
        </p:nvGrpSpPr>
        <p:grpSpPr>
          <a:xfrm>
            <a:off x="8137915" y="698549"/>
            <a:ext cx="155930" cy="155978"/>
            <a:chOff x="1271767" y="1976812"/>
            <a:chExt cx="155930" cy="155978"/>
          </a:xfrm>
        </p:grpSpPr>
        <p:sp>
          <p:nvSpPr>
            <p:cNvPr id="1373" name="Google Shape;1373;p71"/>
            <p:cNvSpPr/>
            <p:nvPr/>
          </p:nvSpPr>
          <p:spPr>
            <a:xfrm>
              <a:off x="1346584" y="1976812"/>
              <a:ext cx="6235" cy="155978"/>
            </a:xfrm>
            <a:custGeom>
              <a:avLst/>
              <a:gdLst/>
              <a:ahLst/>
              <a:cxnLst/>
              <a:rect l="l" t="t" r="r" b="b"/>
              <a:pathLst>
                <a:path w="102" h="2552" extrusionOk="0">
                  <a:moveTo>
                    <a:pt x="20" y="1"/>
                  </a:moveTo>
                  <a:cubicBezTo>
                    <a:pt x="7" y="1"/>
                    <a:pt x="1" y="7"/>
                    <a:pt x="1" y="20"/>
                  </a:cubicBezTo>
                  <a:lnTo>
                    <a:pt x="1" y="2539"/>
                  </a:lnTo>
                  <a:cubicBezTo>
                    <a:pt x="1" y="2545"/>
                    <a:pt x="7" y="2552"/>
                    <a:pt x="20" y="2552"/>
                  </a:cubicBezTo>
                  <a:lnTo>
                    <a:pt x="89" y="2552"/>
                  </a:lnTo>
                  <a:cubicBezTo>
                    <a:pt x="96" y="2552"/>
                    <a:pt x="102" y="2545"/>
                    <a:pt x="102" y="2539"/>
                  </a:cubicBezTo>
                  <a:lnTo>
                    <a:pt x="102" y="20"/>
                  </a:lnTo>
                  <a:cubicBezTo>
                    <a:pt x="102" y="7"/>
                    <a:pt x="96" y="1"/>
                    <a:pt x="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71"/>
            <p:cNvSpPr/>
            <p:nvPr/>
          </p:nvSpPr>
          <p:spPr>
            <a:xfrm>
              <a:off x="1271767" y="2048627"/>
              <a:ext cx="155930" cy="6234"/>
            </a:xfrm>
            <a:custGeom>
              <a:avLst/>
              <a:gdLst/>
              <a:ahLst/>
              <a:cxnLst/>
              <a:rect l="l" t="t" r="r" b="b"/>
              <a:pathLst>
                <a:path w="2551" h="102" extrusionOk="0">
                  <a:moveTo>
                    <a:pt x="19" y="0"/>
                  </a:moveTo>
                  <a:cubicBezTo>
                    <a:pt x="6" y="0"/>
                    <a:pt x="0" y="7"/>
                    <a:pt x="0" y="19"/>
                  </a:cubicBezTo>
                  <a:lnTo>
                    <a:pt x="0" y="89"/>
                  </a:lnTo>
                  <a:cubicBezTo>
                    <a:pt x="0" y="95"/>
                    <a:pt x="6" y="101"/>
                    <a:pt x="19" y="101"/>
                  </a:cubicBezTo>
                  <a:lnTo>
                    <a:pt x="2538" y="101"/>
                  </a:lnTo>
                  <a:cubicBezTo>
                    <a:pt x="2544" y="101"/>
                    <a:pt x="2551" y="95"/>
                    <a:pt x="2551" y="89"/>
                  </a:cubicBezTo>
                  <a:lnTo>
                    <a:pt x="2551" y="19"/>
                  </a:lnTo>
                  <a:cubicBezTo>
                    <a:pt x="2551" y="7"/>
                    <a:pt x="2544" y="0"/>
                    <a:pt x="25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5" name="Google Shape;1375;p71"/>
          <p:cNvGrpSpPr/>
          <p:nvPr/>
        </p:nvGrpSpPr>
        <p:grpSpPr>
          <a:xfrm flipH="1">
            <a:off x="428665" y="1381239"/>
            <a:ext cx="292178" cy="292215"/>
            <a:chOff x="1561559" y="1723289"/>
            <a:chExt cx="292178" cy="292215"/>
          </a:xfrm>
        </p:grpSpPr>
        <p:sp>
          <p:nvSpPr>
            <p:cNvPr id="1376" name="Google Shape;1376;p71"/>
            <p:cNvSpPr/>
            <p:nvPr/>
          </p:nvSpPr>
          <p:spPr>
            <a:xfrm>
              <a:off x="1701657" y="1723289"/>
              <a:ext cx="11614" cy="292215"/>
            </a:xfrm>
            <a:custGeom>
              <a:avLst/>
              <a:gdLst/>
              <a:ahLst/>
              <a:cxnLst/>
              <a:rect l="l" t="t" r="r" b="b"/>
              <a:pathLst>
                <a:path w="190" h="4781" extrusionOk="0">
                  <a:moveTo>
                    <a:pt x="26" y="1"/>
                  </a:moveTo>
                  <a:cubicBezTo>
                    <a:pt x="13" y="1"/>
                    <a:pt x="0" y="14"/>
                    <a:pt x="0" y="33"/>
                  </a:cubicBezTo>
                  <a:lnTo>
                    <a:pt x="0" y="4755"/>
                  </a:lnTo>
                  <a:cubicBezTo>
                    <a:pt x="0" y="4774"/>
                    <a:pt x="13" y="4780"/>
                    <a:pt x="26" y="4780"/>
                  </a:cubicBezTo>
                  <a:lnTo>
                    <a:pt x="164" y="4780"/>
                  </a:lnTo>
                  <a:cubicBezTo>
                    <a:pt x="177" y="4780"/>
                    <a:pt x="190" y="4774"/>
                    <a:pt x="190" y="4755"/>
                  </a:cubicBezTo>
                  <a:lnTo>
                    <a:pt x="190" y="33"/>
                  </a:lnTo>
                  <a:cubicBezTo>
                    <a:pt x="190" y="14"/>
                    <a:pt x="177" y="1"/>
                    <a:pt x="1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71"/>
            <p:cNvSpPr/>
            <p:nvPr/>
          </p:nvSpPr>
          <p:spPr>
            <a:xfrm>
              <a:off x="1561559" y="1857996"/>
              <a:ext cx="292178" cy="11613"/>
            </a:xfrm>
            <a:custGeom>
              <a:avLst/>
              <a:gdLst/>
              <a:ahLst/>
              <a:cxnLst/>
              <a:rect l="l" t="t" r="r" b="b"/>
              <a:pathLst>
                <a:path w="4780" h="190" extrusionOk="0">
                  <a:moveTo>
                    <a:pt x="26" y="0"/>
                  </a:moveTo>
                  <a:cubicBezTo>
                    <a:pt x="7" y="0"/>
                    <a:pt x="0" y="13"/>
                    <a:pt x="0" y="26"/>
                  </a:cubicBezTo>
                  <a:lnTo>
                    <a:pt x="0" y="165"/>
                  </a:lnTo>
                  <a:cubicBezTo>
                    <a:pt x="0" y="177"/>
                    <a:pt x="7" y="190"/>
                    <a:pt x="26" y="190"/>
                  </a:cubicBezTo>
                  <a:lnTo>
                    <a:pt x="4755" y="190"/>
                  </a:lnTo>
                  <a:cubicBezTo>
                    <a:pt x="4767" y="190"/>
                    <a:pt x="4780" y="177"/>
                    <a:pt x="4780" y="165"/>
                  </a:cubicBezTo>
                  <a:lnTo>
                    <a:pt x="4780" y="26"/>
                  </a:lnTo>
                  <a:cubicBezTo>
                    <a:pt x="4780" y="13"/>
                    <a:pt x="4767" y="0"/>
                    <a:pt x="47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8" name="Google Shape;1378;p71"/>
          <p:cNvGrpSpPr/>
          <p:nvPr/>
        </p:nvGrpSpPr>
        <p:grpSpPr>
          <a:xfrm flipH="1">
            <a:off x="854705" y="1634762"/>
            <a:ext cx="155930" cy="155978"/>
            <a:chOff x="1271767" y="1976812"/>
            <a:chExt cx="155930" cy="155978"/>
          </a:xfrm>
        </p:grpSpPr>
        <p:sp>
          <p:nvSpPr>
            <p:cNvPr id="1379" name="Google Shape;1379;p71"/>
            <p:cNvSpPr/>
            <p:nvPr/>
          </p:nvSpPr>
          <p:spPr>
            <a:xfrm>
              <a:off x="1346584" y="1976812"/>
              <a:ext cx="6235" cy="155978"/>
            </a:xfrm>
            <a:custGeom>
              <a:avLst/>
              <a:gdLst/>
              <a:ahLst/>
              <a:cxnLst/>
              <a:rect l="l" t="t" r="r" b="b"/>
              <a:pathLst>
                <a:path w="102" h="2552" extrusionOk="0">
                  <a:moveTo>
                    <a:pt x="20" y="1"/>
                  </a:moveTo>
                  <a:cubicBezTo>
                    <a:pt x="7" y="1"/>
                    <a:pt x="1" y="7"/>
                    <a:pt x="1" y="20"/>
                  </a:cubicBezTo>
                  <a:lnTo>
                    <a:pt x="1" y="2539"/>
                  </a:lnTo>
                  <a:cubicBezTo>
                    <a:pt x="1" y="2545"/>
                    <a:pt x="7" y="2552"/>
                    <a:pt x="20" y="2552"/>
                  </a:cubicBezTo>
                  <a:lnTo>
                    <a:pt x="89" y="2552"/>
                  </a:lnTo>
                  <a:cubicBezTo>
                    <a:pt x="96" y="2552"/>
                    <a:pt x="102" y="2545"/>
                    <a:pt x="102" y="2539"/>
                  </a:cubicBezTo>
                  <a:lnTo>
                    <a:pt x="102" y="20"/>
                  </a:lnTo>
                  <a:cubicBezTo>
                    <a:pt x="102" y="7"/>
                    <a:pt x="96" y="1"/>
                    <a:pt x="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71"/>
            <p:cNvSpPr/>
            <p:nvPr/>
          </p:nvSpPr>
          <p:spPr>
            <a:xfrm>
              <a:off x="1271767" y="2048627"/>
              <a:ext cx="155930" cy="6234"/>
            </a:xfrm>
            <a:custGeom>
              <a:avLst/>
              <a:gdLst/>
              <a:ahLst/>
              <a:cxnLst/>
              <a:rect l="l" t="t" r="r" b="b"/>
              <a:pathLst>
                <a:path w="2551" h="102" extrusionOk="0">
                  <a:moveTo>
                    <a:pt x="19" y="0"/>
                  </a:moveTo>
                  <a:cubicBezTo>
                    <a:pt x="6" y="0"/>
                    <a:pt x="0" y="7"/>
                    <a:pt x="0" y="19"/>
                  </a:cubicBezTo>
                  <a:lnTo>
                    <a:pt x="0" y="89"/>
                  </a:lnTo>
                  <a:cubicBezTo>
                    <a:pt x="0" y="95"/>
                    <a:pt x="6" y="101"/>
                    <a:pt x="19" y="101"/>
                  </a:cubicBezTo>
                  <a:lnTo>
                    <a:pt x="2538" y="101"/>
                  </a:lnTo>
                  <a:cubicBezTo>
                    <a:pt x="2544" y="101"/>
                    <a:pt x="2551" y="95"/>
                    <a:pt x="2551" y="89"/>
                  </a:cubicBezTo>
                  <a:lnTo>
                    <a:pt x="2551" y="19"/>
                  </a:lnTo>
                  <a:cubicBezTo>
                    <a:pt x="2551" y="7"/>
                    <a:pt x="2544" y="0"/>
                    <a:pt x="25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1" name="Google Shape;1381;p71"/>
          <p:cNvGrpSpPr/>
          <p:nvPr/>
        </p:nvGrpSpPr>
        <p:grpSpPr>
          <a:xfrm>
            <a:off x="4570807" y="4810264"/>
            <a:ext cx="292177" cy="292215"/>
            <a:chOff x="1561559" y="1723289"/>
            <a:chExt cx="292178" cy="292215"/>
          </a:xfrm>
        </p:grpSpPr>
        <p:sp>
          <p:nvSpPr>
            <p:cNvPr id="1382" name="Google Shape;1382;p71"/>
            <p:cNvSpPr/>
            <p:nvPr/>
          </p:nvSpPr>
          <p:spPr>
            <a:xfrm>
              <a:off x="1701657" y="1723289"/>
              <a:ext cx="11614" cy="292215"/>
            </a:xfrm>
            <a:custGeom>
              <a:avLst/>
              <a:gdLst/>
              <a:ahLst/>
              <a:cxnLst/>
              <a:rect l="l" t="t" r="r" b="b"/>
              <a:pathLst>
                <a:path w="190" h="4781" extrusionOk="0">
                  <a:moveTo>
                    <a:pt x="26" y="1"/>
                  </a:moveTo>
                  <a:cubicBezTo>
                    <a:pt x="13" y="1"/>
                    <a:pt x="0" y="14"/>
                    <a:pt x="0" y="33"/>
                  </a:cubicBezTo>
                  <a:lnTo>
                    <a:pt x="0" y="4755"/>
                  </a:lnTo>
                  <a:cubicBezTo>
                    <a:pt x="0" y="4774"/>
                    <a:pt x="13" y="4780"/>
                    <a:pt x="26" y="4780"/>
                  </a:cubicBezTo>
                  <a:lnTo>
                    <a:pt x="164" y="4780"/>
                  </a:lnTo>
                  <a:cubicBezTo>
                    <a:pt x="177" y="4780"/>
                    <a:pt x="190" y="4774"/>
                    <a:pt x="190" y="4755"/>
                  </a:cubicBezTo>
                  <a:lnTo>
                    <a:pt x="190" y="33"/>
                  </a:lnTo>
                  <a:cubicBezTo>
                    <a:pt x="190" y="14"/>
                    <a:pt x="177" y="1"/>
                    <a:pt x="1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71"/>
            <p:cNvSpPr/>
            <p:nvPr/>
          </p:nvSpPr>
          <p:spPr>
            <a:xfrm>
              <a:off x="1561559" y="1857996"/>
              <a:ext cx="292178" cy="11613"/>
            </a:xfrm>
            <a:custGeom>
              <a:avLst/>
              <a:gdLst/>
              <a:ahLst/>
              <a:cxnLst/>
              <a:rect l="l" t="t" r="r" b="b"/>
              <a:pathLst>
                <a:path w="4780" h="190" extrusionOk="0">
                  <a:moveTo>
                    <a:pt x="26" y="0"/>
                  </a:moveTo>
                  <a:cubicBezTo>
                    <a:pt x="7" y="0"/>
                    <a:pt x="0" y="13"/>
                    <a:pt x="0" y="26"/>
                  </a:cubicBezTo>
                  <a:lnTo>
                    <a:pt x="0" y="165"/>
                  </a:lnTo>
                  <a:cubicBezTo>
                    <a:pt x="0" y="177"/>
                    <a:pt x="7" y="190"/>
                    <a:pt x="26" y="190"/>
                  </a:cubicBezTo>
                  <a:lnTo>
                    <a:pt x="4755" y="190"/>
                  </a:lnTo>
                  <a:cubicBezTo>
                    <a:pt x="4767" y="190"/>
                    <a:pt x="4780" y="177"/>
                    <a:pt x="4780" y="165"/>
                  </a:cubicBezTo>
                  <a:lnTo>
                    <a:pt x="4780" y="26"/>
                  </a:lnTo>
                  <a:cubicBezTo>
                    <a:pt x="4780" y="13"/>
                    <a:pt x="4767" y="0"/>
                    <a:pt x="47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4" name="Google Shape;1384;p71"/>
          <p:cNvGrpSpPr/>
          <p:nvPr/>
        </p:nvGrpSpPr>
        <p:grpSpPr>
          <a:xfrm>
            <a:off x="4281015" y="5063787"/>
            <a:ext cx="155930" cy="155978"/>
            <a:chOff x="1271767" y="1976812"/>
            <a:chExt cx="155930" cy="155978"/>
          </a:xfrm>
        </p:grpSpPr>
        <p:sp>
          <p:nvSpPr>
            <p:cNvPr id="1385" name="Google Shape;1385;p71"/>
            <p:cNvSpPr/>
            <p:nvPr/>
          </p:nvSpPr>
          <p:spPr>
            <a:xfrm>
              <a:off x="1346584" y="1976812"/>
              <a:ext cx="6235" cy="155978"/>
            </a:xfrm>
            <a:custGeom>
              <a:avLst/>
              <a:gdLst/>
              <a:ahLst/>
              <a:cxnLst/>
              <a:rect l="l" t="t" r="r" b="b"/>
              <a:pathLst>
                <a:path w="102" h="2552" extrusionOk="0">
                  <a:moveTo>
                    <a:pt x="20" y="1"/>
                  </a:moveTo>
                  <a:cubicBezTo>
                    <a:pt x="7" y="1"/>
                    <a:pt x="1" y="7"/>
                    <a:pt x="1" y="20"/>
                  </a:cubicBezTo>
                  <a:lnTo>
                    <a:pt x="1" y="2539"/>
                  </a:lnTo>
                  <a:cubicBezTo>
                    <a:pt x="1" y="2545"/>
                    <a:pt x="7" y="2552"/>
                    <a:pt x="20" y="2552"/>
                  </a:cubicBezTo>
                  <a:lnTo>
                    <a:pt x="89" y="2552"/>
                  </a:lnTo>
                  <a:cubicBezTo>
                    <a:pt x="96" y="2552"/>
                    <a:pt x="102" y="2545"/>
                    <a:pt x="102" y="2539"/>
                  </a:cubicBezTo>
                  <a:lnTo>
                    <a:pt x="102" y="20"/>
                  </a:lnTo>
                  <a:cubicBezTo>
                    <a:pt x="102" y="7"/>
                    <a:pt x="96" y="1"/>
                    <a:pt x="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71"/>
            <p:cNvSpPr/>
            <p:nvPr/>
          </p:nvSpPr>
          <p:spPr>
            <a:xfrm>
              <a:off x="1271767" y="2048627"/>
              <a:ext cx="155930" cy="6234"/>
            </a:xfrm>
            <a:custGeom>
              <a:avLst/>
              <a:gdLst/>
              <a:ahLst/>
              <a:cxnLst/>
              <a:rect l="l" t="t" r="r" b="b"/>
              <a:pathLst>
                <a:path w="2551" h="102" extrusionOk="0">
                  <a:moveTo>
                    <a:pt x="19" y="0"/>
                  </a:moveTo>
                  <a:cubicBezTo>
                    <a:pt x="6" y="0"/>
                    <a:pt x="0" y="7"/>
                    <a:pt x="0" y="19"/>
                  </a:cubicBezTo>
                  <a:lnTo>
                    <a:pt x="0" y="89"/>
                  </a:lnTo>
                  <a:cubicBezTo>
                    <a:pt x="0" y="95"/>
                    <a:pt x="6" y="101"/>
                    <a:pt x="19" y="101"/>
                  </a:cubicBezTo>
                  <a:lnTo>
                    <a:pt x="2538" y="101"/>
                  </a:lnTo>
                  <a:cubicBezTo>
                    <a:pt x="2544" y="101"/>
                    <a:pt x="2551" y="95"/>
                    <a:pt x="2551" y="89"/>
                  </a:cubicBezTo>
                  <a:lnTo>
                    <a:pt x="2551" y="19"/>
                  </a:lnTo>
                  <a:cubicBezTo>
                    <a:pt x="2551" y="7"/>
                    <a:pt x="2544" y="0"/>
                    <a:pt x="25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390"/>
        <p:cNvGrpSpPr/>
        <p:nvPr/>
      </p:nvGrpSpPr>
      <p:grpSpPr>
        <a:xfrm>
          <a:off x="0" y="0"/>
          <a:ext cx="0" cy="0"/>
          <a:chOff x="0" y="0"/>
          <a:chExt cx="0" cy="0"/>
        </a:xfrm>
      </p:grpSpPr>
      <p:sp>
        <p:nvSpPr>
          <p:cNvPr id="1391" name="Google Shape;1391;p72"/>
          <p:cNvSpPr/>
          <p:nvPr/>
        </p:nvSpPr>
        <p:spPr>
          <a:xfrm>
            <a:off x="455950" y="429000"/>
            <a:ext cx="8232000" cy="4285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72"/>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rPr>
              <a:t>Cases </a:t>
            </a:r>
            <a:r>
              <a:rPr lang="en" b="1">
                <a:solidFill>
                  <a:schemeClr val="lt1"/>
                </a:solidFill>
              </a:rPr>
              <a:t>by ethnicity</a:t>
            </a:r>
            <a:endParaRPr b="1">
              <a:solidFill>
                <a:schemeClr val="lt1"/>
              </a:solidFill>
            </a:endParaRPr>
          </a:p>
        </p:txBody>
      </p:sp>
      <p:sp>
        <p:nvSpPr>
          <p:cNvPr id="1393" name="Google Shape;1393;p72"/>
          <p:cNvSpPr txBox="1"/>
          <p:nvPr/>
        </p:nvSpPr>
        <p:spPr>
          <a:xfrm>
            <a:off x="4950029" y="1771600"/>
            <a:ext cx="3290700" cy="2205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500">
                <a:solidFill>
                  <a:schemeClr val="dk1"/>
                </a:solidFill>
                <a:latin typeface="Cormorant Unicase"/>
                <a:ea typeface="Cormorant Unicase"/>
                <a:cs typeface="Cormorant Unicase"/>
                <a:sym typeface="Cormorant Unicase"/>
              </a:rPr>
              <a:t>Asian</a:t>
            </a:r>
            <a:endParaRPr sz="2500">
              <a:solidFill>
                <a:schemeClr val="dk1"/>
              </a:solidFill>
              <a:latin typeface="Cormorant Unicase"/>
              <a:ea typeface="Cormorant Unicase"/>
              <a:cs typeface="Cormorant Unicase"/>
              <a:sym typeface="Cormorant Unicase"/>
            </a:endParaRPr>
          </a:p>
        </p:txBody>
      </p:sp>
      <p:sp>
        <p:nvSpPr>
          <p:cNvPr id="1394" name="Google Shape;1394;p72"/>
          <p:cNvSpPr txBox="1"/>
          <p:nvPr/>
        </p:nvSpPr>
        <p:spPr>
          <a:xfrm>
            <a:off x="4950029" y="1994450"/>
            <a:ext cx="3290700" cy="3021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a:solidFill>
                  <a:schemeClr val="lt1"/>
                </a:solidFill>
                <a:latin typeface="Syne"/>
                <a:ea typeface="Syne"/>
                <a:cs typeface="Syne"/>
                <a:sym typeface="Syne"/>
              </a:rPr>
              <a:t>Venus is the second planet from the Sun</a:t>
            </a:r>
            <a:endParaRPr>
              <a:solidFill>
                <a:schemeClr val="lt1"/>
              </a:solidFill>
              <a:latin typeface="Syne"/>
              <a:ea typeface="Syne"/>
              <a:cs typeface="Syne"/>
              <a:sym typeface="Syne"/>
            </a:endParaRPr>
          </a:p>
        </p:txBody>
      </p:sp>
      <p:sp>
        <p:nvSpPr>
          <p:cNvPr id="1395" name="Google Shape;1395;p72"/>
          <p:cNvSpPr txBox="1"/>
          <p:nvPr/>
        </p:nvSpPr>
        <p:spPr>
          <a:xfrm>
            <a:off x="4950020" y="3122783"/>
            <a:ext cx="3290700" cy="2205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500">
                <a:solidFill>
                  <a:schemeClr val="dk2"/>
                </a:solidFill>
                <a:latin typeface="Cormorant Unicase"/>
                <a:ea typeface="Cormorant Unicase"/>
                <a:cs typeface="Cormorant Unicase"/>
                <a:sym typeface="Cormorant Unicase"/>
              </a:rPr>
              <a:t>Black American</a:t>
            </a:r>
            <a:endParaRPr sz="2500">
              <a:solidFill>
                <a:schemeClr val="dk2"/>
              </a:solidFill>
              <a:latin typeface="Cormorant Unicase"/>
              <a:ea typeface="Cormorant Unicase"/>
              <a:cs typeface="Cormorant Unicase"/>
              <a:sym typeface="Cormorant Unicase"/>
            </a:endParaRPr>
          </a:p>
        </p:txBody>
      </p:sp>
      <p:sp>
        <p:nvSpPr>
          <p:cNvPr id="1396" name="Google Shape;1396;p72"/>
          <p:cNvSpPr txBox="1"/>
          <p:nvPr/>
        </p:nvSpPr>
        <p:spPr>
          <a:xfrm>
            <a:off x="4950020" y="3345633"/>
            <a:ext cx="3290700" cy="3021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a:solidFill>
                  <a:schemeClr val="lt1"/>
                </a:solidFill>
                <a:latin typeface="Syne"/>
                <a:ea typeface="Syne"/>
                <a:cs typeface="Syne"/>
                <a:sym typeface="Syne"/>
              </a:rPr>
              <a:t>Jupiter is the biggest planet of them all </a:t>
            </a:r>
            <a:endParaRPr>
              <a:solidFill>
                <a:schemeClr val="lt1"/>
              </a:solidFill>
              <a:latin typeface="Syne"/>
              <a:ea typeface="Syne"/>
              <a:cs typeface="Syne"/>
              <a:sym typeface="Syne"/>
            </a:endParaRPr>
          </a:p>
        </p:txBody>
      </p:sp>
      <p:sp>
        <p:nvSpPr>
          <p:cNvPr id="1397" name="Google Shape;1397;p72"/>
          <p:cNvSpPr txBox="1"/>
          <p:nvPr/>
        </p:nvSpPr>
        <p:spPr>
          <a:xfrm>
            <a:off x="4950029" y="2447192"/>
            <a:ext cx="3290700" cy="2205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500">
                <a:solidFill>
                  <a:schemeClr val="lt1"/>
                </a:solidFill>
                <a:latin typeface="Cormorant Unicase"/>
                <a:ea typeface="Cormorant Unicase"/>
                <a:cs typeface="Cormorant Unicase"/>
                <a:sym typeface="Cormorant Unicase"/>
              </a:rPr>
              <a:t>Hispanic/Latino</a:t>
            </a:r>
            <a:endParaRPr sz="2500">
              <a:solidFill>
                <a:schemeClr val="lt1"/>
              </a:solidFill>
              <a:latin typeface="Cormorant Unicase"/>
              <a:ea typeface="Cormorant Unicase"/>
              <a:cs typeface="Cormorant Unicase"/>
              <a:sym typeface="Cormorant Unicase"/>
            </a:endParaRPr>
          </a:p>
        </p:txBody>
      </p:sp>
      <p:sp>
        <p:nvSpPr>
          <p:cNvPr id="1398" name="Google Shape;1398;p72"/>
          <p:cNvSpPr txBox="1"/>
          <p:nvPr/>
        </p:nvSpPr>
        <p:spPr>
          <a:xfrm>
            <a:off x="4950029" y="2670042"/>
            <a:ext cx="3290700" cy="3021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a:solidFill>
                  <a:schemeClr val="lt1"/>
                </a:solidFill>
                <a:latin typeface="Syne"/>
                <a:ea typeface="Syne"/>
                <a:cs typeface="Syne"/>
                <a:sym typeface="Syne"/>
              </a:rPr>
              <a:t>Despite being red, Mars is a cold place</a:t>
            </a:r>
            <a:endParaRPr>
              <a:solidFill>
                <a:schemeClr val="lt1"/>
              </a:solidFill>
              <a:latin typeface="Syne"/>
              <a:ea typeface="Syne"/>
              <a:cs typeface="Syne"/>
              <a:sym typeface="Syne"/>
            </a:endParaRPr>
          </a:p>
        </p:txBody>
      </p:sp>
      <p:sp>
        <p:nvSpPr>
          <p:cNvPr id="1399" name="Google Shape;1399;p72"/>
          <p:cNvSpPr txBox="1"/>
          <p:nvPr/>
        </p:nvSpPr>
        <p:spPr>
          <a:xfrm>
            <a:off x="4950020" y="3798375"/>
            <a:ext cx="3290700" cy="2205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500">
                <a:solidFill>
                  <a:schemeClr val="accent2"/>
                </a:solidFill>
                <a:latin typeface="Cormorant Unicase"/>
                <a:ea typeface="Cormorant Unicase"/>
                <a:cs typeface="Cormorant Unicase"/>
                <a:sym typeface="Cormorant Unicase"/>
              </a:rPr>
              <a:t>White</a:t>
            </a:r>
            <a:endParaRPr sz="2500">
              <a:solidFill>
                <a:schemeClr val="accent2"/>
              </a:solidFill>
              <a:latin typeface="Cormorant Unicase"/>
              <a:ea typeface="Cormorant Unicase"/>
              <a:cs typeface="Cormorant Unicase"/>
              <a:sym typeface="Cormorant Unicase"/>
            </a:endParaRPr>
          </a:p>
        </p:txBody>
      </p:sp>
      <p:sp>
        <p:nvSpPr>
          <p:cNvPr id="1400" name="Google Shape;1400;p72"/>
          <p:cNvSpPr txBox="1"/>
          <p:nvPr/>
        </p:nvSpPr>
        <p:spPr>
          <a:xfrm>
            <a:off x="4950020" y="4021225"/>
            <a:ext cx="3290700" cy="3021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a:solidFill>
                  <a:schemeClr val="lt1"/>
                </a:solidFill>
                <a:latin typeface="Syne"/>
                <a:ea typeface="Syne"/>
                <a:cs typeface="Syne"/>
                <a:sym typeface="Syne"/>
              </a:rPr>
              <a:t>Saturn is a gas giant with rings</a:t>
            </a:r>
            <a:endParaRPr>
              <a:solidFill>
                <a:schemeClr val="lt1"/>
              </a:solidFill>
              <a:latin typeface="Syne"/>
              <a:ea typeface="Syne"/>
              <a:cs typeface="Syne"/>
              <a:sym typeface="Syne"/>
            </a:endParaRPr>
          </a:p>
        </p:txBody>
      </p:sp>
      <p:grpSp>
        <p:nvGrpSpPr>
          <p:cNvPr id="1401" name="Google Shape;1401;p72"/>
          <p:cNvGrpSpPr/>
          <p:nvPr/>
        </p:nvGrpSpPr>
        <p:grpSpPr>
          <a:xfrm>
            <a:off x="7532357" y="658826"/>
            <a:ext cx="292177" cy="292215"/>
            <a:chOff x="1561559" y="1723289"/>
            <a:chExt cx="292178" cy="292215"/>
          </a:xfrm>
        </p:grpSpPr>
        <p:sp>
          <p:nvSpPr>
            <p:cNvPr id="1402" name="Google Shape;1402;p72"/>
            <p:cNvSpPr/>
            <p:nvPr/>
          </p:nvSpPr>
          <p:spPr>
            <a:xfrm>
              <a:off x="1701657" y="1723289"/>
              <a:ext cx="11614" cy="292215"/>
            </a:xfrm>
            <a:custGeom>
              <a:avLst/>
              <a:gdLst/>
              <a:ahLst/>
              <a:cxnLst/>
              <a:rect l="l" t="t" r="r" b="b"/>
              <a:pathLst>
                <a:path w="190" h="4781" extrusionOk="0">
                  <a:moveTo>
                    <a:pt x="26" y="1"/>
                  </a:moveTo>
                  <a:cubicBezTo>
                    <a:pt x="13" y="1"/>
                    <a:pt x="0" y="14"/>
                    <a:pt x="0" y="33"/>
                  </a:cubicBezTo>
                  <a:lnTo>
                    <a:pt x="0" y="4755"/>
                  </a:lnTo>
                  <a:cubicBezTo>
                    <a:pt x="0" y="4774"/>
                    <a:pt x="13" y="4780"/>
                    <a:pt x="26" y="4780"/>
                  </a:cubicBezTo>
                  <a:lnTo>
                    <a:pt x="164" y="4780"/>
                  </a:lnTo>
                  <a:cubicBezTo>
                    <a:pt x="177" y="4780"/>
                    <a:pt x="190" y="4774"/>
                    <a:pt x="190" y="4755"/>
                  </a:cubicBezTo>
                  <a:lnTo>
                    <a:pt x="190" y="33"/>
                  </a:lnTo>
                  <a:cubicBezTo>
                    <a:pt x="190" y="14"/>
                    <a:pt x="177" y="1"/>
                    <a:pt x="1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72"/>
            <p:cNvSpPr/>
            <p:nvPr/>
          </p:nvSpPr>
          <p:spPr>
            <a:xfrm>
              <a:off x="1561559" y="1857996"/>
              <a:ext cx="292178" cy="11613"/>
            </a:xfrm>
            <a:custGeom>
              <a:avLst/>
              <a:gdLst/>
              <a:ahLst/>
              <a:cxnLst/>
              <a:rect l="l" t="t" r="r" b="b"/>
              <a:pathLst>
                <a:path w="4780" h="190" extrusionOk="0">
                  <a:moveTo>
                    <a:pt x="26" y="0"/>
                  </a:moveTo>
                  <a:cubicBezTo>
                    <a:pt x="7" y="0"/>
                    <a:pt x="0" y="13"/>
                    <a:pt x="0" y="26"/>
                  </a:cubicBezTo>
                  <a:lnTo>
                    <a:pt x="0" y="165"/>
                  </a:lnTo>
                  <a:cubicBezTo>
                    <a:pt x="0" y="177"/>
                    <a:pt x="7" y="190"/>
                    <a:pt x="26" y="190"/>
                  </a:cubicBezTo>
                  <a:lnTo>
                    <a:pt x="4755" y="190"/>
                  </a:lnTo>
                  <a:cubicBezTo>
                    <a:pt x="4767" y="190"/>
                    <a:pt x="4780" y="177"/>
                    <a:pt x="4780" y="165"/>
                  </a:cubicBezTo>
                  <a:lnTo>
                    <a:pt x="4780" y="26"/>
                  </a:lnTo>
                  <a:cubicBezTo>
                    <a:pt x="4780" y="13"/>
                    <a:pt x="4767" y="0"/>
                    <a:pt x="47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4" name="Google Shape;1404;p72"/>
          <p:cNvGrpSpPr/>
          <p:nvPr/>
        </p:nvGrpSpPr>
        <p:grpSpPr>
          <a:xfrm>
            <a:off x="7242565" y="912349"/>
            <a:ext cx="155930" cy="155978"/>
            <a:chOff x="1271767" y="1976812"/>
            <a:chExt cx="155930" cy="155978"/>
          </a:xfrm>
        </p:grpSpPr>
        <p:sp>
          <p:nvSpPr>
            <p:cNvPr id="1405" name="Google Shape;1405;p72"/>
            <p:cNvSpPr/>
            <p:nvPr/>
          </p:nvSpPr>
          <p:spPr>
            <a:xfrm>
              <a:off x="1346584" y="1976812"/>
              <a:ext cx="6235" cy="155978"/>
            </a:xfrm>
            <a:custGeom>
              <a:avLst/>
              <a:gdLst/>
              <a:ahLst/>
              <a:cxnLst/>
              <a:rect l="l" t="t" r="r" b="b"/>
              <a:pathLst>
                <a:path w="102" h="2552" extrusionOk="0">
                  <a:moveTo>
                    <a:pt x="20" y="1"/>
                  </a:moveTo>
                  <a:cubicBezTo>
                    <a:pt x="7" y="1"/>
                    <a:pt x="1" y="7"/>
                    <a:pt x="1" y="20"/>
                  </a:cubicBezTo>
                  <a:lnTo>
                    <a:pt x="1" y="2539"/>
                  </a:lnTo>
                  <a:cubicBezTo>
                    <a:pt x="1" y="2545"/>
                    <a:pt x="7" y="2552"/>
                    <a:pt x="20" y="2552"/>
                  </a:cubicBezTo>
                  <a:lnTo>
                    <a:pt x="89" y="2552"/>
                  </a:lnTo>
                  <a:cubicBezTo>
                    <a:pt x="96" y="2552"/>
                    <a:pt x="102" y="2545"/>
                    <a:pt x="102" y="2539"/>
                  </a:cubicBezTo>
                  <a:lnTo>
                    <a:pt x="102" y="20"/>
                  </a:lnTo>
                  <a:cubicBezTo>
                    <a:pt x="102" y="7"/>
                    <a:pt x="96" y="1"/>
                    <a:pt x="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72"/>
            <p:cNvSpPr/>
            <p:nvPr/>
          </p:nvSpPr>
          <p:spPr>
            <a:xfrm>
              <a:off x="1271767" y="2048627"/>
              <a:ext cx="155930" cy="6234"/>
            </a:xfrm>
            <a:custGeom>
              <a:avLst/>
              <a:gdLst/>
              <a:ahLst/>
              <a:cxnLst/>
              <a:rect l="l" t="t" r="r" b="b"/>
              <a:pathLst>
                <a:path w="2551" h="102" extrusionOk="0">
                  <a:moveTo>
                    <a:pt x="19" y="0"/>
                  </a:moveTo>
                  <a:cubicBezTo>
                    <a:pt x="6" y="0"/>
                    <a:pt x="0" y="7"/>
                    <a:pt x="0" y="19"/>
                  </a:cubicBezTo>
                  <a:lnTo>
                    <a:pt x="0" y="89"/>
                  </a:lnTo>
                  <a:cubicBezTo>
                    <a:pt x="0" y="95"/>
                    <a:pt x="6" y="101"/>
                    <a:pt x="19" y="101"/>
                  </a:cubicBezTo>
                  <a:lnTo>
                    <a:pt x="2538" y="101"/>
                  </a:lnTo>
                  <a:cubicBezTo>
                    <a:pt x="2544" y="101"/>
                    <a:pt x="2551" y="95"/>
                    <a:pt x="2551" y="89"/>
                  </a:cubicBezTo>
                  <a:lnTo>
                    <a:pt x="2551" y="19"/>
                  </a:lnTo>
                  <a:cubicBezTo>
                    <a:pt x="2551" y="7"/>
                    <a:pt x="2544" y="0"/>
                    <a:pt x="25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407" name="Google Shape;1407;p72" title="Chart">
            <a:hlinkClick r:id="rId3"/>
          </p:cNvPr>
          <p:cNvPicPr preferRelativeResize="0"/>
          <p:nvPr/>
        </p:nvPicPr>
        <p:blipFill rotWithShape="1">
          <a:blip r:embed="rId4">
            <a:alphaModFix/>
          </a:blip>
          <a:srcRect r="2381"/>
          <a:stretch/>
        </p:blipFill>
        <p:spPr>
          <a:xfrm>
            <a:off x="903271" y="1745225"/>
            <a:ext cx="4046751" cy="25632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411"/>
        <p:cNvGrpSpPr/>
        <p:nvPr/>
      </p:nvGrpSpPr>
      <p:grpSpPr>
        <a:xfrm>
          <a:off x="0" y="0"/>
          <a:ext cx="0" cy="0"/>
          <a:chOff x="0" y="0"/>
          <a:chExt cx="0" cy="0"/>
        </a:xfrm>
      </p:grpSpPr>
      <p:pic>
        <p:nvPicPr>
          <p:cNvPr id="1412" name="Google Shape;1412;p73"/>
          <p:cNvPicPr preferRelativeResize="0"/>
          <p:nvPr/>
        </p:nvPicPr>
        <p:blipFill rotWithShape="1">
          <a:blip r:embed="rId3">
            <a:alphaModFix/>
          </a:blip>
          <a:srcRect l="26969" t="16424" r="26969" b="17747"/>
          <a:stretch/>
        </p:blipFill>
        <p:spPr>
          <a:xfrm flipH="1">
            <a:off x="5544548" y="0"/>
            <a:ext cx="3599452" cy="5143501"/>
          </a:xfrm>
          <a:prstGeom prst="rect">
            <a:avLst/>
          </a:prstGeom>
          <a:noFill/>
          <a:ln>
            <a:noFill/>
          </a:ln>
        </p:spPr>
      </p:pic>
      <p:pic>
        <p:nvPicPr>
          <p:cNvPr id="1413" name="Google Shape;1413;p73"/>
          <p:cNvPicPr preferRelativeResize="0"/>
          <p:nvPr/>
        </p:nvPicPr>
        <p:blipFill rotWithShape="1">
          <a:blip r:embed="rId3">
            <a:alphaModFix/>
          </a:blip>
          <a:srcRect l="26969" t="16424" r="26969" b="17747"/>
          <a:stretch/>
        </p:blipFill>
        <p:spPr>
          <a:xfrm flipH="1">
            <a:off x="5544548" y="0"/>
            <a:ext cx="3599452" cy="5143501"/>
          </a:xfrm>
          <a:prstGeom prst="rect">
            <a:avLst/>
          </a:prstGeom>
          <a:noFill/>
          <a:ln>
            <a:noFill/>
          </a:ln>
        </p:spPr>
      </p:pic>
      <p:pic>
        <p:nvPicPr>
          <p:cNvPr id="1414" name="Google Shape;1414;p73"/>
          <p:cNvPicPr preferRelativeResize="0"/>
          <p:nvPr/>
        </p:nvPicPr>
        <p:blipFill rotWithShape="1">
          <a:blip r:embed="rId4">
            <a:alphaModFix amt="54000"/>
          </a:blip>
          <a:srcRect l="26969" t="16424" r="26969" b="17747"/>
          <a:stretch/>
        </p:blipFill>
        <p:spPr>
          <a:xfrm flipH="1">
            <a:off x="5544548" y="0"/>
            <a:ext cx="3599452" cy="5143501"/>
          </a:xfrm>
          <a:prstGeom prst="rect">
            <a:avLst/>
          </a:prstGeom>
          <a:noFill/>
          <a:ln>
            <a:noFill/>
          </a:ln>
        </p:spPr>
      </p:pic>
      <p:sp>
        <p:nvSpPr>
          <p:cNvPr id="1415" name="Google Shape;1415;p73"/>
          <p:cNvSpPr txBox="1">
            <a:spLocks noGrp="1"/>
          </p:cNvSpPr>
          <p:nvPr>
            <p:ph type="title"/>
          </p:nvPr>
        </p:nvSpPr>
        <p:spPr>
          <a:xfrm>
            <a:off x="715100" y="699800"/>
            <a:ext cx="44502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TB </a:t>
            </a:r>
            <a:r>
              <a:rPr lang="en" b="1"/>
              <a:t>factors</a:t>
            </a:r>
            <a:endParaRPr b="1"/>
          </a:p>
        </p:txBody>
      </p:sp>
      <p:sp>
        <p:nvSpPr>
          <p:cNvPr id="1416" name="Google Shape;1416;p73"/>
          <p:cNvSpPr txBox="1"/>
          <p:nvPr/>
        </p:nvSpPr>
        <p:spPr>
          <a:xfrm>
            <a:off x="715112" y="1589482"/>
            <a:ext cx="2490900" cy="353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500">
                <a:solidFill>
                  <a:schemeClr val="lt1"/>
                </a:solidFill>
                <a:latin typeface="Cormorant Unicase"/>
                <a:ea typeface="Cormorant Unicase"/>
                <a:cs typeface="Cormorant Unicase"/>
                <a:sym typeface="Cormorant Unicase"/>
              </a:rPr>
              <a:t>Venus</a:t>
            </a:r>
            <a:endParaRPr sz="2500">
              <a:solidFill>
                <a:schemeClr val="lt1"/>
              </a:solidFill>
              <a:latin typeface="Cormorant Unicase"/>
              <a:ea typeface="Cormorant Unicase"/>
              <a:cs typeface="Cormorant Unicase"/>
              <a:sym typeface="Cormorant Unicase"/>
            </a:endParaRPr>
          </a:p>
        </p:txBody>
      </p:sp>
      <p:sp>
        <p:nvSpPr>
          <p:cNvPr id="1417" name="Google Shape;1417;p73"/>
          <p:cNvSpPr txBox="1"/>
          <p:nvPr/>
        </p:nvSpPr>
        <p:spPr>
          <a:xfrm>
            <a:off x="715112" y="1947113"/>
            <a:ext cx="2490900" cy="48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1"/>
                </a:solidFill>
                <a:latin typeface="Syne"/>
                <a:ea typeface="Syne"/>
                <a:cs typeface="Syne"/>
                <a:sym typeface="Syne"/>
              </a:rPr>
              <a:t>Venus is the second planet from the Sun</a:t>
            </a:r>
            <a:endParaRPr>
              <a:solidFill>
                <a:schemeClr val="lt1"/>
              </a:solidFill>
              <a:latin typeface="Syne"/>
              <a:ea typeface="Syne"/>
              <a:cs typeface="Syne"/>
              <a:sym typeface="Syne"/>
            </a:endParaRPr>
          </a:p>
        </p:txBody>
      </p:sp>
      <p:sp>
        <p:nvSpPr>
          <p:cNvPr id="1418" name="Google Shape;1418;p73"/>
          <p:cNvSpPr txBox="1"/>
          <p:nvPr/>
        </p:nvSpPr>
        <p:spPr>
          <a:xfrm>
            <a:off x="715112" y="3282225"/>
            <a:ext cx="2490900" cy="353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500">
                <a:solidFill>
                  <a:schemeClr val="lt1"/>
                </a:solidFill>
                <a:latin typeface="Cormorant Unicase"/>
                <a:ea typeface="Cormorant Unicase"/>
                <a:cs typeface="Cormorant Unicase"/>
                <a:sym typeface="Cormorant Unicase"/>
              </a:rPr>
              <a:t>Mars</a:t>
            </a:r>
            <a:endParaRPr sz="2500">
              <a:solidFill>
                <a:schemeClr val="lt1"/>
              </a:solidFill>
              <a:latin typeface="Cormorant Unicase"/>
              <a:ea typeface="Cormorant Unicase"/>
              <a:cs typeface="Cormorant Unicase"/>
              <a:sym typeface="Cormorant Unicase"/>
            </a:endParaRPr>
          </a:p>
        </p:txBody>
      </p:sp>
      <p:sp>
        <p:nvSpPr>
          <p:cNvPr id="1419" name="Google Shape;1419;p73"/>
          <p:cNvSpPr txBox="1"/>
          <p:nvPr/>
        </p:nvSpPr>
        <p:spPr>
          <a:xfrm>
            <a:off x="715112" y="3639846"/>
            <a:ext cx="2490900" cy="48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1"/>
                </a:solidFill>
                <a:latin typeface="Syne"/>
                <a:ea typeface="Syne"/>
                <a:cs typeface="Syne"/>
                <a:sym typeface="Syne"/>
              </a:rPr>
              <a:t>Despite being red, Mars is a cold place</a:t>
            </a:r>
            <a:endParaRPr>
              <a:solidFill>
                <a:schemeClr val="lt1"/>
              </a:solidFill>
              <a:latin typeface="Syne"/>
              <a:ea typeface="Syne"/>
              <a:cs typeface="Syne"/>
              <a:sym typeface="Syne"/>
            </a:endParaRPr>
          </a:p>
        </p:txBody>
      </p:sp>
      <p:sp>
        <p:nvSpPr>
          <p:cNvPr id="1420" name="Google Shape;1420;p73"/>
          <p:cNvSpPr txBox="1"/>
          <p:nvPr/>
        </p:nvSpPr>
        <p:spPr>
          <a:xfrm>
            <a:off x="715088" y="2435875"/>
            <a:ext cx="2490900" cy="353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500">
                <a:solidFill>
                  <a:schemeClr val="lt1"/>
                </a:solidFill>
                <a:latin typeface="Cormorant Unicase"/>
                <a:ea typeface="Cormorant Unicase"/>
                <a:cs typeface="Cormorant Unicase"/>
                <a:sym typeface="Cormorant Unicase"/>
              </a:rPr>
              <a:t>Saturn</a:t>
            </a:r>
            <a:endParaRPr sz="2500">
              <a:solidFill>
                <a:schemeClr val="lt1"/>
              </a:solidFill>
              <a:latin typeface="Cormorant Unicase"/>
              <a:ea typeface="Cormorant Unicase"/>
              <a:cs typeface="Cormorant Unicase"/>
              <a:sym typeface="Cormorant Unicase"/>
            </a:endParaRPr>
          </a:p>
        </p:txBody>
      </p:sp>
      <p:sp>
        <p:nvSpPr>
          <p:cNvPr id="1421" name="Google Shape;1421;p73"/>
          <p:cNvSpPr txBox="1"/>
          <p:nvPr/>
        </p:nvSpPr>
        <p:spPr>
          <a:xfrm>
            <a:off x="715088" y="2793496"/>
            <a:ext cx="2490900" cy="48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1"/>
                </a:solidFill>
                <a:latin typeface="Syne"/>
                <a:ea typeface="Syne"/>
                <a:cs typeface="Syne"/>
                <a:sym typeface="Syne"/>
              </a:rPr>
              <a:t>Saturn is a gas giant and has several rings</a:t>
            </a:r>
            <a:endParaRPr>
              <a:solidFill>
                <a:schemeClr val="lt1"/>
              </a:solidFill>
              <a:latin typeface="Syne"/>
              <a:ea typeface="Syne"/>
              <a:cs typeface="Syne"/>
              <a:sym typeface="Syne"/>
            </a:endParaRPr>
          </a:p>
        </p:txBody>
      </p:sp>
      <p:sp>
        <p:nvSpPr>
          <p:cNvPr id="1422" name="Google Shape;1422;p73"/>
          <p:cNvSpPr/>
          <p:nvPr/>
        </p:nvSpPr>
        <p:spPr>
          <a:xfrm>
            <a:off x="3480813" y="1622363"/>
            <a:ext cx="696300" cy="696300"/>
          </a:xfrm>
          <a:prstGeom prst="ellipse">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b="1">
              <a:solidFill>
                <a:schemeClr val="dk1"/>
              </a:solidFill>
              <a:latin typeface="Source Serif Pro"/>
              <a:ea typeface="Source Serif Pro"/>
              <a:cs typeface="Source Serif Pro"/>
              <a:sym typeface="Source Serif Pro"/>
            </a:endParaRPr>
          </a:p>
        </p:txBody>
      </p:sp>
      <p:sp>
        <p:nvSpPr>
          <p:cNvPr id="1423" name="Google Shape;1423;p73"/>
          <p:cNvSpPr/>
          <p:nvPr/>
        </p:nvSpPr>
        <p:spPr>
          <a:xfrm>
            <a:off x="3480800" y="2482075"/>
            <a:ext cx="696300" cy="696300"/>
          </a:xfrm>
          <a:prstGeom prst="ellipse">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b="1">
              <a:solidFill>
                <a:schemeClr val="dk1"/>
              </a:solidFill>
              <a:latin typeface="Source Serif Pro"/>
              <a:ea typeface="Source Serif Pro"/>
              <a:cs typeface="Source Serif Pro"/>
              <a:sym typeface="Source Serif Pro"/>
            </a:endParaRPr>
          </a:p>
        </p:txBody>
      </p:sp>
      <p:sp>
        <p:nvSpPr>
          <p:cNvPr id="1424" name="Google Shape;1424;p73"/>
          <p:cNvSpPr/>
          <p:nvPr/>
        </p:nvSpPr>
        <p:spPr>
          <a:xfrm>
            <a:off x="3480800" y="3341800"/>
            <a:ext cx="696300" cy="696300"/>
          </a:xfrm>
          <a:prstGeom prst="ellipse">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b="1">
              <a:solidFill>
                <a:schemeClr val="dk1"/>
              </a:solidFill>
              <a:latin typeface="Source Serif Pro"/>
              <a:ea typeface="Source Serif Pro"/>
              <a:cs typeface="Source Serif Pro"/>
              <a:sym typeface="Source Serif Pro"/>
            </a:endParaRPr>
          </a:p>
        </p:txBody>
      </p:sp>
      <p:cxnSp>
        <p:nvCxnSpPr>
          <p:cNvPr id="1425" name="Google Shape;1425;p73"/>
          <p:cNvCxnSpPr>
            <a:stCxn id="1422" idx="6"/>
            <a:endCxn id="1426" idx="2"/>
          </p:cNvCxnSpPr>
          <p:nvPr/>
        </p:nvCxnSpPr>
        <p:spPr>
          <a:xfrm rot="10800000" flipH="1">
            <a:off x="4177113" y="1546013"/>
            <a:ext cx="1864800" cy="424500"/>
          </a:xfrm>
          <a:prstGeom prst="bentConnector3">
            <a:avLst>
              <a:gd name="adj1" fmla="val 50000"/>
            </a:avLst>
          </a:prstGeom>
          <a:noFill/>
          <a:ln w="9525" cap="flat" cmpd="sng">
            <a:solidFill>
              <a:schemeClr val="lt1"/>
            </a:solidFill>
            <a:prstDash val="solid"/>
            <a:round/>
            <a:headEnd type="none" w="med" len="med"/>
            <a:tailEnd type="oval" w="med" len="med"/>
          </a:ln>
        </p:spPr>
      </p:cxnSp>
      <p:cxnSp>
        <p:nvCxnSpPr>
          <p:cNvPr id="1427" name="Google Shape;1427;p73"/>
          <p:cNvCxnSpPr>
            <a:stCxn id="1423" idx="6"/>
            <a:endCxn id="1428" idx="2"/>
          </p:cNvCxnSpPr>
          <p:nvPr/>
        </p:nvCxnSpPr>
        <p:spPr>
          <a:xfrm rot="10800000" flipH="1">
            <a:off x="4177100" y="2419825"/>
            <a:ext cx="2289300" cy="410400"/>
          </a:xfrm>
          <a:prstGeom prst="bentConnector3">
            <a:avLst>
              <a:gd name="adj1" fmla="val 50000"/>
            </a:avLst>
          </a:prstGeom>
          <a:noFill/>
          <a:ln w="9525" cap="flat" cmpd="sng">
            <a:solidFill>
              <a:schemeClr val="lt1"/>
            </a:solidFill>
            <a:prstDash val="solid"/>
            <a:round/>
            <a:headEnd type="none" w="med" len="med"/>
            <a:tailEnd type="oval" w="med" len="med"/>
          </a:ln>
        </p:spPr>
      </p:cxnSp>
      <p:cxnSp>
        <p:nvCxnSpPr>
          <p:cNvPr id="1429" name="Google Shape;1429;p73"/>
          <p:cNvCxnSpPr>
            <a:stCxn id="1424" idx="6"/>
            <a:endCxn id="1430" idx="2"/>
          </p:cNvCxnSpPr>
          <p:nvPr/>
        </p:nvCxnSpPr>
        <p:spPr>
          <a:xfrm rot="10800000" flipH="1">
            <a:off x="4177100" y="3244450"/>
            <a:ext cx="3824100" cy="445500"/>
          </a:xfrm>
          <a:prstGeom prst="bentConnector3">
            <a:avLst>
              <a:gd name="adj1" fmla="val 50000"/>
            </a:avLst>
          </a:prstGeom>
          <a:noFill/>
          <a:ln w="9525" cap="flat" cmpd="sng">
            <a:solidFill>
              <a:schemeClr val="lt1"/>
            </a:solidFill>
            <a:prstDash val="solid"/>
            <a:round/>
            <a:headEnd type="none" w="med" len="med"/>
            <a:tailEnd type="oval" w="med" len="med"/>
          </a:ln>
        </p:spPr>
      </p:cxnSp>
      <p:grpSp>
        <p:nvGrpSpPr>
          <p:cNvPr id="1431" name="Google Shape;1431;p73"/>
          <p:cNvGrpSpPr/>
          <p:nvPr/>
        </p:nvGrpSpPr>
        <p:grpSpPr>
          <a:xfrm>
            <a:off x="3649630" y="2648615"/>
            <a:ext cx="358640" cy="363226"/>
            <a:chOff x="-42617300" y="3587775"/>
            <a:chExt cx="306950" cy="310875"/>
          </a:xfrm>
        </p:grpSpPr>
        <p:sp>
          <p:nvSpPr>
            <p:cNvPr id="1432" name="Google Shape;1432;p73"/>
            <p:cNvSpPr/>
            <p:nvPr/>
          </p:nvSpPr>
          <p:spPr>
            <a:xfrm>
              <a:off x="-42617300" y="3587775"/>
              <a:ext cx="306950" cy="310875"/>
            </a:xfrm>
            <a:custGeom>
              <a:avLst/>
              <a:gdLst/>
              <a:ahLst/>
              <a:cxnLst/>
              <a:rect l="l" t="t" r="r" b="b"/>
              <a:pathLst>
                <a:path w="12278" h="12435" extrusionOk="0">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73"/>
            <p:cNvSpPr/>
            <p:nvPr/>
          </p:nvSpPr>
          <p:spPr>
            <a:xfrm>
              <a:off x="-42500725" y="3712425"/>
              <a:ext cx="63025" cy="62275"/>
            </a:xfrm>
            <a:custGeom>
              <a:avLst/>
              <a:gdLst/>
              <a:ahLst/>
              <a:cxnLst/>
              <a:rect l="l" t="t" r="r" b="b"/>
              <a:pathLst>
                <a:path w="2521" h="2491" extrusionOk="0">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4" name="Google Shape;1434;p73"/>
          <p:cNvGrpSpPr/>
          <p:nvPr/>
        </p:nvGrpSpPr>
        <p:grpSpPr>
          <a:xfrm>
            <a:off x="3652072" y="3513537"/>
            <a:ext cx="353757" cy="352833"/>
            <a:chOff x="-28461325" y="3545475"/>
            <a:chExt cx="296950" cy="296175"/>
          </a:xfrm>
        </p:grpSpPr>
        <p:sp>
          <p:nvSpPr>
            <p:cNvPr id="1435" name="Google Shape;1435;p73"/>
            <p:cNvSpPr/>
            <p:nvPr/>
          </p:nvSpPr>
          <p:spPr>
            <a:xfrm>
              <a:off x="-28461325" y="3666775"/>
              <a:ext cx="34675" cy="52775"/>
            </a:xfrm>
            <a:custGeom>
              <a:avLst/>
              <a:gdLst/>
              <a:ahLst/>
              <a:cxnLst/>
              <a:rect l="l" t="t" r="r" b="b"/>
              <a:pathLst>
                <a:path w="1387" h="2111" extrusionOk="0">
                  <a:moveTo>
                    <a:pt x="0" y="0"/>
                  </a:moveTo>
                  <a:lnTo>
                    <a:pt x="0" y="2111"/>
                  </a:lnTo>
                  <a:lnTo>
                    <a:pt x="1386" y="2111"/>
                  </a:lnTo>
                  <a:lnTo>
                    <a:pt x="138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73"/>
            <p:cNvSpPr/>
            <p:nvPr/>
          </p:nvSpPr>
          <p:spPr>
            <a:xfrm>
              <a:off x="-28461325" y="3737650"/>
              <a:ext cx="52775" cy="17350"/>
            </a:xfrm>
            <a:custGeom>
              <a:avLst/>
              <a:gdLst/>
              <a:ahLst/>
              <a:cxnLst/>
              <a:rect l="l" t="t" r="r" b="b"/>
              <a:pathLst>
                <a:path w="2111" h="694" extrusionOk="0">
                  <a:moveTo>
                    <a:pt x="0" y="1"/>
                  </a:moveTo>
                  <a:lnTo>
                    <a:pt x="0" y="694"/>
                  </a:lnTo>
                  <a:lnTo>
                    <a:pt x="1733" y="694"/>
                  </a:lnTo>
                  <a:cubicBezTo>
                    <a:pt x="1954" y="694"/>
                    <a:pt x="2111" y="536"/>
                    <a:pt x="2111" y="347"/>
                  </a:cubicBezTo>
                  <a:cubicBezTo>
                    <a:pt x="2111" y="158"/>
                    <a:pt x="1954" y="1"/>
                    <a:pt x="173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73"/>
            <p:cNvSpPr/>
            <p:nvPr/>
          </p:nvSpPr>
          <p:spPr>
            <a:xfrm>
              <a:off x="-28461325" y="3632100"/>
              <a:ext cx="52775" cy="17375"/>
            </a:xfrm>
            <a:custGeom>
              <a:avLst/>
              <a:gdLst/>
              <a:ahLst/>
              <a:cxnLst/>
              <a:rect l="l" t="t" r="r" b="b"/>
              <a:pathLst>
                <a:path w="2111" h="695" extrusionOk="0">
                  <a:moveTo>
                    <a:pt x="0" y="1"/>
                  </a:moveTo>
                  <a:lnTo>
                    <a:pt x="0" y="694"/>
                  </a:lnTo>
                  <a:lnTo>
                    <a:pt x="1733" y="694"/>
                  </a:lnTo>
                  <a:cubicBezTo>
                    <a:pt x="1954" y="694"/>
                    <a:pt x="2111" y="537"/>
                    <a:pt x="2111" y="348"/>
                  </a:cubicBezTo>
                  <a:cubicBezTo>
                    <a:pt x="2111" y="159"/>
                    <a:pt x="1954" y="1"/>
                    <a:pt x="173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73"/>
            <p:cNvSpPr/>
            <p:nvPr/>
          </p:nvSpPr>
          <p:spPr>
            <a:xfrm>
              <a:off x="-28460550" y="3545475"/>
              <a:ext cx="296175" cy="296175"/>
            </a:xfrm>
            <a:custGeom>
              <a:avLst/>
              <a:gdLst/>
              <a:ahLst/>
              <a:cxnLst/>
              <a:rect l="l" t="t" r="r" b="b"/>
              <a:pathLst>
                <a:path w="11847" h="11847" extrusionOk="0">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73"/>
            <p:cNvSpPr/>
            <p:nvPr/>
          </p:nvSpPr>
          <p:spPr>
            <a:xfrm>
              <a:off x="-28347925" y="3649450"/>
              <a:ext cx="86675" cy="86650"/>
            </a:xfrm>
            <a:custGeom>
              <a:avLst/>
              <a:gdLst/>
              <a:ahLst/>
              <a:cxnLst/>
              <a:rect l="l" t="t" r="r" b="b"/>
              <a:pathLst>
                <a:path w="3467" h="3466" extrusionOk="0">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73"/>
            <p:cNvSpPr/>
            <p:nvPr/>
          </p:nvSpPr>
          <p:spPr>
            <a:xfrm>
              <a:off x="-28408550" y="3597450"/>
              <a:ext cx="191400" cy="192200"/>
            </a:xfrm>
            <a:custGeom>
              <a:avLst/>
              <a:gdLst/>
              <a:ahLst/>
              <a:cxnLst/>
              <a:rect l="l" t="t" r="r" b="b"/>
              <a:pathLst>
                <a:path w="7656" h="7688" extrusionOk="0">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1" name="Google Shape;1441;p73"/>
          <p:cNvGrpSpPr/>
          <p:nvPr/>
        </p:nvGrpSpPr>
        <p:grpSpPr>
          <a:xfrm>
            <a:off x="3650672" y="1794861"/>
            <a:ext cx="356556" cy="351285"/>
            <a:chOff x="-25465200" y="3916150"/>
            <a:chExt cx="299300" cy="294875"/>
          </a:xfrm>
        </p:grpSpPr>
        <p:sp>
          <p:nvSpPr>
            <p:cNvPr id="1442" name="Google Shape;1442;p73"/>
            <p:cNvSpPr/>
            <p:nvPr/>
          </p:nvSpPr>
          <p:spPr>
            <a:xfrm>
              <a:off x="-25316350" y="3916150"/>
              <a:ext cx="150450" cy="149175"/>
            </a:xfrm>
            <a:custGeom>
              <a:avLst/>
              <a:gdLst/>
              <a:ahLst/>
              <a:cxnLst/>
              <a:rect l="l" t="t" r="r" b="b"/>
              <a:pathLst>
                <a:path w="6018" h="5967" extrusionOk="0">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73"/>
            <p:cNvSpPr/>
            <p:nvPr/>
          </p:nvSpPr>
          <p:spPr>
            <a:xfrm>
              <a:off x="-25465200" y="4003875"/>
              <a:ext cx="208725" cy="207150"/>
            </a:xfrm>
            <a:custGeom>
              <a:avLst/>
              <a:gdLst/>
              <a:ahLst/>
              <a:cxnLst/>
              <a:rect l="l" t="t" r="r" b="b"/>
              <a:pathLst>
                <a:path w="8349" h="8286" extrusionOk="0">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26" name="Google Shape;1426;p73"/>
          <p:cNvSpPr/>
          <p:nvPr/>
        </p:nvSpPr>
        <p:spPr>
          <a:xfrm>
            <a:off x="6041900" y="1393775"/>
            <a:ext cx="304200" cy="304200"/>
          </a:xfrm>
          <a:prstGeom prst="ellipse">
            <a:avLst/>
          </a:prstGeom>
          <a:solidFill>
            <a:srgbClr val="FF9995">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73"/>
          <p:cNvSpPr/>
          <p:nvPr/>
        </p:nvSpPr>
        <p:spPr>
          <a:xfrm>
            <a:off x="6466400" y="2267825"/>
            <a:ext cx="304200" cy="304200"/>
          </a:xfrm>
          <a:prstGeom prst="ellipse">
            <a:avLst/>
          </a:prstGeom>
          <a:solidFill>
            <a:srgbClr val="FF9995">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73"/>
          <p:cNvSpPr/>
          <p:nvPr/>
        </p:nvSpPr>
        <p:spPr>
          <a:xfrm>
            <a:off x="8001200" y="3092325"/>
            <a:ext cx="304200" cy="304200"/>
          </a:xfrm>
          <a:prstGeom prst="ellipse">
            <a:avLst/>
          </a:prstGeom>
          <a:solidFill>
            <a:srgbClr val="FF9995">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44" name="Google Shape;1444;p73"/>
          <p:cNvGrpSpPr/>
          <p:nvPr/>
        </p:nvGrpSpPr>
        <p:grpSpPr>
          <a:xfrm>
            <a:off x="1096082" y="687276"/>
            <a:ext cx="292178" cy="292215"/>
            <a:chOff x="1561559" y="1723289"/>
            <a:chExt cx="292178" cy="292215"/>
          </a:xfrm>
        </p:grpSpPr>
        <p:sp>
          <p:nvSpPr>
            <p:cNvPr id="1445" name="Google Shape;1445;p73"/>
            <p:cNvSpPr/>
            <p:nvPr/>
          </p:nvSpPr>
          <p:spPr>
            <a:xfrm>
              <a:off x="1701657" y="1723289"/>
              <a:ext cx="11614" cy="292215"/>
            </a:xfrm>
            <a:custGeom>
              <a:avLst/>
              <a:gdLst/>
              <a:ahLst/>
              <a:cxnLst/>
              <a:rect l="l" t="t" r="r" b="b"/>
              <a:pathLst>
                <a:path w="190" h="4781" extrusionOk="0">
                  <a:moveTo>
                    <a:pt x="26" y="1"/>
                  </a:moveTo>
                  <a:cubicBezTo>
                    <a:pt x="13" y="1"/>
                    <a:pt x="0" y="14"/>
                    <a:pt x="0" y="33"/>
                  </a:cubicBezTo>
                  <a:lnTo>
                    <a:pt x="0" y="4755"/>
                  </a:lnTo>
                  <a:cubicBezTo>
                    <a:pt x="0" y="4774"/>
                    <a:pt x="13" y="4780"/>
                    <a:pt x="26" y="4780"/>
                  </a:cubicBezTo>
                  <a:lnTo>
                    <a:pt x="164" y="4780"/>
                  </a:lnTo>
                  <a:cubicBezTo>
                    <a:pt x="177" y="4780"/>
                    <a:pt x="190" y="4774"/>
                    <a:pt x="190" y="4755"/>
                  </a:cubicBezTo>
                  <a:lnTo>
                    <a:pt x="190" y="33"/>
                  </a:lnTo>
                  <a:cubicBezTo>
                    <a:pt x="190" y="14"/>
                    <a:pt x="177" y="1"/>
                    <a:pt x="1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73"/>
            <p:cNvSpPr/>
            <p:nvPr/>
          </p:nvSpPr>
          <p:spPr>
            <a:xfrm>
              <a:off x="1561559" y="1857996"/>
              <a:ext cx="292178" cy="11613"/>
            </a:xfrm>
            <a:custGeom>
              <a:avLst/>
              <a:gdLst/>
              <a:ahLst/>
              <a:cxnLst/>
              <a:rect l="l" t="t" r="r" b="b"/>
              <a:pathLst>
                <a:path w="4780" h="190" extrusionOk="0">
                  <a:moveTo>
                    <a:pt x="26" y="0"/>
                  </a:moveTo>
                  <a:cubicBezTo>
                    <a:pt x="7" y="0"/>
                    <a:pt x="0" y="13"/>
                    <a:pt x="0" y="26"/>
                  </a:cubicBezTo>
                  <a:lnTo>
                    <a:pt x="0" y="165"/>
                  </a:lnTo>
                  <a:cubicBezTo>
                    <a:pt x="0" y="177"/>
                    <a:pt x="7" y="190"/>
                    <a:pt x="26" y="190"/>
                  </a:cubicBezTo>
                  <a:lnTo>
                    <a:pt x="4755" y="190"/>
                  </a:lnTo>
                  <a:cubicBezTo>
                    <a:pt x="4767" y="190"/>
                    <a:pt x="4780" y="177"/>
                    <a:pt x="4780" y="165"/>
                  </a:cubicBezTo>
                  <a:lnTo>
                    <a:pt x="4780" y="26"/>
                  </a:lnTo>
                  <a:cubicBezTo>
                    <a:pt x="4780" y="13"/>
                    <a:pt x="4767" y="0"/>
                    <a:pt x="47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7" name="Google Shape;1447;p73"/>
          <p:cNvGrpSpPr/>
          <p:nvPr/>
        </p:nvGrpSpPr>
        <p:grpSpPr>
          <a:xfrm>
            <a:off x="806290" y="940799"/>
            <a:ext cx="155930" cy="155978"/>
            <a:chOff x="1271767" y="1976812"/>
            <a:chExt cx="155930" cy="155978"/>
          </a:xfrm>
        </p:grpSpPr>
        <p:sp>
          <p:nvSpPr>
            <p:cNvPr id="1448" name="Google Shape;1448;p73"/>
            <p:cNvSpPr/>
            <p:nvPr/>
          </p:nvSpPr>
          <p:spPr>
            <a:xfrm>
              <a:off x="1346584" y="1976812"/>
              <a:ext cx="6235" cy="155978"/>
            </a:xfrm>
            <a:custGeom>
              <a:avLst/>
              <a:gdLst/>
              <a:ahLst/>
              <a:cxnLst/>
              <a:rect l="l" t="t" r="r" b="b"/>
              <a:pathLst>
                <a:path w="102" h="2552" extrusionOk="0">
                  <a:moveTo>
                    <a:pt x="20" y="1"/>
                  </a:moveTo>
                  <a:cubicBezTo>
                    <a:pt x="7" y="1"/>
                    <a:pt x="1" y="7"/>
                    <a:pt x="1" y="20"/>
                  </a:cubicBezTo>
                  <a:lnTo>
                    <a:pt x="1" y="2539"/>
                  </a:lnTo>
                  <a:cubicBezTo>
                    <a:pt x="1" y="2545"/>
                    <a:pt x="7" y="2552"/>
                    <a:pt x="20" y="2552"/>
                  </a:cubicBezTo>
                  <a:lnTo>
                    <a:pt x="89" y="2552"/>
                  </a:lnTo>
                  <a:cubicBezTo>
                    <a:pt x="96" y="2552"/>
                    <a:pt x="102" y="2545"/>
                    <a:pt x="102" y="2539"/>
                  </a:cubicBezTo>
                  <a:lnTo>
                    <a:pt x="102" y="20"/>
                  </a:lnTo>
                  <a:cubicBezTo>
                    <a:pt x="102" y="7"/>
                    <a:pt x="96" y="1"/>
                    <a:pt x="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73"/>
            <p:cNvSpPr/>
            <p:nvPr/>
          </p:nvSpPr>
          <p:spPr>
            <a:xfrm>
              <a:off x="1271767" y="2048627"/>
              <a:ext cx="155930" cy="6234"/>
            </a:xfrm>
            <a:custGeom>
              <a:avLst/>
              <a:gdLst/>
              <a:ahLst/>
              <a:cxnLst/>
              <a:rect l="l" t="t" r="r" b="b"/>
              <a:pathLst>
                <a:path w="2551" h="102" extrusionOk="0">
                  <a:moveTo>
                    <a:pt x="19" y="0"/>
                  </a:moveTo>
                  <a:cubicBezTo>
                    <a:pt x="6" y="0"/>
                    <a:pt x="0" y="7"/>
                    <a:pt x="0" y="19"/>
                  </a:cubicBezTo>
                  <a:lnTo>
                    <a:pt x="0" y="89"/>
                  </a:lnTo>
                  <a:cubicBezTo>
                    <a:pt x="0" y="95"/>
                    <a:pt x="6" y="101"/>
                    <a:pt x="19" y="101"/>
                  </a:cubicBezTo>
                  <a:lnTo>
                    <a:pt x="2538" y="101"/>
                  </a:lnTo>
                  <a:cubicBezTo>
                    <a:pt x="2544" y="101"/>
                    <a:pt x="2551" y="95"/>
                    <a:pt x="2551" y="89"/>
                  </a:cubicBezTo>
                  <a:lnTo>
                    <a:pt x="2551" y="19"/>
                  </a:lnTo>
                  <a:cubicBezTo>
                    <a:pt x="2551" y="7"/>
                    <a:pt x="2544" y="0"/>
                    <a:pt x="25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0" name="Google Shape;1450;p73"/>
          <p:cNvGrpSpPr/>
          <p:nvPr/>
        </p:nvGrpSpPr>
        <p:grpSpPr>
          <a:xfrm flipH="1">
            <a:off x="8167115" y="576039"/>
            <a:ext cx="292177" cy="292215"/>
            <a:chOff x="1561559" y="1723289"/>
            <a:chExt cx="292178" cy="292215"/>
          </a:xfrm>
        </p:grpSpPr>
        <p:sp>
          <p:nvSpPr>
            <p:cNvPr id="1451" name="Google Shape;1451;p73"/>
            <p:cNvSpPr/>
            <p:nvPr/>
          </p:nvSpPr>
          <p:spPr>
            <a:xfrm>
              <a:off x="1701657" y="1723289"/>
              <a:ext cx="11614" cy="292215"/>
            </a:xfrm>
            <a:custGeom>
              <a:avLst/>
              <a:gdLst/>
              <a:ahLst/>
              <a:cxnLst/>
              <a:rect l="l" t="t" r="r" b="b"/>
              <a:pathLst>
                <a:path w="190" h="4781" extrusionOk="0">
                  <a:moveTo>
                    <a:pt x="26" y="1"/>
                  </a:moveTo>
                  <a:cubicBezTo>
                    <a:pt x="13" y="1"/>
                    <a:pt x="0" y="14"/>
                    <a:pt x="0" y="33"/>
                  </a:cubicBezTo>
                  <a:lnTo>
                    <a:pt x="0" y="4755"/>
                  </a:lnTo>
                  <a:cubicBezTo>
                    <a:pt x="0" y="4774"/>
                    <a:pt x="13" y="4780"/>
                    <a:pt x="26" y="4780"/>
                  </a:cubicBezTo>
                  <a:lnTo>
                    <a:pt x="164" y="4780"/>
                  </a:lnTo>
                  <a:cubicBezTo>
                    <a:pt x="177" y="4780"/>
                    <a:pt x="190" y="4774"/>
                    <a:pt x="190" y="4755"/>
                  </a:cubicBezTo>
                  <a:lnTo>
                    <a:pt x="190" y="33"/>
                  </a:lnTo>
                  <a:cubicBezTo>
                    <a:pt x="190" y="14"/>
                    <a:pt x="177" y="1"/>
                    <a:pt x="1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73"/>
            <p:cNvSpPr/>
            <p:nvPr/>
          </p:nvSpPr>
          <p:spPr>
            <a:xfrm>
              <a:off x="1561559" y="1857996"/>
              <a:ext cx="292178" cy="11613"/>
            </a:xfrm>
            <a:custGeom>
              <a:avLst/>
              <a:gdLst/>
              <a:ahLst/>
              <a:cxnLst/>
              <a:rect l="l" t="t" r="r" b="b"/>
              <a:pathLst>
                <a:path w="4780" h="190" extrusionOk="0">
                  <a:moveTo>
                    <a:pt x="26" y="0"/>
                  </a:moveTo>
                  <a:cubicBezTo>
                    <a:pt x="7" y="0"/>
                    <a:pt x="0" y="13"/>
                    <a:pt x="0" y="26"/>
                  </a:cubicBezTo>
                  <a:lnTo>
                    <a:pt x="0" y="165"/>
                  </a:lnTo>
                  <a:cubicBezTo>
                    <a:pt x="0" y="177"/>
                    <a:pt x="7" y="190"/>
                    <a:pt x="26" y="190"/>
                  </a:cubicBezTo>
                  <a:lnTo>
                    <a:pt x="4755" y="190"/>
                  </a:lnTo>
                  <a:cubicBezTo>
                    <a:pt x="4767" y="190"/>
                    <a:pt x="4780" y="177"/>
                    <a:pt x="4780" y="165"/>
                  </a:cubicBezTo>
                  <a:lnTo>
                    <a:pt x="4780" y="26"/>
                  </a:lnTo>
                  <a:cubicBezTo>
                    <a:pt x="4780" y="13"/>
                    <a:pt x="4767" y="0"/>
                    <a:pt x="47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3" name="Google Shape;1453;p73"/>
          <p:cNvGrpSpPr/>
          <p:nvPr/>
        </p:nvGrpSpPr>
        <p:grpSpPr>
          <a:xfrm flipH="1">
            <a:off x="8593155" y="829562"/>
            <a:ext cx="155930" cy="155978"/>
            <a:chOff x="1271767" y="1976812"/>
            <a:chExt cx="155930" cy="155978"/>
          </a:xfrm>
        </p:grpSpPr>
        <p:sp>
          <p:nvSpPr>
            <p:cNvPr id="1454" name="Google Shape;1454;p73"/>
            <p:cNvSpPr/>
            <p:nvPr/>
          </p:nvSpPr>
          <p:spPr>
            <a:xfrm>
              <a:off x="1346584" y="1976812"/>
              <a:ext cx="6235" cy="155978"/>
            </a:xfrm>
            <a:custGeom>
              <a:avLst/>
              <a:gdLst/>
              <a:ahLst/>
              <a:cxnLst/>
              <a:rect l="l" t="t" r="r" b="b"/>
              <a:pathLst>
                <a:path w="102" h="2552" extrusionOk="0">
                  <a:moveTo>
                    <a:pt x="20" y="1"/>
                  </a:moveTo>
                  <a:cubicBezTo>
                    <a:pt x="7" y="1"/>
                    <a:pt x="1" y="7"/>
                    <a:pt x="1" y="20"/>
                  </a:cubicBezTo>
                  <a:lnTo>
                    <a:pt x="1" y="2539"/>
                  </a:lnTo>
                  <a:cubicBezTo>
                    <a:pt x="1" y="2545"/>
                    <a:pt x="7" y="2552"/>
                    <a:pt x="20" y="2552"/>
                  </a:cubicBezTo>
                  <a:lnTo>
                    <a:pt x="89" y="2552"/>
                  </a:lnTo>
                  <a:cubicBezTo>
                    <a:pt x="96" y="2552"/>
                    <a:pt x="102" y="2545"/>
                    <a:pt x="102" y="2539"/>
                  </a:cubicBezTo>
                  <a:lnTo>
                    <a:pt x="102" y="20"/>
                  </a:lnTo>
                  <a:cubicBezTo>
                    <a:pt x="102" y="7"/>
                    <a:pt x="96" y="1"/>
                    <a:pt x="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73"/>
            <p:cNvSpPr/>
            <p:nvPr/>
          </p:nvSpPr>
          <p:spPr>
            <a:xfrm>
              <a:off x="1271767" y="2048627"/>
              <a:ext cx="155930" cy="6234"/>
            </a:xfrm>
            <a:custGeom>
              <a:avLst/>
              <a:gdLst/>
              <a:ahLst/>
              <a:cxnLst/>
              <a:rect l="l" t="t" r="r" b="b"/>
              <a:pathLst>
                <a:path w="2551" h="102" extrusionOk="0">
                  <a:moveTo>
                    <a:pt x="19" y="0"/>
                  </a:moveTo>
                  <a:cubicBezTo>
                    <a:pt x="6" y="0"/>
                    <a:pt x="0" y="7"/>
                    <a:pt x="0" y="19"/>
                  </a:cubicBezTo>
                  <a:lnTo>
                    <a:pt x="0" y="89"/>
                  </a:lnTo>
                  <a:cubicBezTo>
                    <a:pt x="0" y="95"/>
                    <a:pt x="6" y="101"/>
                    <a:pt x="19" y="101"/>
                  </a:cubicBezTo>
                  <a:lnTo>
                    <a:pt x="2538" y="101"/>
                  </a:lnTo>
                  <a:cubicBezTo>
                    <a:pt x="2544" y="101"/>
                    <a:pt x="2551" y="95"/>
                    <a:pt x="2551" y="89"/>
                  </a:cubicBezTo>
                  <a:lnTo>
                    <a:pt x="2551" y="19"/>
                  </a:lnTo>
                  <a:cubicBezTo>
                    <a:pt x="2551" y="7"/>
                    <a:pt x="2544" y="0"/>
                    <a:pt x="25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6" name="Google Shape;1456;p73"/>
          <p:cNvGrpSpPr/>
          <p:nvPr/>
        </p:nvGrpSpPr>
        <p:grpSpPr>
          <a:xfrm>
            <a:off x="4115582" y="4549664"/>
            <a:ext cx="292177" cy="292215"/>
            <a:chOff x="1561559" y="1723289"/>
            <a:chExt cx="292178" cy="292215"/>
          </a:xfrm>
        </p:grpSpPr>
        <p:sp>
          <p:nvSpPr>
            <p:cNvPr id="1457" name="Google Shape;1457;p73"/>
            <p:cNvSpPr/>
            <p:nvPr/>
          </p:nvSpPr>
          <p:spPr>
            <a:xfrm>
              <a:off x="1701657" y="1723289"/>
              <a:ext cx="11614" cy="292215"/>
            </a:xfrm>
            <a:custGeom>
              <a:avLst/>
              <a:gdLst/>
              <a:ahLst/>
              <a:cxnLst/>
              <a:rect l="l" t="t" r="r" b="b"/>
              <a:pathLst>
                <a:path w="190" h="4781" extrusionOk="0">
                  <a:moveTo>
                    <a:pt x="26" y="1"/>
                  </a:moveTo>
                  <a:cubicBezTo>
                    <a:pt x="13" y="1"/>
                    <a:pt x="0" y="14"/>
                    <a:pt x="0" y="33"/>
                  </a:cubicBezTo>
                  <a:lnTo>
                    <a:pt x="0" y="4755"/>
                  </a:lnTo>
                  <a:cubicBezTo>
                    <a:pt x="0" y="4774"/>
                    <a:pt x="13" y="4780"/>
                    <a:pt x="26" y="4780"/>
                  </a:cubicBezTo>
                  <a:lnTo>
                    <a:pt x="164" y="4780"/>
                  </a:lnTo>
                  <a:cubicBezTo>
                    <a:pt x="177" y="4780"/>
                    <a:pt x="190" y="4774"/>
                    <a:pt x="190" y="4755"/>
                  </a:cubicBezTo>
                  <a:lnTo>
                    <a:pt x="190" y="33"/>
                  </a:lnTo>
                  <a:cubicBezTo>
                    <a:pt x="190" y="14"/>
                    <a:pt x="177" y="1"/>
                    <a:pt x="1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73"/>
            <p:cNvSpPr/>
            <p:nvPr/>
          </p:nvSpPr>
          <p:spPr>
            <a:xfrm>
              <a:off x="1561559" y="1857996"/>
              <a:ext cx="292178" cy="11613"/>
            </a:xfrm>
            <a:custGeom>
              <a:avLst/>
              <a:gdLst/>
              <a:ahLst/>
              <a:cxnLst/>
              <a:rect l="l" t="t" r="r" b="b"/>
              <a:pathLst>
                <a:path w="4780" h="190" extrusionOk="0">
                  <a:moveTo>
                    <a:pt x="26" y="0"/>
                  </a:moveTo>
                  <a:cubicBezTo>
                    <a:pt x="7" y="0"/>
                    <a:pt x="0" y="13"/>
                    <a:pt x="0" y="26"/>
                  </a:cubicBezTo>
                  <a:lnTo>
                    <a:pt x="0" y="165"/>
                  </a:lnTo>
                  <a:cubicBezTo>
                    <a:pt x="0" y="177"/>
                    <a:pt x="7" y="190"/>
                    <a:pt x="26" y="190"/>
                  </a:cubicBezTo>
                  <a:lnTo>
                    <a:pt x="4755" y="190"/>
                  </a:lnTo>
                  <a:cubicBezTo>
                    <a:pt x="4767" y="190"/>
                    <a:pt x="4780" y="177"/>
                    <a:pt x="4780" y="165"/>
                  </a:cubicBezTo>
                  <a:lnTo>
                    <a:pt x="4780" y="26"/>
                  </a:lnTo>
                  <a:cubicBezTo>
                    <a:pt x="4780" y="13"/>
                    <a:pt x="4767" y="0"/>
                    <a:pt x="47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9" name="Google Shape;1459;p73"/>
          <p:cNvGrpSpPr/>
          <p:nvPr/>
        </p:nvGrpSpPr>
        <p:grpSpPr>
          <a:xfrm>
            <a:off x="3825790" y="4803187"/>
            <a:ext cx="155930" cy="155978"/>
            <a:chOff x="1271767" y="1976812"/>
            <a:chExt cx="155930" cy="155978"/>
          </a:xfrm>
        </p:grpSpPr>
        <p:sp>
          <p:nvSpPr>
            <p:cNvPr id="1460" name="Google Shape;1460;p73"/>
            <p:cNvSpPr/>
            <p:nvPr/>
          </p:nvSpPr>
          <p:spPr>
            <a:xfrm>
              <a:off x="1346584" y="1976812"/>
              <a:ext cx="6235" cy="155978"/>
            </a:xfrm>
            <a:custGeom>
              <a:avLst/>
              <a:gdLst/>
              <a:ahLst/>
              <a:cxnLst/>
              <a:rect l="l" t="t" r="r" b="b"/>
              <a:pathLst>
                <a:path w="102" h="2552" extrusionOk="0">
                  <a:moveTo>
                    <a:pt x="20" y="1"/>
                  </a:moveTo>
                  <a:cubicBezTo>
                    <a:pt x="7" y="1"/>
                    <a:pt x="1" y="7"/>
                    <a:pt x="1" y="20"/>
                  </a:cubicBezTo>
                  <a:lnTo>
                    <a:pt x="1" y="2539"/>
                  </a:lnTo>
                  <a:cubicBezTo>
                    <a:pt x="1" y="2545"/>
                    <a:pt x="7" y="2552"/>
                    <a:pt x="20" y="2552"/>
                  </a:cubicBezTo>
                  <a:lnTo>
                    <a:pt x="89" y="2552"/>
                  </a:lnTo>
                  <a:cubicBezTo>
                    <a:pt x="96" y="2552"/>
                    <a:pt x="102" y="2545"/>
                    <a:pt x="102" y="2539"/>
                  </a:cubicBezTo>
                  <a:lnTo>
                    <a:pt x="102" y="20"/>
                  </a:lnTo>
                  <a:cubicBezTo>
                    <a:pt x="102" y="7"/>
                    <a:pt x="96" y="1"/>
                    <a:pt x="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73"/>
            <p:cNvSpPr/>
            <p:nvPr/>
          </p:nvSpPr>
          <p:spPr>
            <a:xfrm>
              <a:off x="1271767" y="2048627"/>
              <a:ext cx="155930" cy="6234"/>
            </a:xfrm>
            <a:custGeom>
              <a:avLst/>
              <a:gdLst/>
              <a:ahLst/>
              <a:cxnLst/>
              <a:rect l="l" t="t" r="r" b="b"/>
              <a:pathLst>
                <a:path w="2551" h="102" extrusionOk="0">
                  <a:moveTo>
                    <a:pt x="19" y="0"/>
                  </a:moveTo>
                  <a:cubicBezTo>
                    <a:pt x="6" y="0"/>
                    <a:pt x="0" y="7"/>
                    <a:pt x="0" y="19"/>
                  </a:cubicBezTo>
                  <a:lnTo>
                    <a:pt x="0" y="89"/>
                  </a:lnTo>
                  <a:cubicBezTo>
                    <a:pt x="0" y="95"/>
                    <a:pt x="6" y="101"/>
                    <a:pt x="19" y="101"/>
                  </a:cubicBezTo>
                  <a:lnTo>
                    <a:pt x="2538" y="101"/>
                  </a:lnTo>
                  <a:cubicBezTo>
                    <a:pt x="2544" y="101"/>
                    <a:pt x="2551" y="95"/>
                    <a:pt x="2551" y="89"/>
                  </a:cubicBezTo>
                  <a:lnTo>
                    <a:pt x="2551" y="19"/>
                  </a:lnTo>
                  <a:cubicBezTo>
                    <a:pt x="2551" y="7"/>
                    <a:pt x="2544" y="0"/>
                    <a:pt x="25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465"/>
        <p:cNvGrpSpPr/>
        <p:nvPr/>
      </p:nvGrpSpPr>
      <p:grpSpPr>
        <a:xfrm>
          <a:off x="0" y="0"/>
          <a:ext cx="0" cy="0"/>
          <a:chOff x="0" y="0"/>
          <a:chExt cx="0" cy="0"/>
        </a:xfrm>
      </p:grpSpPr>
      <p:sp>
        <p:nvSpPr>
          <p:cNvPr id="1466" name="Google Shape;1466;p74"/>
          <p:cNvSpPr txBox="1">
            <a:spLocks noGrp="1"/>
          </p:cNvSpPr>
          <p:nvPr>
            <p:ph type="ctrTitle"/>
          </p:nvPr>
        </p:nvSpPr>
        <p:spPr>
          <a:xfrm>
            <a:off x="2430000" y="531575"/>
            <a:ext cx="4284000" cy="99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Thanks!</a:t>
            </a:r>
            <a:endParaRPr/>
          </a:p>
        </p:txBody>
      </p:sp>
      <p:sp>
        <p:nvSpPr>
          <p:cNvPr id="1467" name="Google Shape;1467;p74"/>
          <p:cNvSpPr txBox="1">
            <a:spLocks noGrp="1"/>
          </p:cNvSpPr>
          <p:nvPr>
            <p:ph type="subTitle" idx="1"/>
          </p:nvPr>
        </p:nvSpPr>
        <p:spPr>
          <a:xfrm>
            <a:off x="2425050" y="2410462"/>
            <a:ext cx="4293900" cy="116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Do you have any questions?</a:t>
            </a:r>
            <a:endParaRPr/>
          </a:p>
          <a:p>
            <a:pPr marL="0" lvl="0" indent="0" algn="ctr" rtl="0">
              <a:spcBef>
                <a:spcPts val="0"/>
              </a:spcBef>
              <a:spcAft>
                <a:spcPts val="0"/>
              </a:spcAft>
              <a:buNone/>
            </a:pPr>
            <a:r>
              <a:rPr lang="en"/>
              <a:t>youremail@freepik.com </a:t>
            </a:r>
            <a:endParaRPr/>
          </a:p>
          <a:p>
            <a:pPr marL="0" lvl="0" indent="0" algn="ctr" rtl="0">
              <a:spcBef>
                <a:spcPts val="0"/>
              </a:spcBef>
              <a:spcAft>
                <a:spcPts val="0"/>
              </a:spcAft>
              <a:buNone/>
            </a:pPr>
            <a:r>
              <a:rPr lang="en"/>
              <a:t>+91  620 421 838 </a:t>
            </a:r>
            <a:endParaRPr/>
          </a:p>
          <a:p>
            <a:pPr marL="0" lvl="0" indent="0" algn="ctr" rtl="0">
              <a:spcBef>
                <a:spcPts val="0"/>
              </a:spcBef>
              <a:spcAft>
                <a:spcPts val="0"/>
              </a:spcAft>
              <a:buNone/>
            </a:pPr>
            <a:r>
              <a:rPr lang="en"/>
              <a:t>yourcompany.com</a:t>
            </a:r>
            <a:endParaRPr/>
          </a:p>
        </p:txBody>
      </p:sp>
      <p:sp>
        <p:nvSpPr>
          <p:cNvPr id="1468" name="Google Shape;1468;p74"/>
          <p:cNvSpPr txBox="1"/>
          <p:nvPr/>
        </p:nvSpPr>
        <p:spPr>
          <a:xfrm>
            <a:off x="3072000" y="4416643"/>
            <a:ext cx="3000000" cy="217500"/>
          </a:xfrm>
          <a:prstGeom prst="rect">
            <a:avLst/>
          </a:prstGeom>
          <a:noFill/>
          <a:ln>
            <a:noFill/>
          </a:ln>
        </p:spPr>
        <p:txBody>
          <a:bodyPr spcFirstLastPara="1" wrap="square" lIns="91425" tIns="91425" rIns="91425" bIns="91425" anchor="ctr" anchorCtr="0">
            <a:noAutofit/>
          </a:bodyPr>
          <a:lstStyle/>
          <a:p>
            <a:pPr marL="0" lvl="0" indent="0" algn="ctr" rtl="0">
              <a:spcBef>
                <a:spcPts val="300"/>
              </a:spcBef>
              <a:spcAft>
                <a:spcPts val="0"/>
              </a:spcAft>
              <a:buNone/>
            </a:pPr>
            <a:r>
              <a:rPr lang="en" sz="1000">
                <a:solidFill>
                  <a:srgbClr val="434343"/>
                </a:solidFill>
                <a:latin typeface="Syne"/>
                <a:ea typeface="Syne"/>
                <a:cs typeface="Syne"/>
                <a:sym typeface="Syne"/>
              </a:rPr>
              <a:t>Please keep this slide for attribution</a:t>
            </a:r>
            <a:endParaRPr sz="1000">
              <a:solidFill>
                <a:srgbClr val="434343"/>
              </a:solidFill>
              <a:latin typeface="Syne"/>
              <a:ea typeface="Syne"/>
              <a:cs typeface="Syne"/>
              <a:sym typeface="Syne"/>
            </a:endParaRPr>
          </a:p>
        </p:txBody>
      </p:sp>
      <p:grpSp>
        <p:nvGrpSpPr>
          <p:cNvPr id="1469" name="Google Shape;1469;p74"/>
          <p:cNvGrpSpPr/>
          <p:nvPr/>
        </p:nvGrpSpPr>
        <p:grpSpPr>
          <a:xfrm>
            <a:off x="2783693" y="1640715"/>
            <a:ext cx="3576614" cy="658407"/>
            <a:chOff x="2783490" y="1903718"/>
            <a:chExt cx="3576614" cy="658407"/>
          </a:xfrm>
        </p:grpSpPr>
        <p:grpSp>
          <p:nvGrpSpPr>
            <p:cNvPr id="1470" name="Google Shape;1470;p74"/>
            <p:cNvGrpSpPr/>
            <p:nvPr/>
          </p:nvGrpSpPr>
          <p:grpSpPr>
            <a:xfrm>
              <a:off x="2783490" y="1903718"/>
              <a:ext cx="658328" cy="658407"/>
              <a:chOff x="2425075" y="1686091"/>
              <a:chExt cx="788700" cy="788700"/>
            </a:xfrm>
          </p:grpSpPr>
          <p:sp>
            <p:nvSpPr>
              <p:cNvPr id="1471" name="Google Shape;1471;p74"/>
              <p:cNvSpPr/>
              <p:nvPr/>
            </p:nvSpPr>
            <p:spPr>
              <a:xfrm>
                <a:off x="2425075" y="1686091"/>
                <a:ext cx="788700" cy="7887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b="1">
                  <a:solidFill>
                    <a:schemeClr val="dk1"/>
                  </a:solidFill>
                  <a:latin typeface="Source Serif Pro"/>
                  <a:ea typeface="Source Serif Pro"/>
                  <a:cs typeface="Source Serif Pro"/>
                  <a:sym typeface="Source Serif Pro"/>
                </a:endParaRPr>
              </a:p>
            </p:txBody>
          </p:sp>
          <p:grpSp>
            <p:nvGrpSpPr>
              <p:cNvPr id="1472" name="Google Shape;1472;p74"/>
              <p:cNvGrpSpPr/>
              <p:nvPr/>
            </p:nvGrpSpPr>
            <p:grpSpPr>
              <a:xfrm>
                <a:off x="2625584" y="1886610"/>
                <a:ext cx="387681" cy="387661"/>
                <a:chOff x="266768" y="1721375"/>
                <a:chExt cx="397907" cy="397887"/>
              </a:xfrm>
            </p:grpSpPr>
            <p:sp>
              <p:nvSpPr>
                <p:cNvPr id="1473" name="Google Shape;1473;p74"/>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74"/>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475" name="Google Shape;1475;p74"/>
            <p:cNvGrpSpPr/>
            <p:nvPr/>
          </p:nvGrpSpPr>
          <p:grpSpPr>
            <a:xfrm>
              <a:off x="4729029" y="1903718"/>
              <a:ext cx="658328" cy="658407"/>
              <a:chOff x="4300525" y="1686091"/>
              <a:chExt cx="788700" cy="788700"/>
            </a:xfrm>
          </p:grpSpPr>
          <p:sp>
            <p:nvSpPr>
              <p:cNvPr id="1476" name="Google Shape;1476;p74"/>
              <p:cNvSpPr/>
              <p:nvPr/>
            </p:nvSpPr>
            <p:spPr>
              <a:xfrm>
                <a:off x="4300525" y="1686091"/>
                <a:ext cx="788700" cy="7887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b="1">
                  <a:solidFill>
                    <a:schemeClr val="dk1"/>
                  </a:solidFill>
                  <a:latin typeface="Source Serif Pro"/>
                  <a:ea typeface="Source Serif Pro"/>
                  <a:cs typeface="Source Serif Pro"/>
                  <a:sym typeface="Source Serif Pro"/>
                </a:endParaRPr>
              </a:p>
            </p:txBody>
          </p:sp>
          <p:grpSp>
            <p:nvGrpSpPr>
              <p:cNvPr id="1477" name="Google Shape;1477;p74"/>
              <p:cNvGrpSpPr/>
              <p:nvPr/>
            </p:nvGrpSpPr>
            <p:grpSpPr>
              <a:xfrm>
                <a:off x="4501055" y="1886610"/>
                <a:ext cx="387641" cy="387661"/>
                <a:chOff x="864491" y="1723250"/>
                <a:chExt cx="397866" cy="397887"/>
              </a:xfrm>
            </p:grpSpPr>
            <p:sp>
              <p:nvSpPr>
                <p:cNvPr id="1478" name="Google Shape;1478;p74"/>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74"/>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74"/>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481" name="Google Shape;1481;p74"/>
            <p:cNvGrpSpPr/>
            <p:nvPr/>
          </p:nvGrpSpPr>
          <p:grpSpPr>
            <a:xfrm>
              <a:off x="3756261" y="1903718"/>
              <a:ext cx="658328" cy="658407"/>
              <a:chOff x="3334500" y="1686091"/>
              <a:chExt cx="788700" cy="788700"/>
            </a:xfrm>
          </p:grpSpPr>
          <p:sp>
            <p:nvSpPr>
              <p:cNvPr id="1482" name="Google Shape;1482;p74"/>
              <p:cNvSpPr/>
              <p:nvPr/>
            </p:nvSpPr>
            <p:spPr>
              <a:xfrm>
                <a:off x="3334500" y="1686091"/>
                <a:ext cx="788700" cy="7887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b="1">
                  <a:solidFill>
                    <a:schemeClr val="dk1"/>
                  </a:solidFill>
                  <a:latin typeface="Source Serif Pro"/>
                  <a:ea typeface="Source Serif Pro"/>
                  <a:cs typeface="Source Serif Pro"/>
                  <a:sym typeface="Source Serif Pro"/>
                </a:endParaRPr>
              </a:p>
            </p:txBody>
          </p:sp>
          <p:sp>
            <p:nvSpPr>
              <p:cNvPr id="1483" name="Google Shape;1483;p74"/>
              <p:cNvSpPr/>
              <p:nvPr/>
            </p:nvSpPr>
            <p:spPr>
              <a:xfrm>
                <a:off x="3534427" y="1921868"/>
                <a:ext cx="388846" cy="31714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4" name="Google Shape;1484;p74"/>
            <p:cNvGrpSpPr/>
            <p:nvPr/>
          </p:nvGrpSpPr>
          <p:grpSpPr>
            <a:xfrm>
              <a:off x="5701776" y="1903718"/>
              <a:ext cx="658328" cy="658407"/>
              <a:chOff x="5747650" y="1686091"/>
              <a:chExt cx="788700" cy="788700"/>
            </a:xfrm>
          </p:grpSpPr>
          <p:sp>
            <p:nvSpPr>
              <p:cNvPr id="1485" name="Google Shape;1485;p74"/>
              <p:cNvSpPr/>
              <p:nvPr/>
            </p:nvSpPr>
            <p:spPr>
              <a:xfrm>
                <a:off x="5747650" y="1686091"/>
                <a:ext cx="788700" cy="7887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b="1">
                  <a:solidFill>
                    <a:schemeClr val="dk1"/>
                  </a:solidFill>
                  <a:latin typeface="Source Serif Pro"/>
                  <a:ea typeface="Source Serif Pro"/>
                  <a:cs typeface="Source Serif Pro"/>
                  <a:sym typeface="Source Serif Pro"/>
                </a:endParaRPr>
              </a:p>
            </p:txBody>
          </p:sp>
          <p:grpSp>
            <p:nvGrpSpPr>
              <p:cNvPr id="1486" name="Google Shape;1486;p74"/>
              <p:cNvGrpSpPr/>
              <p:nvPr/>
            </p:nvGrpSpPr>
            <p:grpSpPr>
              <a:xfrm>
                <a:off x="5947517" y="1885958"/>
                <a:ext cx="388966" cy="388966"/>
                <a:chOff x="1190625" y="238125"/>
                <a:chExt cx="5235075" cy="5235075"/>
              </a:xfrm>
            </p:grpSpPr>
            <p:sp>
              <p:nvSpPr>
                <p:cNvPr id="1487" name="Google Shape;1487;p74"/>
                <p:cNvSpPr/>
                <p:nvPr/>
              </p:nvSpPr>
              <p:spPr>
                <a:xfrm>
                  <a:off x="2315100" y="1168900"/>
                  <a:ext cx="2952100" cy="3373700"/>
                </a:xfrm>
                <a:custGeom>
                  <a:avLst/>
                  <a:gdLst/>
                  <a:ahLst/>
                  <a:cxnLst/>
                  <a:rect l="l" t="t" r="r" b="b"/>
                  <a:pathLst>
                    <a:path w="118084" h="134948" extrusionOk="0">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74"/>
                <p:cNvSpPr/>
                <p:nvPr/>
              </p:nvSpPr>
              <p:spPr>
                <a:xfrm>
                  <a:off x="1190625" y="238125"/>
                  <a:ext cx="5235075" cy="5235075"/>
                </a:xfrm>
                <a:custGeom>
                  <a:avLst/>
                  <a:gdLst/>
                  <a:ahLst/>
                  <a:cxnLst/>
                  <a:rect l="l" t="t" r="r" b="b"/>
                  <a:pathLst>
                    <a:path w="209403" h="209403" extrusionOk="0">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1489" name="Google Shape;1489;p74"/>
          <p:cNvSpPr/>
          <p:nvPr/>
        </p:nvSpPr>
        <p:spPr>
          <a:xfrm>
            <a:off x="2097300" y="3578350"/>
            <a:ext cx="4949400" cy="841800"/>
          </a:xfrm>
          <a:prstGeom prst="roundRect">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1490" name="Google Shape;1490;p74"/>
          <p:cNvGrpSpPr/>
          <p:nvPr/>
        </p:nvGrpSpPr>
        <p:grpSpPr>
          <a:xfrm>
            <a:off x="7627607" y="449276"/>
            <a:ext cx="292177" cy="292215"/>
            <a:chOff x="1561559" y="1723289"/>
            <a:chExt cx="292178" cy="292215"/>
          </a:xfrm>
        </p:grpSpPr>
        <p:sp>
          <p:nvSpPr>
            <p:cNvPr id="1491" name="Google Shape;1491;p74"/>
            <p:cNvSpPr/>
            <p:nvPr/>
          </p:nvSpPr>
          <p:spPr>
            <a:xfrm>
              <a:off x="1701657" y="1723289"/>
              <a:ext cx="11614" cy="292215"/>
            </a:xfrm>
            <a:custGeom>
              <a:avLst/>
              <a:gdLst/>
              <a:ahLst/>
              <a:cxnLst/>
              <a:rect l="l" t="t" r="r" b="b"/>
              <a:pathLst>
                <a:path w="190" h="4781" extrusionOk="0">
                  <a:moveTo>
                    <a:pt x="26" y="1"/>
                  </a:moveTo>
                  <a:cubicBezTo>
                    <a:pt x="13" y="1"/>
                    <a:pt x="0" y="14"/>
                    <a:pt x="0" y="33"/>
                  </a:cubicBezTo>
                  <a:lnTo>
                    <a:pt x="0" y="4755"/>
                  </a:lnTo>
                  <a:cubicBezTo>
                    <a:pt x="0" y="4774"/>
                    <a:pt x="13" y="4780"/>
                    <a:pt x="26" y="4780"/>
                  </a:cubicBezTo>
                  <a:lnTo>
                    <a:pt x="164" y="4780"/>
                  </a:lnTo>
                  <a:cubicBezTo>
                    <a:pt x="177" y="4780"/>
                    <a:pt x="190" y="4774"/>
                    <a:pt x="190" y="4755"/>
                  </a:cubicBezTo>
                  <a:lnTo>
                    <a:pt x="190" y="33"/>
                  </a:lnTo>
                  <a:cubicBezTo>
                    <a:pt x="190" y="14"/>
                    <a:pt x="177" y="1"/>
                    <a:pt x="1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74"/>
            <p:cNvSpPr/>
            <p:nvPr/>
          </p:nvSpPr>
          <p:spPr>
            <a:xfrm>
              <a:off x="1561559" y="1857996"/>
              <a:ext cx="292178" cy="11613"/>
            </a:xfrm>
            <a:custGeom>
              <a:avLst/>
              <a:gdLst/>
              <a:ahLst/>
              <a:cxnLst/>
              <a:rect l="l" t="t" r="r" b="b"/>
              <a:pathLst>
                <a:path w="4780" h="190" extrusionOk="0">
                  <a:moveTo>
                    <a:pt x="26" y="0"/>
                  </a:moveTo>
                  <a:cubicBezTo>
                    <a:pt x="7" y="0"/>
                    <a:pt x="0" y="13"/>
                    <a:pt x="0" y="26"/>
                  </a:cubicBezTo>
                  <a:lnTo>
                    <a:pt x="0" y="165"/>
                  </a:lnTo>
                  <a:cubicBezTo>
                    <a:pt x="0" y="177"/>
                    <a:pt x="7" y="190"/>
                    <a:pt x="26" y="190"/>
                  </a:cubicBezTo>
                  <a:lnTo>
                    <a:pt x="4755" y="190"/>
                  </a:lnTo>
                  <a:cubicBezTo>
                    <a:pt x="4767" y="190"/>
                    <a:pt x="4780" y="177"/>
                    <a:pt x="4780" y="165"/>
                  </a:cubicBezTo>
                  <a:lnTo>
                    <a:pt x="4780" y="26"/>
                  </a:lnTo>
                  <a:cubicBezTo>
                    <a:pt x="4780" y="13"/>
                    <a:pt x="4767" y="0"/>
                    <a:pt x="47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3" name="Google Shape;1493;p74"/>
          <p:cNvGrpSpPr/>
          <p:nvPr/>
        </p:nvGrpSpPr>
        <p:grpSpPr>
          <a:xfrm>
            <a:off x="7337815" y="702799"/>
            <a:ext cx="155930" cy="155978"/>
            <a:chOff x="1271767" y="1976812"/>
            <a:chExt cx="155930" cy="155978"/>
          </a:xfrm>
        </p:grpSpPr>
        <p:sp>
          <p:nvSpPr>
            <p:cNvPr id="1494" name="Google Shape;1494;p74"/>
            <p:cNvSpPr/>
            <p:nvPr/>
          </p:nvSpPr>
          <p:spPr>
            <a:xfrm>
              <a:off x="1346584" y="1976812"/>
              <a:ext cx="6235" cy="155978"/>
            </a:xfrm>
            <a:custGeom>
              <a:avLst/>
              <a:gdLst/>
              <a:ahLst/>
              <a:cxnLst/>
              <a:rect l="l" t="t" r="r" b="b"/>
              <a:pathLst>
                <a:path w="102" h="2552" extrusionOk="0">
                  <a:moveTo>
                    <a:pt x="20" y="1"/>
                  </a:moveTo>
                  <a:cubicBezTo>
                    <a:pt x="7" y="1"/>
                    <a:pt x="1" y="7"/>
                    <a:pt x="1" y="20"/>
                  </a:cubicBezTo>
                  <a:lnTo>
                    <a:pt x="1" y="2539"/>
                  </a:lnTo>
                  <a:cubicBezTo>
                    <a:pt x="1" y="2545"/>
                    <a:pt x="7" y="2552"/>
                    <a:pt x="20" y="2552"/>
                  </a:cubicBezTo>
                  <a:lnTo>
                    <a:pt x="89" y="2552"/>
                  </a:lnTo>
                  <a:cubicBezTo>
                    <a:pt x="96" y="2552"/>
                    <a:pt x="102" y="2545"/>
                    <a:pt x="102" y="2539"/>
                  </a:cubicBezTo>
                  <a:lnTo>
                    <a:pt x="102" y="20"/>
                  </a:lnTo>
                  <a:cubicBezTo>
                    <a:pt x="102" y="7"/>
                    <a:pt x="96" y="1"/>
                    <a:pt x="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74"/>
            <p:cNvSpPr/>
            <p:nvPr/>
          </p:nvSpPr>
          <p:spPr>
            <a:xfrm>
              <a:off x="1271767" y="2048627"/>
              <a:ext cx="155930" cy="6234"/>
            </a:xfrm>
            <a:custGeom>
              <a:avLst/>
              <a:gdLst/>
              <a:ahLst/>
              <a:cxnLst/>
              <a:rect l="l" t="t" r="r" b="b"/>
              <a:pathLst>
                <a:path w="2551" h="102" extrusionOk="0">
                  <a:moveTo>
                    <a:pt x="19" y="0"/>
                  </a:moveTo>
                  <a:cubicBezTo>
                    <a:pt x="6" y="0"/>
                    <a:pt x="0" y="7"/>
                    <a:pt x="0" y="19"/>
                  </a:cubicBezTo>
                  <a:lnTo>
                    <a:pt x="0" y="89"/>
                  </a:lnTo>
                  <a:cubicBezTo>
                    <a:pt x="0" y="95"/>
                    <a:pt x="6" y="101"/>
                    <a:pt x="19" y="101"/>
                  </a:cubicBezTo>
                  <a:lnTo>
                    <a:pt x="2538" y="101"/>
                  </a:lnTo>
                  <a:cubicBezTo>
                    <a:pt x="2544" y="101"/>
                    <a:pt x="2551" y="95"/>
                    <a:pt x="2551" y="89"/>
                  </a:cubicBezTo>
                  <a:lnTo>
                    <a:pt x="2551" y="19"/>
                  </a:lnTo>
                  <a:cubicBezTo>
                    <a:pt x="2551" y="7"/>
                    <a:pt x="2544" y="0"/>
                    <a:pt x="25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6" name="Google Shape;1496;p74"/>
          <p:cNvGrpSpPr/>
          <p:nvPr/>
        </p:nvGrpSpPr>
        <p:grpSpPr>
          <a:xfrm flipH="1">
            <a:off x="424115" y="2917976"/>
            <a:ext cx="292178" cy="292215"/>
            <a:chOff x="1561559" y="1723289"/>
            <a:chExt cx="292178" cy="292215"/>
          </a:xfrm>
        </p:grpSpPr>
        <p:sp>
          <p:nvSpPr>
            <p:cNvPr id="1497" name="Google Shape;1497;p74"/>
            <p:cNvSpPr/>
            <p:nvPr/>
          </p:nvSpPr>
          <p:spPr>
            <a:xfrm>
              <a:off x="1701657" y="1723289"/>
              <a:ext cx="11614" cy="292215"/>
            </a:xfrm>
            <a:custGeom>
              <a:avLst/>
              <a:gdLst/>
              <a:ahLst/>
              <a:cxnLst/>
              <a:rect l="l" t="t" r="r" b="b"/>
              <a:pathLst>
                <a:path w="190" h="4781" extrusionOk="0">
                  <a:moveTo>
                    <a:pt x="26" y="1"/>
                  </a:moveTo>
                  <a:cubicBezTo>
                    <a:pt x="13" y="1"/>
                    <a:pt x="0" y="14"/>
                    <a:pt x="0" y="33"/>
                  </a:cubicBezTo>
                  <a:lnTo>
                    <a:pt x="0" y="4755"/>
                  </a:lnTo>
                  <a:cubicBezTo>
                    <a:pt x="0" y="4774"/>
                    <a:pt x="13" y="4780"/>
                    <a:pt x="26" y="4780"/>
                  </a:cubicBezTo>
                  <a:lnTo>
                    <a:pt x="164" y="4780"/>
                  </a:lnTo>
                  <a:cubicBezTo>
                    <a:pt x="177" y="4780"/>
                    <a:pt x="190" y="4774"/>
                    <a:pt x="190" y="4755"/>
                  </a:cubicBezTo>
                  <a:lnTo>
                    <a:pt x="190" y="33"/>
                  </a:lnTo>
                  <a:cubicBezTo>
                    <a:pt x="190" y="14"/>
                    <a:pt x="177" y="1"/>
                    <a:pt x="1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74"/>
            <p:cNvSpPr/>
            <p:nvPr/>
          </p:nvSpPr>
          <p:spPr>
            <a:xfrm>
              <a:off x="1561559" y="1857996"/>
              <a:ext cx="292178" cy="11613"/>
            </a:xfrm>
            <a:custGeom>
              <a:avLst/>
              <a:gdLst/>
              <a:ahLst/>
              <a:cxnLst/>
              <a:rect l="l" t="t" r="r" b="b"/>
              <a:pathLst>
                <a:path w="4780" h="190" extrusionOk="0">
                  <a:moveTo>
                    <a:pt x="26" y="0"/>
                  </a:moveTo>
                  <a:cubicBezTo>
                    <a:pt x="7" y="0"/>
                    <a:pt x="0" y="13"/>
                    <a:pt x="0" y="26"/>
                  </a:cubicBezTo>
                  <a:lnTo>
                    <a:pt x="0" y="165"/>
                  </a:lnTo>
                  <a:cubicBezTo>
                    <a:pt x="0" y="177"/>
                    <a:pt x="7" y="190"/>
                    <a:pt x="26" y="190"/>
                  </a:cubicBezTo>
                  <a:lnTo>
                    <a:pt x="4755" y="190"/>
                  </a:lnTo>
                  <a:cubicBezTo>
                    <a:pt x="4767" y="190"/>
                    <a:pt x="4780" y="177"/>
                    <a:pt x="4780" y="165"/>
                  </a:cubicBezTo>
                  <a:lnTo>
                    <a:pt x="4780" y="26"/>
                  </a:lnTo>
                  <a:cubicBezTo>
                    <a:pt x="4780" y="13"/>
                    <a:pt x="4767" y="0"/>
                    <a:pt x="47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9" name="Google Shape;1499;p74"/>
          <p:cNvGrpSpPr/>
          <p:nvPr/>
        </p:nvGrpSpPr>
        <p:grpSpPr>
          <a:xfrm flipH="1">
            <a:off x="850155" y="3171499"/>
            <a:ext cx="155930" cy="155978"/>
            <a:chOff x="1271767" y="1976812"/>
            <a:chExt cx="155930" cy="155978"/>
          </a:xfrm>
        </p:grpSpPr>
        <p:sp>
          <p:nvSpPr>
            <p:cNvPr id="1500" name="Google Shape;1500;p74"/>
            <p:cNvSpPr/>
            <p:nvPr/>
          </p:nvSpPr>
          <p:spPr>
            <a:xfrm>
              <a:off x="1346584" y="1976812"/>
              <a:ext cx="6235" cy="155978"/>
            </a:xfrm>
            <a:custGeom>
              <a:avLst/>
              <a:gdLst/>
              <a:ahLst/>
              <a:cxnLst/>
              <a:rect l="l" t="t" r="r" b="b"/>
              <a:pathLst>
                <a:path w="102" h="2552" extrusionOk="0">
                  <a:moveTo>
                    <a:pt x="20" y="1"/>
                  </a:moveTo>
                  <a:cubicBezTo>
                    <a:pt x="7" y="1"/>
                    <a:pt x="1" y="7"/>
                    <a:pt x="1" y="20"/>
                  </a:cubicBezTo>
                  <a:lnTo>
                    <a:pt x="1" y="2539"/>
                  </a:lnTo>
                  <a:cubicBezTo>
                    <a:pt x="1" y="2545"/>
                    <a:pt x="7" y="2552"/>
                    <a:pt x="20" y="2552"/>
                  </a:cubicBezTo>
                  <a:lnTo>
                    <a:pt x="89" y="2552"/>
                  </a:lnTo>
                  <a:cubicBezTo>
                    <a:pt x="96" y="2552"/>
                    <a:pt x="102" y="2545"/>
                    <a:pt x="102" y="2539"/>
                  </a:cubicBezTo>
                  <a:lnTo>
                    <a:pt x="102" y="20"/>
                  </a:lnTo>
                  <a:cubicBezTo>
                    <a:pt x="102" y="7"/>
                    <a:pt x="96" y="1"/>
                    <a:pt x="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74"/>
            <p:cNvSpPr/>
            <p:nvPr/>
          </p:nvSpPr>
          <p:spPr>
            <a:xfrm>
              <a:off x="1271767" y="2048627"/>
              <a:ext cx="155930" cy="6234"/>
            </a:xfrm>
            <a:custGeom>
              <a:avLst/>
              <a:gdLst/>
              <a:ahLst/>
              <a:cxnLst/>
              <a:rect l="l" t="t" r="r" b="b"/>
              <a:pathLst>
                <a:path w="2551" h="102" extrusionOk="0">
                  <a:moveTo>
                    <a:pt x="19" y="0"/>
                  </a:moveTo>
                  <a:cubicBezTo>
                    <a:pt x="6" y="0"/>
                    <a:pt x="0" y="7"/>
                    <a:pt x="0" y="19"/>
                  </a:cubicBezTo>
                  <a:lnTo>
                    <a:pt x="0" y="89"/>
                  </a:lnTo>
                  <a:cubicBezTo>
                    <a:pt x="0" y="95"/>
                    <a:pt x="6" y="101"/>
                    <a:pt x="19" y="101"/>
                  </a:cubicBezTo>
                  <a:lnTo>
                    <a:pt x="2538" y="101"/>
                  </a:lnTo>
                  <a:cubicBezTo>
                    <a:pt x="2544" y="101"/>
                    <a:pt x="2551" y="95"/>
                    <a:pt x="2551" y="89"/>
                  </a:cubicBezTo>
                  <a:lnTo>
                    <a:pt x="2551" y="19"/>
                  </a:lnTo>
                  <a:cubicBezTo>
                    <a:pt x="2551" y="7"/>
                    <a:pt x="2544" y="0"/>
                    <a:pt x="25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2" name="Google Shape;1502;p74"/>
          <p:cNvGrpSpPr/>
          <p:nvPr/>
        </p:nvGrpSpPr>
        <p:grpSpPr>
          <a:xfrm>
            <a:off x="8427707" y="4524514"/>
            <a:ext cx="292177" cy="292215"/>
            <a:chOff x="1561559" y="1723289"/>
            <a:chExt cx="292178" cy="292215"/>
          </a:xfrm>
        </p:grpSpPr>
        <p:sp>
          <p:nvSpPr>
            <p:cNvPr id="1503" name="Google Shape;1503;p74"/>
            <p:cNvSpPr/>
            <p:nvPr/>
          </p:nvSpPr>
          <p:spPr>
            <a:xfrm>
              <a:off x="1701657" y="1723289"/>
              <a:ext cx="11614" cy="292215"/>
            </a:xfrm>
            <a:custGeom>
              <a:avLst/>
              <a:gdLst/>
              <a:ahLst/>
              <a:cxnLst/>
              <a:rect l="l" t="t" r="r" b="b"/>
              <a:pathLst>
                <a:path w="190" h="4781" extrusionOk="0">
                  <a:moveTo>
                    <a:pt x="26" y="1"/>
                  </a:moveTo>
                  <a:cubicBezTo>
                    <a:pt x="13" y="1"/>
                    <a:pt x="0" y="14"/>
                    <a:pt x="0" y="33"/>
                  </a:cubicBezTo>
                  <a:lnTo>
                    <a:pt x="0" y="4755"/>
                  </a:lnTo>
                  <a:cubicBezTo>
                    <a:pt x="0" y="4774"/>
                    <a:pt x="13" y="4780"/>
                    <a:pt x="26" y="4780"/>
                  </a:cubicBezTo>
                  <a:lnTo>
                    <a:pt x="164" y="4780"/>
                  </a:lnTo>
                  <a:cubicBezTo>
                    <a:pt x="177" y="4780"/>
                    <a:pt x="190" y="4774"/>
                    <a:pt x="190" y="4755"/>
                  </a:cubicBezTo>
                  <a:lnTo>
                    <a:pt x="190" y="33"/>
                  </a:lnTo>
                  <a:cubicBezTo>
                    <a:pt x="190" y="14"/>
                    <a:pt x="177" y="1"/>
                    <a:pt x="1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74"/>
            <p:cNvSpPr/>
            <p:nvPr/>
          </p:nvSpPr>
          <p:spPr>
            <a:xfrm>
              <a:off x="1561559" y="1857996"/>
              <a:ext cx="292178" cy="11613"/>
            </a:xfrm>
            <a:custGeom>
              <a:avLst/>
              <a:gdLst/>
              <a:ahLst/>
              <a:cxnLst/>
              <a:rect l="l" t="t" r="r" b="b"/>
              <a:pathLst>
                <a:path w="4780" h="190" extrusionOk="0">
                  <a:moveTo>
                    <a:pt x="26" y="0"/>
                  </a:moveTo>
                  <a:cubicBezTo>
                    <a:pt x="7" y="0"/>
                    <a:pt x="0" y="13"/>
                    <a:pt x="0" y="26"/>
                  </a:cubicBezTo>
                  <a:lnTo>
                    <a:pt x="0" y="165"/>
                  </a:lnTo>
                  <a:cubicBezTo>
                    <a:pt x="0" y="177"/>
                    <a:pt x="7" y="190"/>
                    <a:pt x="26" y="190"/>
                  </a:cubicBezTo>
                  <a:lnTo>
                    <a:pt x="4755" y="190"/>
                  </a:lnTo>
                  <a:cubicBezTo>
                    <a:pt x="4767" y="190"/>
                    <a:pt x="4780" y="177"/>
                    <a:pt x="4780" y="165"/>
                  </a:cubicBezTo>
                  <a:lnTo>
                    <a:pt x="4780" y="26"/>
                  </a:lnTo>
                  <a:cubicBezTo>
                    <a:pt x="4780" y="13"/>
                    <a:pt x="4767" y="0"/>
                    <a:pt x="47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5" name="Google Shape;1505;p74"/>
          <p:cNvGrpSpPr/>
          <p:nvPr/>
        </p:nvGrpSpPr>
        <p:grpSpPr>
          <a:xfrm>
            <a:off x="8137915" y="4778037"/>
            <a:ext cx="155930" cy="155978"/>
            <a:chOff x="1271767" y="1976812"/>
            <a:chExt cx="155930" cy="155978"/>
          </a:xfrm>
        </p:grpSpPr>
        <p:sp>
          <p:nvSpPr>
            <p:cNvPr id="1506" name="Google Shape;1506;p74"/>
            <p:cNvSpPr/>
            <p:nvPr/>
          </p:nvSpPr>
          <p:spPr>
            <a:xfrm>
              <a:off x="1346584" y="1976812"/>
              <a:ext cx="6235" cy="155978"/>
            </a:xfrm>
            <a:custGeom>
              <a:avLst/>
              <a:gdLst/>
              <a:ahLst/>
              <a:cxnLst/>
              <a:rect l="l" t="t" r="r" b="b"/>
              <a:pathLst>
                <a:path w="102" h="2552" extrusionOk="0">
                  <a:moveTo>
                    <a:pt x="20" y="1"/>
                  </a:moveTo>
                  <a:cubicBezTo>
                    <a:pt x="7" y="1"/>
                    <a:pt x="1" y="7"/>
                    <a:pt x="1" y="20"/>
                  </a:cubicBezTo>
                  <a:lnTo>
                    <a:pt x="1" y="2539"/>
                  </a:lnTo>
                  <a:cubicBezTo>
                    <a:pt x="1" y="2545"/>
                    <a:pt x="7" y="2552"/>
                    <a:pt x="20" y="2552"/>
                  </a:cubicBezTo>
                  <a:lnTo>
                    <a:pt x="89" y="2552"/>
                  </a:lnTo>
                  <a:cubicBezTo>
                    <a:pt x="96" y="2552"/>
                    <a:pt x="102" y="2545"/>
                    <a:pt x="102" y="2539"/>
                  </a:cubicBezTo>
                  <a:lnTo>
                    <a:pt x="102" y="20"/>
                  </a:lnTo>
                  <a:cubicBezTo>
                    <a:pt x="102" y="7"/>
                    <a:pt x="96" y="1"/>
                    <a:pt x="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74"/>
            <p:cNvSpPr/>
            <p:nvPr/>
          </p:nvSpPr>
          <p:spPr>
            <a:xfrm>
              <a:off x="1271767" y="2048627"/>
              <a:ext cx="155930" cy="6234"/>
            </a:xfrm>
            <a:custGeom>
              <a:avLst/>
              <a:gdLst/>
              <a:ahLst/>
              <a:cxnLst/>
              <a:rect l="l" t="t" r="r" b="b"/>
              <a:pathLst>
                <a:path w="2551" h="102" extrusionOk="0">
                  <a:moveTo>
                    <a:pt x="19" y="0"/>
                  </a:moveTo>
                  <a:cubicBezTo>
                    <a:pt x="6" y="0"/>
                    <a:pt x="0" y="7"/>
                    <a:pt x="0" y="19"/>
                  </a:cubicBezTo>
                  <a:lnTo>
                    <a:pt x="0" y="89"/>
                  </a:lnTo>
                  <a:cubicBezTo>
                    <a:pt x="0" y="95"/>
                    <a:pt x="6" y="101"/>
                    <a:pt x="19" y="101"/>
                  </a:cubicBezTo>
                  <a:lnTo>
                    <a:pt x="2538" y="101"/>
                  </a:lnTo>
                  <a:cubicBezTo>
                    <a:pt x="2544" y="101"/>
                    <a:pt x="2551" y="95"/>
                    <a:pt x="2551" y="89"/>
                  </a:cubicBezTo>
                  <a:lnTo>
                    <a:pt x="2551" y="19"/>
                  </a:lnTo>
                  <a:cubicBezTo>
                    <a:pt x="2551" y="7"/>
                    <a:pt x="2544" y="0"/>
                    <a:pt x="25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511"/>
        <p:cNvGrpSpPr/>
        <p:nvPr/>
      </p:nvGrpSpPr>
      <p:grpSpPr>
        <a:xfrm>
          <a:off x="0" y="0"/>
          <a:ext cx="0" cy="0"/>
          <a:chOff x="0" y="0"/>
          <a:chExt cx="0" cy="0"/>
        </a:xfrm>
      </p:grpSpPr>
      <p:sp>
        <p:nvSpPr>
          <p:cNvPr id="1512" name="Google Shape;1512;p75"/>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Alternative </a:t>
            </a:r>
            <a:r>
              <a:rPr lang="en" b="1"/>
              <a:t>resources</a:t>
            </a:r>
            <a:endParaRPr b="1"/>
          </a:p>
        </p:txBody>
      </p:sp>
      <p:sp>
        <p:nvSpPr>
          <p:cNvPr id="1513" name="Google Shape;1513;p75"/>
          <p:cNvSpPr txBox="1">
            <a:spLocks noGrp="1"/>
          </p:cNvSpPr>
          <p:nvPr>
            <p:ph type="subTitle" idx="1"/>
          </p:nvPr>
        </p:nvSpPr>
        <p:spPr>
          <a:xfrm>
            <a:off x="720000" y="971550"/>
            <a:ext cx="7704000" cy="1903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Here’s an assortment of alternative resources whose style fits the one of this template:</a:t>
            </a:r>
            <a:endParaRPr/>
          </a:p>
          <a:p>
            <a:pPr marL="0" lvl="0" indent="0" algn="l" rtl="0">
              <a:spcBef>
                <a:spcPts val="0"/>
              </a:spcBef>
              <a:spcAft>
                <a:spcPts val="0"/>
              </a:spcAft>
              <a:buNone/>
            </a:pPr>
            <a:r>
              <a:rPr lang="en" sz="2000" b="1">
                <a:solidFill>
                  <a:schemeClr val="dk1"/>
                </a:solidFill>
                <a:latin typeface="Cormorant Unicase"/>
                <a:ea typeface="Cormorant Unicase"/>
                <a:cs typeface="Cormorant Unicase"/>
                <a:sym typeface="Cormorant Unicase"/>
              </a:rPr>
              <a:t>Photos:</a:t>
            </a:r>
            <a:endParaRPr sz="2000" b="1">
              <a:solidFill>
                <a:schemeClr val="dk1"/>
              </a:solidFill>
              <a:latin typeface="Cormorant Unicase"/>
              <a:ea typeface="Cormorant Unicase"/>
              <a:cs typeface="Cormorant Unicase"/>
              <a:sym typeface="Cormorant Unicase"/>
            </a:endParaRPr>
          </a:p>
          <a:p>
            <a:pPr marL="457200" lvl="0" indent="-304800" algn="l" rtl="0">
              <a:spcBef>
                <a:spcPts val="0"/>
              </a:spcBef>
              <a:spcAft>
                <a:spcPts val="0"/>
              </a:spcAft>
              <a:buSzPts val="1200"/>
              <a:buChar char="●"/>
            </a:pPr>
            <a:r>
              <a:rPr lang="en" sz="1200">
                <a:uFill>
                  <a:noFill/>
                </a:uFill>
                <a:hlinkClick r:id="rId3"/>
              </a:rPr>
              <a:t>Human spine and pelvis realistic x-ray ct radiography fluoroscopy </a:t>
            </a:r>
            <a:endParaRPr sz="1200"/>
          </a:p>
          <a:p>
            <a:pPr marL="457200" lvl="0" indent="-304800" algn="l" rtl="0">
              <a:spcBef>
                <a:spcPts val="0"/>
              </a:spcBef>
              <a:spcAft>
                <a:spcPts val="0"/>
              </a:spcAft>
              <a:buSzPts val="1200"/>
              <a:buChar char="●"/>
            </a:pPr>
            <a:r>
              <a:rPr lang="en" sz="1200">
                <a:uFill>
                  <a:noFill/>
                </a:uFill>
                <a:hlinkClick r:id="rId4"/>
              </a:rPr>
              <a:t>Medium shot sick woman in bed</a:t>
            </a:r>
            <a:endParaRPr sz="1200"/>
          </a:p>
          <a:p>
            <a:pPr marL="457200" lvl="0" indent="-304800" algn="l" rtl="0">
              <a:spcBef>
                <a:spcPts val="0"/>
              </a:spcBef>
              <a:spcAft>
                <a:spcPts val="0"/>
              </a:spcAft>
              <a:buSzPts val="1200"/>
              <a:buChar char="●"/>
            </a:pPr>
            <a:r>
              <a:rPr lang="en" sz="1200">
                <a:uFill>
                  <a:noFill/>
                </a:uFill>
                <a:hlinkClick r:id="rId5"/>
              </a:rPr>
              <a:t>Ill woman at home</a:t>
            </a:r>
            <a:endParaRPr sz="1200" b="1">
              <a:latin typeface="Cormorant Unicase"/>
              <a:ea typeface="Cormorant Unicase"/>
              <a:cs typeface="Cormorant Unicase"/>
              <a:sym typeface="Cormorant Unicase"/>
            </a:endParaRPr>
          </a:p>
          <a:p>
            <a:pPr marL="457200" lvl="0" indent="-304800" algn="l" rtl="0">
              <a:spcBef>
                <a:spcPts val="0"/>
              </a:spcBef>
              <a:spcAft>
                <a:spcPts val="0"/>
              </a:spcAft>
              <a:buSzPts val="1200"/>
              <a:buChar char="●"/>
            </a:pPr>
            <a:r>
              <a:rPr lang="en" sz="1200">
                <a:uFill>
                  <a:noFill/>
                </a:uFill>
                <a:hlinkClick r:id="rId6"/>
              </a:rPr>
              <a:t>Close-up of a stethoscope on cardiogram chart</a:t>
            </a:r>
            <a:endParaRPr sz="1200"/>
          </a:p>
          <a:p>
            <a:pPr marL="0" lvl="0" indent="0" algn="l" rtl="0">
              <a:spcBef>
                <a:spcPts val="0"/>
              </a:spcBef>
              <a:spcAft>
                <a:spcPts val="0"/>
              </a:spcAft>
              <a:buNone/>
            </a:pPr>
            <a:endParaRPr sz="2000" b="1">
              <a:solidFill>
                <a:schemeClr val="dk1"/>
              </a:solidFill>
              <a:latin typeface="Cormorant Unicase"/>
              <a:ea typeface="Cormorant Unicase"/>
              <a:cs typeface="Cormorant Unicase"/>
              <a:sym typeface="Cormorant Unicase"/>
            </a:endParaRPr>
          </a:p>
        </p:txBody>
      </p:sp>
      <p:grpSp>
        <p:nvGrpSpPr>
          <p:cNvPr id="1514" name="Google Shape;1514;p75"/>
          <p:cNvGrpSpPr/>
          <p:nvPr/>
        </p:nvGrpSpPr>
        <p:grpSpPr>
          <a:xfrm>
            <a:off x="8427707" y="330251"/>
            <a:ext cx="292177" cy="292215"/>
            <a:chOff x="1561559" y="1723289"/>
            <a:chExt cx="292178" cy="292215"/>
          </a:xfrm>
        </p:grpSpPr>
        <p:sp>
          <p:nvSpPr>
            <p:cNvPr id="1515" name="Google Shape;1515;p75"/>
            <p:cNvSpPr/>
            <p:nvPr/>
          </p:nvSpPr>
          <p:spPr>
            <a:xfrm>
              <a:off x="1701657" y="1723289"/>
              <a:ext cx="11614" cy="292215"/>
            </a:xfrm>
            <a:custGeom>
              <a:avLst/>
              <a:gdLst/>
              <a:ahLst/>
              <a:cxnLst/>
              <a:rect l="l" t="t" r="r" b="b"/>
              <a:pathLst>
                <a:path w="190" h="4781" extrusionOk="0">
                  <a:moveTo>
                    <a:pt x="26" y="1"/>
                  </a:moveTo>
                  <a:cubicBezTo>
                    <a:pt x="13" y="1"/>
                    <a:pt x="0" y="14"/>
                    <a:pt x="0" y="33"/>
                  </a:cubicBezTo>
                  <a:lnTo>
                    <a:pt x="0" y="4755"/>
                  </a:lnTo>
                  <a:cubicBezTo>
                    <a:pt x="0" y="4774"/>
                    <a:pt x="13" y="4780"/>
                    <a:pt x="26" y="4780"/>
                  </a:cubicBezTo>
                  <a:lnTo>
                    <a:pt x="164" y="4780"/>
                  </a:lnTo>
                  <a:cubicBezTo>
                    <a:pt x="177" y="4780"/>
                    <a:pt x="190" y="4774"/>
                    <a:pt x="190" y="4755"/>
                  </a:cubicBezTo>
                  <a:lnTo>
                    <a:pt x="190" y="33"/>
                  </a:lnTo>
                  <a:cubicBezTo>
                    <a:pt x="190" y="14"/>
                    <a:pt x="177" y="1"/>
                    <a:pt x="1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75"/>
            <p:cNvSpPr/>
            <p:nvPr/>
          </p:nvSpPr>
          <p:spPr>
            <a:xfrm>
              <a:off x="1561559" y="1857996"/>
              <a:ext cx="292178" cy="11613"/>
            </a:xfrm>
            <a:custGeom>
              <a:avLst/>
              <a:gdLst/>
              <a:ahLst/>
              <a:cxnLst/>
              <a:rect l="l" t="t" r="r" b="b"/>
              <a:pathLst>
                <a:path w="4780" h="190" extrusionOk="0">
                  <a:moveTo>
                    <a:pt x="26" y="0"/>
                  </a:moveTo>
                  <a:cubicBezTo>
                    <a:pt x="7" y="0"/>
                    <a:pt x="0" y="13"/>
                    <a:pt x="0" y="26"/>
                  </a:cubicBezTo>
                  <a:lnTo>
                    <a:pt x="0" y="165"/>
                  </a:lnTo>
                  <a:cubicBezTo>
                    <a:pt x="0" y="177"/>
                    <a:pt x="7" y="190"/>
                    <a:pt x="26" y="190"/>
                  </a:cubicBezTo>
                  <a:lnTo>
                    <a:pt x="4755" y="190"/>
                  </a:lnTo>
                  <a:cubicBezTo>
                    <a:pt x="4767" y="190"/>
                    <a:pt x="4780" y="177"/>
                    <a:pt x="4780" y="165"/>
                  </a:cubicBezTo>
                  <a:lnTo>
                    <a:pt x="4780" y="26"/>
                  </a:lnTo>
                  <a:cubicBezTo>
                    <a:pt x="4780" y="13"/>
                    <a:pt x="4767" y="0"/>
                    <a:pt x="47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7" name="Google Shape;1517;p75"/>
          <p:cNvGrpSpPr/>
          <p:nvPr/>
        </p:nvGrpSpPr>
        <p:grpSpPr>
          <a:xfrm>
            <a:off x="8137915" y="583774"/>
            <a:ext cx="155930" cy="155978"/>
            <a:chOff x="1271767" y="1976812"/>
            <a:chExt cx="155930" cy="155978"/>
          </a:xfrm>
        </p:grpSpPr>
        <p:sp>
          <p:nvSpPr>
            <p:cNvPr id="1518" name="Google Shape;1518;p75"/>
            <p:cNvSpPr/>
            <p:nvPr/>
          </p:nvSpPr>
          <p:spPr>
            <a:xfrm>
              <a:off x="1346584" y="1976812"/>
              <a:ext cx="6235" cy="155978"/>
            </a:xfrm>
            <a:custGeom>
              <a:avLst/>
              <a:gdLst/>
              <a:ahLst/>
              <a:cxnLst/>
              <a:rect l="l" t="t" r="r" b="b"/>
              <a:pathLst>
                <a:path w="102" h="2552" extrusionOk="0">
                  <a:moveTo>
                    <a:pt x="20" y="1"/>
                  </a:moveTo>
                  <a:cubicBezTo>
                    <a:pt x="7" y="1"/>
                    <a:pt x="1" y="7"/>
                    <a:pt x="1" y="20"/>
                  </a:cubicBezTo>
                  <a:lnTo>
                    <a:pt x="1" y="2539"/>
                  </a:lnTo>
                  <a:cubicBezTo>
                    <a:pt x="1" y="2545"/>
                    <a:pt x="7" y="2552"/>
                    <a:pt x="20" y="2552"/>
                  </a:cubicBezTo>
                  <a:lnTo>
                    <a:pt x="89" y="2552"/>
                  </a:lnTo>
                  <a:cubicBezTo>
                    <a:pt x="96" y="2552"/>
                    <a:pt x="102" y="2545"/>
                    <a:pt x="102" y="2539"/>
                  </a:cubicBezTo>
                  <a:lnTo>
                    <a:pt x="102" y="20"/>
                  </a:lnTo>
                  <a:cubicBezTo>
                    <a:pt x="102" y="7"/>
                    <a:pt x="96" y="1"/>
                    <a:pt x="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75"/>
            <p:cNvSpPr/>
            <p:nvPr/>
          </p:nvSpPr>
          <p:spPr>
            <a:xfrm>
              <a:off x="1271767" y="2048627"/>
              <a:ext cx="155930" cy="6234"/>
            </a:xfrm>
            <a:custGeom>
              <a:avLst/>
              <a:gdLst/>
              <a:ahLst/>
              <a:cxnLst/>
              <a:rect l="l" t="t" r="r" b="b"/>
              <a:pathLst>
                <a:path w="2551" h="102" extrusionOk="0">
                  <a:moveTo>
                    <a:pt x="19" y="0"/>
                  </a:moveTo>
                  <a:cubicBezTo>
                    <a:pt x="6" y="0"/>
                    <a:pt x="0" y="7"/>
                    <a:pt x="0" y="19"/>
                  </a:cubicBezTo>
                  <a:lnTo>
                    <a:pt x="0" y="89"/>
                  </a:lnTo>
                  <a:cubicBezTo>
                    <a:pt x="0" y="95"/>
                    <a:pt x="6" y="101"/>
                    <a:pt x="19" y="101"/>
                  </a:cubicBezTo>
                  <a:lnTo>
                    <a:pt x="2538" y="101"/>
                  </a:lnTo>
                  <a:cubicBezTo>
                    <a:pt x="2544" y="101"/>
                    <a:pt x="2551" y="95"/>
                    <a:pt x="2551" y="89"/>
                  </a:cubicBezTo>
                  <a:lnTo>
                    <a:pt x="2551" y="19"/>
                  </a:lnTo>
                  <a:cubicBezTo>
                    <a:pt x="2551" y="7"/>
                    <a:pt x="2544" y="0"/>
                    <a:pt x="25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0" name="Google Shape;1520;p75"/>
          <p:cNvGrpSpPr/>
          <p:nvPr/>
        </p:nvGrpSpPr>
        <p:grpSpPr>
          <a:xfrm flipH="1">
            <a:off x="464290" y="330251"/>
            <a:ext cx="292178" cy="292215"/>
            <a:chOff x="1561559" y="1723289"/>
            <a:chExt cx="292178" cy="292215"/>
          </a:xfrm>
        </p:grpSpPr>
        <p:sp>
          <p:nvSpPr>
            <p:cNvPr id="1521" name="Google Shape;1521;p75"/>
            <p:cNvSpPr/>
            <p:nvPr/>
          </p:nvSpPr>
          <p:spPr>
            <a:xfrm>
              <a:off x="1701657" y="1723289"/>
              <a:ext cx="11614" cy="292215"/>
            </a:xfrm>
            <a:custGeom>
              <a:avLst/>
              <a:gdLst/>
              <a:ahLst/>
              <a:cxnLst/>
              <a:rect l="l" t="t" r="r" b="b"/>
              <a:pathLst>
                <a:path w="190" h="4781" extrusionOk="0">
                  <a:moveTo>
                    <a:pt x="26" y="1"/>
                  </a:moveTo>
                  <a:cubicBezTo>
                    <a:pt x="13" y="1"/>
                    <a:pt x="0" y="14"/>
                    <a:pt x="0" y="33"/>
                  </a:cubicBezTo>
                  <a:lnTo>
                    <a:pt x="0" y="4755"/>
                  </a:lnTo>
                  <a:cubicBezTo>
                    <a:pt x="0" y="4774"/>
                    <a:pt x="13" y="4780"/>
                    <a:pt x="26" y="4780"/>
                  </a:cubicBezTo>
                  <a:lnTo>
                    <a:pt x="164" y="4780"/>
                  </a:lnTo>
                  <a:cubicBezTo>
                    <a:pt x="177" y="4780"/>
                    <a:pt x="190" y="4774"/>
                    <a:pt x="190" y="4755"/>
                  </a:cubicBezTo>
                  <a:lnTo>
                    <a:pt x="190" y="33"/>
                  </a:lnTo>
                  <a:cubicBezTo>
                    <a:pt x="190" y="14"/>
                    <a:pt x="177" y="1"/>
                    <a:pt x="1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75"/>
            <p:cNvSpPr/>
            <p:nvPr/>
          </p:nvSpPr>
          <p:spPr>
            <a:xfrm>
              <a:off x="1561559" y="1857996"/>
              <a:ext cx="292178" cy="11613"/>
            </a:xfrm>
            <a:custGeom>
              <a:avLst/>
              <a:gdLst/>
              <a:ahLst/>
              <a:cxnLst/>
              <a:rect l="l" t="t" r="r" b="b"/>
              <a:pathLst>
                <a:path w="4780" h="190" extrusionOk="0">
                  <a:moveTo>
                    <a:pt x="26" y="0"/>
                  </a:moveTo>
                  <a:cubicBezTo>
                    <a:pt x="7" y="0"/>
                    <a:pt x="0" y="13"/>
                    <a:pt x="0" y="26"/>
                  </a:cubicBezTo>
                  <a:lnTo>
                    <a:pt x="0" y="165"/>
                  </a:lnTo>
                  <a:cubicBezTo>
                    <a:pt x="0" y="177"/>
                    <a:pt x="7" y="190"/>
                    <a:pt x="26" y="190"/>
                  </a:cubicBezTo>
                  <a:lnTo>
                    <a:pt x="4755" y="190"/>
                  </a:lnTo>
                  <a:cubicBezTo>
                    <a:pt x="4767" y="190"/>
                    <a:pt x="4780" y="177"/>
                    <a:pt x="4780" y="165"/>
                  </a:cubicBezTo>
                  <a:lnTo>
                    <a:pt x="4780" y="26"/>
                  </a:lnTo>
                  <a:cubicBezTo>
                    <a:pt x="4780" y="13"/>
                    <a:pt x="4767" y="0"/>
                    <a:pt x="47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3" name="Google Shape;1523;p75"/>
          <p:cNvGrpSpPr/>
          <p:nvPr/>
        </p:nvGrpSpPr>
        <p:grpSpPr>
          <a:xfrm flipH="1">
            <a:off x="890330" y="583774"/>
            <a:ext cx="155930" cy="155978"/>
            <a:chOff x="1271767" y="1976812"/>
            <a:chExt cx="155930" cy="155978"/>
          </a:xfrm>
        </p:grpSpPr>
        <p:sp>
          <p:nvSpPr>
            <p:cNvPr id="1524" name="Google Shape;1524;p75"/>
            <p:cNvSpPr/>
            <p:nvPr/>
          </p:nvSpPr>
          <p:spPr>
            <a:xfrm>
              <a:off x="1346584" y="1976812"/>
              <a:ext cx="6235" cy="155978"/>
            </a:xfrm>
            <a:custGeom>
              <a:avLst/>
              <a:gdLst/>
              <a:ahLst/>
              <a:cxnLst/>
              <a:rect l="l" t="t" r="r" b="b"/>
              <a:pathLst>
                <a:path w="102" h="2552" extrusionOk="0">
                  <a:moveTo>
                    <a:pt x="20" y="1"/>
                  </a:moveTo>
                  <a:cubicBezTo>
                    <a:pt x="7" y="1"/>
                    <a:pt x="1" y="7"/>
                    <a:pt x="1" y="20"/>
                  </a:cubicBezTo>
                  <a:lnTo>
                    <a:pt x="1" y="2539"/>
                  </a:lnTo>
                  <a:cubicBezTo>
                    <a:pt x="1" y="2545"/>
                    <a:pt x="7" y="2552"/>
                    <a:pt x="20" y="2552"/>
                  </a:cubicBezTo>
                  <a:lnTo>
                    <a:pt x="89" y="2552"/>
                  </a:lnTo>
                  <a:cubicBezTo>
                    <a:pt x="96" y="2552"/>
                    <a:pt x="102" y="2545"/>
                    <a:pt x="102" y="2539"/>
                  </a:cubicBezTo>
                  <a:lnTo>
                    <a:pt x="102" y="20"/>
                  </a:lnTo>
                  <a:cubicBezTo>
                    <a:pt x="102" y="7"/>
                    <a:pt x="96" y="1"/>
                    <a:pt x="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75"/>
            <p:cNvSpPr/>
            <p:nvPr/>
          </p:nvSpPr>
          <p:spPr>
            <a:xfrm>
              <a:off x="1271767" y="2048627"/>
              <a:ext cx="155930" cy="6234"/>
            </a:xfrm>
            <a:custGeom>
              <a:avLst/>
              <a:gdLst/>
              <a:ahLst/>
              <a:cxnLst/>
              <a:rect l="l" t="t" r="r" b="b"/>
              <a:pathLst>
                <a:path w="2551" h="102" extrusionOk="0">
                  <a:moveTo>
                    <a:pt x="19" y="0"/>
                  </a:moveTo>
                  <a:cubicBezTo>
                    <a:pt x="6" y="0"/>
                    <a:pt x="0" y="7"/>
                    <a:pt x="0" y="19"/>
                  </a:cubicBezTo>
                  <a:lnTo>
                    <a:pt x="0" y="89"/>
                  </a:lnTo>
                  <a:cubicBezTo>
                    <a:pt x="0" y="95"/>
                    <a:pt x="6" y="101"/>
                    <a:pt x="19" y="101"/>
                  </a:cubicBezTo>
                  <a:lnTo>
                    <a:pt x="2538" y="101"/>
                  </a:lnTo>
                  <a:cubicBezTo>
                    <a:pt x="2544" y="101"/>
                    <a:pt x="2551" y="95"/>
                    <a:pt x="2551" y="89"/>
                  </a:cubicBezTo>
                  <a:lnTo>
                    <a:pt x="2551" y="19"/>
                  </a:lnTo>
                  <a:cubicBezTo>
                    <a:pt x="2551" y="7"/>
                    <a:pt x="2544" y="0"/>
                    <a:pt x="25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6" name="Google Shape;1526;p75"/>
          <p:cNvGrpSpPr/>
          <p:nvPr/>
        </p:nvGrpSpPr>
        <p:grpSpPr>
          <a:xfrm>
            <a:off x="8427707" y="4524514"/>
            <a:ext cx="292177" cy="292215"/>
            <a:chOff x="1561559" y="1723289"/>
            <a:chExt cx="292178" cy="292215"/>
          </a:xfrm>
        </p:grpSpPr>
        <p:sp>
          <p:nvSpPr>
            <p:cNvPr id="1527" name="Google Shape;1527;p75"/>
            <p:cNvSpPr/>
            <p:nvPr/>
          </p:nvSpPr>
          <p:spPr>
            <a:xfrm>
              <a:off x="1701657" y="1723289"/>
              <a:ext cx="11614" cy="292215"/>
            </a:xfrm>
            <a:custGeom>
              <a:avLst/>
              <a:gdLst/>
              <a:ahLst/>
              <a:cxnLst/>
              <a:rect l="l" t="t" r="r" b="b"/>
              <a:pathLst>
                <a:path w="190" h="4781" extrusionOk="0">
                  <a:moveTo>
                    <a:pt x="26" y="1"/>
                  </a:moveTo>
                  <a:cubicBezTo>
                    <a:pt x="13" y="1"/>
                    <a:pt x="0" y="14"/>
                    <a:pt x="0" y="33"/>
                  </a:cubicBezTo>
                  <a:lnTo>
                    <a:pt x="0" y="4755"/>
                  </a:lnTo>
                  <a:cubicBezTo>
                    <a:pt x="0" y="4774"/>
                    <a:pt x="13" y="4780"/>
                    <a:pt x="26" y="4780"/>
                  </a:cubicBezTo>
                  <a:lnTo>
                    <a:pt x="164" y="4780"/>
                  </a:lnTo>
                  <a:cubicBezTo>
                    <a:pt x="177" y="4780"/>
                    <a:pt x="190" y="4774"/>
                    <a:pt x="190" y="4755"/>
                  </a:cubicBezTo>
                  <a:lnTo>
                    <a:pt x="190" y="33"/>
                  </a:lnTo>
                  <a:cubicBezTo>
                    <a:pt x="190" y="14"/>
                    <a:pt x="177" y="1"/>
                    <a:pt x="1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75"/>
            <p:cNvSpPr/>
            <p:nvPr/>
          </p:nvSpPr>
          <p:spPr>
            <a:xfrm>
              <a:off x="1561559" y="1857996"/>
              <a:ext cx="292178" cy="11613"/>
            </a:xfrm>
            <a:custGeom>
              <a:avLst/>
              <a:gdLst/>
              <a:ahLst/>
              <a:cxnLst/>
              <a:rect l="l" t="t" r="r" b="b"/>
              <a:pathLst>
                <a:path w="4780" h="190" extrusionOk="0">
                  <a:moveTo>
                    <a:pt x="26" y="0"/>
                  </a:moveTo>
                  <a:cubicBezTo>
                    <a:pt x="7" y="0"/>
                    <a:pt x="0" y="13"/>
                    <a:pt x="0" y="26"/>
                  </a:cubicBezTo>
                  <a:lnTo>
                    <a:pt x="0" y="165"/>
                  </a:lnTo>
                  <a:cubicBezTo>
                    <a:pt x="0" y="177"/>
                    <a:pt x="7" y="190"/>
                    <a:pt x="26" y="190"/>
                  </a:cubicBezTo>
                  <a:lnTo>
                    <a:pt x="4755" y="190"/>
                  </a:lnTo>
                  <a:cubicBezTo>
                    <a:pt x="4767" y="190"/>
                    <a:pt x="4780" y="177"/>
                    <a:pt x="4780" y="165"/>
                  </a:cubicBezTo>
                  <a:lnTo>
                    <a:pt x="4780" y="26"/>
                  </a:lnTo>
                  <a:cubicBezTo>
                    <a:pt x="4780" y="13"/>
                    <a:pt x="4767" y="0"/>
                    <a:pt x="47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9" name="Google Shape;1529;p75"/>
          <p:cNvGrpSpPr/>
          <p:nvPr/>
        </p:nvGrpSpPr>
        <p:grpSpPr>
          <a:xfrm>
            <a:off x="8137915" y="4778037"/>
            <a:ext cx="155930" cy="155978"/>
            <a:chOff x="1271767" y="1976812"/>
            <a:chExt cx="155930" cy="155978"/>
          </a:xfrm>
        </p:grpSpPr>
        <p:sp>
          <p:nvSpPr>
            <p:cNvPr id="1530" name="Google Shape;1530;p75"/>
            <p:cNvSpPr/>
            <p:nvPr/>
          </p:nvSpPr>
          <p:spPr>
            <a:xfrm>
              <a:off x="1346584" y="1976812"/>
              <a:ext cx="6235" cy="155978"/>
            </a:xfrm>
            <a:custGeom>
              <a:avLst/>
              <a:gdLst/>
              <a:ahLst/>
              <a:cxnLst/>
              <a:rect l="l" t="t" r="r" b="b"/>
              <a:pathLst>
                <a:path w="102" h="2552" extrusionOk="0">
                  <a:moveTo>
                    <a:pt x="20" y="1"/>
                  </a:moveTo>
                  <a:cubicBezTo>
                    <a:pt x="7" y="1"/>
                    <a:pt x="1" y="7"/>
                    <a:pt x="1" y="20"/>
                  </a:cubicBezTo>
                  <a:lnTo>
                    <a:pt x="1" y="2539"/>
                  </a:lnTo>
                  <a:cubicBezTo>
                    <a:pt x="1" y="2545"/>
                    <a:pt x="7" y="2552"/>
                    <a:pt x="20" y="2552"/>
                  </a:cubicBezTo>
                  <a:lnTo>
                    <a:pt x="89" y="2552"/>
                  </a:lnTo>
                  <a:cubicBezTo>
                    <a:pt x="96" y="2552"/>
                    <a:pt x="102" y="2545"/>
                    <a:pt x="102" y="2539"/>
                  </a:cubicBezTo>
                  <a:lnTo>
                    <a:pt x="102" y="20"/>
                  </a:lnTo>
                  <a:cubicBezTo>
                    <a:pt x="102" y="7"/>
                    <a:pt x="96" y="1"/>
                    <a:pt x="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75"/>
            <p:cNvSpPr/>
            <p:nvPr/>
          </p:nvSpPr>
          <p:spPr>
            <a:xfrm>
              <a:off x="1271767" y="2048627"/>
              <a:ext cx="155930" cy="6234"/>
            </a:xfrm>
            <a:custGeom>
              <a:avLst/>
              <a:gdLst/>
              <a:ahLst/>
              <a:cxnLst/>
              <a:rect l="l" t="t" r="r" b="b"/>
              <a:pathLst>
                <a:path w="2551" h="102" extrusionOk="0">
                  <a:moveTo>
                    <a:pt x="19" y="0"/>
                  </a:moveTo>
                  <a:cubicBezTo>
                    <a:pt x="6" y="0"/>
                    <a:pt x="0" y="7"/>
                    <a:pt x="0" y="19"/>
                  </a:cubicBezTo>
                  <a:lnTo>
                    <a:pt x="0" y="89"/>
                  </a:lnTo>
                  <a:cubicBezTo>
                    <a:pt x="0" y="95"/>
                    <a:pt x="6" y="101"/>
                    <a:pt x="19" y="101"/>
                  </a:cubicBezTo>
                  <a:lnTo>
                    <a:pt x="2538" y="101"/>
                  </a:lnTo>
                  <a:cubicBezTo>
                    <a:pt x="2544" y="101"/>
                    <a:pt x="2551" y="95"/>
                    <a:pt x="2551" y="89"/>
                  </a:cubicBezTo>
                  <a:lnTo>
                    <a:pt x="2551" y="19"/>
                  </a:lnTo>
                  <a:cubicBezTo>
                    <a:pt x="2551" y="7"/>
                    <a:pt x="2544" y="0"/>
                    <a:pt x="25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32" name="Google Shape;1532;p75"/>
          <p:cNvSpPr/>
          <p:nvPr/>
        </p:nvSpPr>
        <p:spPr>
          <a:xfrm>
            <a:off x="3127475" y="3088744"/>
            <a:ext cx="1372200" cy="1372200"/>
          </a:xfrm>
          <a:prstGeom prst="ellipse">
            <a:avLst/>
          </a:prstGeom>
          <a:gradFill>
            <a:gsLst>
              <a:gs pos="0">
                <a:srgbClr val="FF9995">
                  <a:alpha val="47450"/>
                </a:srgbClr>
              </a:gs>
              <a:gs pos="39000">
                <a:srgbClr val="FF524B">
                  <a:alpha val="38431"/>
                </a:srgbClr>
              </a:gs>
              <a:gs pos="66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75"/>
          <p:cNvSpPr/>
          <p:nvPr/>
        </p:nvSpPr>
        <p:spPr>
          <a:xfrm>
            <a:off x="4733750" y="3088744"/>
            <a:ext cx="1372200" cy="1372200"/>
          </a:xfrm>
          <a:prstGeom prst="ellipse">
            <a:avLst/>
          </a:prstGeom>
          <a:gradFill>
            <a:gsLst>
              <a:gs pos="0">
                <a:schemeClr val="lt2"/>
              </a:gs>
              <a:gs pos="39000">
                <a:schemeClr val="lt1"/>
              </a:gs>
              <a:gs pos="66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75"/>
          <p:cNvSpPr/>
          <p:nvPr/>
        </p:nvSpPr>
        <p:spPr>
          <a:xfrm>
            <a:off x="1280550" y="3088744"/>
            <a:ext cx="1372200" cy="1372200"/>
          </a:xfrm>
          <a:prstGeom prst="ellipse">
            <a:avLst/>
          </a:prstGeom>
          <a:gradFill>
            <a:gsLst>
              <a:gs pos="0">
                <a:srgbClr val="FF524B"/>
              </a:gs>
              <a:gs pos="39000">
                <a:srgbClr val="FF524B">
                  <a:alpha val="38431"/>
                </a:srgbClr>
              </a:gs>
              <a:gs pos="66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75"/>
          <p:cNvSpPr/>
          <p:nvPr/>
        </p:nvSpPr>
        <p:spPr>
          <a:xfrm>
            <a:off x="4499675" y="2952950"/>
            <a:ext cx="445800" cy="445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75"/>
          <p:cNvSpPr/>
          <p:nvPr/>
        </p:nvSpPr>
        <p:spPr>
          <a:xfrm>
            <a:off x="6855113" y="4262750"/>
            <a:ext cx="691500" cy="691500"/>
          </a:xfrm>
          <a:prstGeom prst="pie">
            <a:avLst>
              <a:gd name="adj1" fmla="val 10769010"/>
              <a:gd name="adj2" fmla="val 27469"/>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75"/>
          <p:cNvSpPr/>
          <p:nvPr/>
        </p:nvSpPr>
        <p:spPr>
          <a:xfrm>
            <a:off x="2616875" y="3917000"/>
            <a:ext cx="691500" cy="691500"/>
          </a:xfrm>
          <a:prstGeom prst="pie">
            <a:avLst>
              <a:gd name="adj1" fmla="val 14417"/>
              <a:gd name="adj2" fmla="val 10785579"/>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75"/>
          <p:cNvSpPr/>
          <p:nvPr/>
        </p:nvSpPr>
        <p:spPr>
          <a:xfrm>
            <a:off x="6340025" y="3179175"/>
            <a:ext cx="1721700" cy="1721700"/>
          </a:xfrm>
          <a:prstGeom prst="blockArc">
            <a:avLst>
              <a:gd name="adj1" fmla="val 10800000"/>
              <a:gd name="adj2" fmla="val 0"/>
              <a:gd name="adj3" fmla="val 25000"/>
            </a:avLst>
          </a:prstGeom>
          <a:gradFill>
            <a:gsLst>
              <a:gs pos="0">
                <a:srgbClr val="FF524B">
                  <a:alpha val="24705"/>
                </a:srgbClr>
              </a:gs>
              <a:gs pos="52000">
                <a:srgbClr val="FF524B">
                  <a:alpha val="14117"/>
                </a:srgbClr>
              </a:gs>
              <a:gs pos="100000">
                <a:srgbClr val="FFFFFF">
                  <a:alpha val="0"/>
                </a:srgbClr>
              </a:gs>
              <a:gs pos="100000">
                <a:srgbClr val="FFFFFF">
                  <a:alpha val="0"/>
                </a:srgbClr>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75"/>
          <p:cNvSpPr/>
          <p:nvPr/>
        </p:nvSpPr>
        <p:spPr>
          <a:xfrm>
            <a:off x="689900" y="4106900"/>
            <a:ext cx="501600" cy="501600"/>
          </a:xfrm>
          <a:prstGeom prst="mathPlus">
            <a:avLst>
              <a:gd name="adj1" fmla="val 8593"/>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75"/>
          <p:cNvSpPr/>
          <p:nvPr/>
        </p:nvSpPr>
        <p:spPr>
          <a:xfrm rot="2829418">
            <a:off x="7947261" y="2925032"/>
            <a:ext cx="501623" cy="501623"/>
          </a:xfrm>
          <a:prstGeom prst="mathPlus">
            <a:avLst>
              <a:gd name="adj1" fmla="val 8593"/>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75"/>
          <p:cNvSpPr/>
          <p:nvPr/>
        </p:nvSpPr>
        <p:spPr>
          <a:xfrm>
            <a:off x="931913" y="3127550"/>
            <a:ext cx="271200" cy="271200"/>
          </a:xfrm>
          <a:prstGeom prst="star4">
            <a:avLst>
              <a:gd name="adj" fmla="val 3628"/>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75"/>
          <p:cNvSpPr/>
          <p:nvPr/>
        </p:nvSpPr>
        <p:spPr>
          <a:xfrm>
            <a:off x="5826425" y="4199000"/>
            <a:ext cx="409500" cy="409500"/>
          </a:xfrm>
          <a:prstGeom prst="star4">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75"/>
          <p:cNvSpPr/>
          <p:nvPr/>
        </p:nvSpPr>
        <p:spPr>
          <a:xfrm>
            <a:off x="2702913" y="2988650"/>
            <a:ext cx="374400" cy="374400"/>
          </a:xfrm>
          <a:prstGeom prst="star4">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75"/>
          <p:cNvSpPr/>
          <p:nvPr/>
        </p:nvSpPr>
        <p:spPr>
          <a:xfrm>
            <a:off x="5948750" y="2952938"/>
            <a:ext cx="445800" cy="445800"/>
          </a:xfrm>
          <a:prstGeom prst="star4">
            <a:avLst>
              <a:gd name="adj" fmla="val 3628"/>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548"/>
        <p:cNvGrpSpPr/>
        <p:nvPr/>
      </p:nvGrpSpPr>
      <p:grpSpPr>
        <a:xfrm>
          <a:off x="0" y="0"/>
          <a:ext cx="0" cy="0"/>
          <a:chOff x="0" y="0"/>
          <a:chExt cx="0" cy="0"/>
        </a:xfrm>
      </p:grpSpPr>
      <p:sp>
        <p:nvSpPr>
          <p:cNvPr id="1549" name="Google Shape;1549;p76"/>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Resources</a:t>
            </a:r>
            <a:endParaRPr/>
          </a:p>
        </p:txBody>
      </p:sp>
      <p:sp>
        <p:nvSpPr>
          <p:cNvPr id="1550" name="Google Shape;1550;p76"/>
          <p:cNvSpPr txBox="1">
            <a:spLocks noGrp="1"/>
          </p:cNvSpPr>
          <p:nvPr>
            <p:ph type="subTitle" idx="1"/>
          </p:nvPr>
        </p:nvSpPr>
        <p:spPr>
          <a:xfrm>
            <a:off x="720000" y="971550"/>
            <a:ext cx="7704000" cy="3636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Did you like the resources on this template? Get them for free at our other websites:</a:t>
            </a:r>
            <a:endParaRPr/>
          </a:p>
          <a:p>
            <a:pPr marL="0" lvl="0" indent="0" algn="l" rtl="0">
              <a:spcBef>
                <a:spcPts val="0"/>
              </a:spcBef>
              <a:spcAft>
                <a:spcPts val="0"/>
              </a:spcAft>
              <a:buNone/>
            </a:pPr>
            <a:r>
              <a:rPr lang="en" sz="2000" b="1">
                <a:solidFill>
                  <a:schemeClr val="dk1"/>
                </a:solidFill>
                <a:latin typeface="Cormorant Unicase"/>
                <a:ea typeface="Cormorant Unicase"/>
                <a:cs typeface="Cormorant Unicase"/>
                <a:sym typeface="Cormorant Unicase"/>
              </a:rPr>
              <a:t>Photos:</a:t>
            </a:r>
            <a:endParaRPr sz="2000" b="1">
              <a:solidFill>
                <a:schemeClr val="dk1"/>
              </a:solidFill>
              <a:latin typeface="Cormorant Unicase"/>
              <a:ea typeface="Cormorant Unicase"/>
              <a:cs typeface="Cormorant Unicase"/>
              <a:sym typeface="Cormorant Unicase"/>
            </a:endParaRPr>
          </a:p>
          <a:p>
            <a:pPr marL="457200" lvl="0" indent="-304800" algn="l" rtl="0">
              <a:spcBef>
                <a:spcPts val="0"/>
              </a:spcBef>
              <a:spcAft>
                <a:spcPts val="0"/>
              </a:spcAft>
              <a:buSzPts val="1200"/>
              <a:buChar char="●"/>
            </a:pPr>
            <a:r>
              <a:rPr lang="en" sz="1200">
                <a:uFill>
                  <a:noFill/>
                </a:uFill>
                <a:hlinkClick r:id="rId3"/>
              </a:rPr>
              <a:t>Medium shot sick woman with medicine</a:t>
            </a:r>
            <a:endParaRPr sz="1200"/>
          </a:p>
          <a:p>
            <a:pPr marL="457200" lvl="0" indent="-304800" algn="l" rtl="0">
              <a:spcBef>
                <a:spcPts val="0"/>
              </a:spcBef>
              <a:spcAft>
                <a:spcPts val="0"/>
              </a:spcAft>
              <a:buSzPts val="1200"/>
              <a:buChar char="●"/>
            </a:pPr>
            <a:r>
              <a:rPr lang="en" sz="1200">
                <a:uFill>
                  <a:noFill/>
                </a:uFill>
                <a:hlinkClick r:id="rId4"/>
              </a:rPr>
              <a:t>Doctor checking radiography</a:t>
            </a:r>
            <a:endParaRPr sz="1200"/>
          </a:p>
          <a:p>
            <a:pPr marL="457200" lvl="0" indent="-304800" algn="l" rtl="0">
              <a:spcBef>
                <a:spcPts val="0"/>
              </a:spcBef>
              <a:spcAft>
                <a:spcPts val="0"/>
              </a:spcAft>
              <a:buSzPts val="1200"/>
              <a:buChar char="●"/>
            </a:pPr>
            <a:r>
              <a:rPr lang="en" sz="1200">
                <a:uFill>
                  <a:noFill/>
                </a:uFill>
                <a:hlinkClick r:id="rId5"/>
              </a:rPr>
              <a:t>Medium shot ill woman laying in bed </a:t>
            </a:r>
            <a:endParaRPr sz="1200"/>
          </a:p>
          <a:p>
            <a:pPr marL="457200" lvl="0" indent="-304800" algn="l" rtl="0">
              <a:spcBef>
                <a:spcPts val="0"/>
              </a:spcBef>
              <a:spcAft>
                <a:spcPts val="0"/>
              </a:spcAft>
              <a:buSzPts val="1200"/>
              <a:buChar char="●"/>
            </a:pPr>
            <a:r>
              <a:rPr lang="en" sz="1200">
                <a:uFill>
                  <a:noFill/>
                </a:uFill>
                <a:hlinkClick r:id="rId6"/>
              </a:rPr>
              <a:t>Medium shot doctor talking to patient</a:t>
            </a:r>
            <a:endParaRPr sz="1200"/>
          </a:p>
          <a:p>
            <a:pPr marL="457200" lvl="0" indent="-304800" algn="l" rtl="0">
              <a:spcBef>
                <a:spcPts val="0"/>
              </a:spcBef>
              <a:spcAft>
                <a:spcPts val="0"/>
              </a:spcAft>
              <a:buSzPts val="1200"/>
              <a:buChar char="●"/>
            </a:pPr>
            <a:r>
              <a:rPr lang="en" sz="1200">
                <a:uFill>
                  <a:noFill/>
                </a:uFill>
                <a:hlinkClick r:id="rId7"/>
              </a:rPr>
              <a:t>Medium shot health worker helping patient</a:t>
            </a:r>
            <a:endParaRPr sz="1200"/>
          </a:p>
          <a:p>
            <a:pPr marL="457200" lvl="0" indent="-304800" algn="l" rtl="0">
              <a:spcBef>
                <a:spcPts val="0"/>
              </a:spcBef>
              <a:spcAft>
                <a:spcPts val="0"/>
              </a:spcAft>
              <a:buSzPts val="1200"/>
              <a:buChar char="●"/>
            </a:pPr>
            <a:r>
              <a:rPr lang="en" sz="1200">
                <a:uFill>
                  <a:noFill/>
                </a:uFill>
                <a:hlinkClick r:id="rId8"/>
              </a:rPr>
              <a:t>Africa humanitarian aid doctors together </a:t>
            </a:r>
            <a:endParaRPr sz="1200"/>
          </a:p>
          <a:p>
            <a:pPr marL="457200" lvl="0" indent="-304800" algn="l" rtl="0">
              <a:spcBef>
                <a:spcPts val="0"/>
              </a:spcBef>
              <a:spcAft>
                <a:spcPts val="0"/>
              </a:spcAft>
              <a:buSzPts val="1200"/>
              <a:buChar char="●"/>
            </a:pPr>
            <a:r>
              <a:rPr lang="en" sz="1200">
                <a:uFill>
                  <a:noFill/>
                </a:uFill>
                <a:hlinkClick r:id="rId9"/>
              </a:rPr>
              <a:t>Doctor examining chest of patient</a:t>
            </a:r>
            <a:endParaRPr sz="1200"/>
          </a:p>
          <a:p>
            <a:pPr marL="457200" lvl="0" indent="-304800" algn="l" rtl="0">
              <a:spcBef>
                <a:spcPts val="0"/>
              </a:spcBef>
              <a:spcAft>
                <a:spcPts val="0"/>
              </a:spcAft>
              <a:buSzPts val="1200"/>
              <a:buChar char="●"/>
            </a:pPr>
            <a:r>
              <a:rPr lang="en" sz="1200">
                <a:uFill>
                  <a:noFill/>
                </a:uFill>
                <a:hlinkClick r:id="rId5"/>
              </a:rPr>
              <a:t>Medium shot ill woman laying in bed </a:t>
            </a:r>
            <a:endParaRPr sz="1200"/>
          </a:p>
          <a:p>
            <a:pPr marL="457200" lvl="0" indent="-304800" algn="l" rtl="0">
              <a:spcBef>
                <a:spcPts val="0"/>
              </a:spcBef>
              <a:spcAft>
                <a:spcPts val="0"/>
              </a:spcAft>
              <a:buSzPts val="1200"/>
              <a:buChar char="●"/>
            </a:pPr>
            <a:r>
              <a:rPr lang="en" sz="1200">
                <a:uFill>
                  <a:noFill/>
                </a:uFill>
                <a:hlinkClick r:id="rId10"/>
              </a:rPr>
              <a:t>Female doctor at hospital with stethoscope</a:t>
            </a:r>
            <a:endParaRPr sz="1200"/>
          </a:p>
          <a:p>
            <a:pPr marL="457200" lvl="0" indent="-304800" algn="l" rtl="0">
              <a:spcBef>
                <a:spcPts val="0"/>
              </a:spcBef>
              <a:spcAft>
                <a:spcPts val="0"/>
              </a:spcAft>
              <a:buSzPts val="1200"/>
              <a:buChar char="●"/>
            </a:pPr>
            <a:r>
              <a:rPr lang="en" sz="1200">
                <a:uFill>
                  <a:noFill/>
                </a:uFill>
                <a:hlinkClick r:id="rId11"/>
              </a:rPr>
              <a:t>Close up on health worker</a:t>
            </a:r>
            <a:endParaRPr sz="1200"/>
          </a:p>
          <a:p>
            <a:pPr marL="457200" lvl="0" indent="-304800" algn="l" rtl="0">
              <a:spcBef>
                <a:spcPts val="0"/>
              </a:spcBef>
              <a:spcAft>
                <a:spcPts val="0"/>
              </a:spcAft>
              <a:buSzPts val="1200"/>
              <a:buChar char="●"/>
            </a:pPr>
            <a:r>
              <a:rPr lang="en" sz="1200">
                <a:uFill>
                  <a:noFill/>
                </a:uFill>
                <a:hlinkClick r:id="rId12"/>
              </a:rPr>
              <a:t>Medium shot smiley doctor with coat</a:t>
            </a:r>
            <a:endParaRPr sz="1200"/>
          </a:p>
          <a:p>
            <a:pPr marL="457200" lvl="0" indent="-304800" algn="l" rtl="0">
              <a:spcBef>
                <a:spcPts val="0"/>
              </a:spcBef>
              <a:spcAft>
                <a:spcPts val="0"/>
              </a:spcAft>
              <a:buSzPts val="1200"/>
              <a:buChar char="●"/>
            </a:pPr>
            <a:r>
              <a:rPr lang="en" sz="1200">
                <a:uFill>
                  <a:noFill/>
                </a:uFill>
                <a:hlinkClick r:id="rId13"/>
              </a:rPr>
              <a:t>Woman taking medicine holding glass of water  </a:t>
            </a:r>
            <a:endParaRPr sz="1200"/>
          </a:p>
          <a:p>
            <a:pPr marL="457200" lvl="0" indent="-304800" algn="l" rtl="0">
              <a:spcBef>
                <a:spcPts val="0"/>
              </a:spcBef>
              <a:spcAft>
                <a:spcPts val="0"/>
              </a:spcAft>
              <a:buSzPts val="1200"/>
              <a:buChar char="●"/>
            </a:pPr>
            <a:r>
              <a:rPr lang="en" sz="1200">
                <a:uFill>
                  <a:noFill/>
                </a:uFill>
                <a:hlinkClick r:id="rId14"/>
              </a:rPr>
              <a:t>Doctor checking a patient's heart</a:t>
            </a:r>
            <a:endParaRPr sz="1200"/>
          </a:p>
          <a:p>
            <a:pPr marL="457200" lvl="0" indent="-304800" algn="l" rtl="0">
              <a:spcBef>
                <a:spcPts val="0"/>
              </a:spcBef>
              <a:spcAft>
                <a:spcPts val="0"/>
              </a:spcAft>
              <a:buSzPts val="1200"/>
              <a:buChar char="●"/>
            </a:pPr>
            <a:r>
              <a:rPr lang="en" sz="1200">
                <a:uFill>
                  <a:noFill/>
                </a:uFill>
                <a:hlinkClick r:id="rId15"/>
              </a:rPr>
              <a:t>Realistic world pneumonia day composition </a:t>
            </a:r>
            <a:endParaRPr sz="1200"/>
          </a:p>
          <a:p>
            <a:pPr marL="457200" lvl="0" indent="-304800" algn="l" rtl="0">
              <a:spcBef>
                <a:spcPts val="0"/>
              </a:spcBef>
              <a:spcAft>
                <a:spcPts val="0"/>
              </a:spcAft>
              <a:buSzPts val="1200"/>
              <a:buChar char="●"/>
            </a:pPr>
            <a:r>
              <a:rPr lang="en" sz="1200">
                <a:uFill>
                  <a:noFill/>
                </a:uFill>
                <a:hlinkClick r:id="rId16"/>
              </a:rPr>
              <a:t>Human lungs background</a:t>
            </a:r>
            <a:endParaRPr sz="1200"/>
          </a:p>
        </p:txBody>
      </p:sp>
      <p:grpSp>
        <p:nvGrpSpPr>
          <p:cNvPr id="1551" name="Google Shape;1551;p76"/>
          <p:cNvGrpSpPr/>
          <p:nvPr/>
        </p:nvGrpSpPr>
        <p:grpSpPr>
          <a:xfrm>
            <a:off x="6827507" y="220676"/>
            <a:ext cx="292177" cy="292215"/>
            <a:chOff x="1561559" y="1723289"/>
            <a:chExt cx="292178" cy="292215"/>
          </a:xfrm>
        </p:grpSpPr>
        <p:sp>
          <p:nvSpPr>
            <p:cNvPr id="1552" name="Google Shape;1552;p76"/>
            <p:cNvSpPr/>
            <p:nvPr/>
          </p:nvSpPr>
          <p:spPr>
            <a:xfrm>
              <a:off x="1701657" y="1723289"/>
              <a:ext cx="11614" cy="292215"/>
            </a:xfrm>
            <a:custGeom>
              <a:avLst/>
              <a:gdLst/>
              <a:ahLst/>
              <a:cxnLst/>
              <a:rect l="l" t="t" r="r" b="b"/>
              <a:pathLst>
                <a:path w="190" h="4781" extrusionOk="0">
                  <a:moveTo>
                    <a:pt x="26" y="1"/>
                  </a:moveTo>
                  <a:cubicBezTo>
                    <a:pt x="13" y="1"/>
                    <a:pt x="0" y="14"/>
                    <a:pt x="0" y="33"/>
                  </a:cubicBezTo>
                  <a:lnTo>
                    <a:pt x="0" y="4755"/>
                  </a:lnTo>
                  <a:cubicBezTo>
                    <a:pt x="0" y="4774"/>
                    <a:pt x="13" y="4780"/>
                    <a:pt x="26" y="4780"/>
                  </a:cubicBezTo>
                  <a:lnTo>
                    <a:pt x="164" y="4780"/>
                  </a:lnTo>
                  <a:cubicBezTo>
                    <a:pt x="177" y="4780"/>
                    <a:pt x="190" y="4774"/>
                    <a:pt x="190" y="4755"/>
                  </a:cubicBezTo>
                  <a:lnTo>
                    <a:pt x="190" y="33"/>
                  </a:lnTo>
                  <a:cubicBezTo>
                    <a:pt x="190" y="14"/>
                    <a:pt x="177" y="1"/>
                    <a:pt x="1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76"/>
            <p:cNvSpPr/>
            <p:nvPr/>
          </p:nvSpPr>
          <p:spPr>
            <a:xfrm>
              <a:off x="1561559" y="1857996"/>
              <a:ext cx="292178" cy="11613"/>
            </a:xfrm>
            <a:custGeom>
              <a:avLst/>
              <a:gdLst/>
              <a:ahLst/>
              <a:cxnLst/>
              <a:rect l="l" t="t" r="r" b="b"/>
              <a:pathLst>
                <a:path w="4780" h="190" extrusionOk="0">
                  <a:moveTo>
                    <a:pt x="26" y="0"/>
                  </a:moveTo>
                  <a:cubicBezTo>
                    <a:pt x="7" y="0"/>
                    <a:pt x="0" y="13"/>
                    <a:pt x="0" y="26"/>
                  </a:cubicBezTo>
                  <a:lnTo>
                    <a:pt x="0" y="165"/>
                  </a:lnTo>
                  <a:cubicBezTo>
                    <a:pt x="0" y="177"/>
                    <a:pt x="7" y="190"/>
                    <a:pt x="26" y="190"/>
                  </a:cubicBezTo>
                  <a:lnTo>
                    <a:pt x="4755" y="190"/>
                  </a:lnTo>
                  <a:cubicBezTo>
                    <a:pt x="4767" y="190"/>
                    <a:pt x="4780" y="177"/>
                    <a:pt x="4780" y="165"/>
                  </a:cubicBezTo>
                  <a:lnTo>
                    <a:pt x="4780" y="26"/>
                  </a:lnTo>
                  <a:cubicBezTo>
                    <a:pt x="4780" y="13"/>
                    <a:pt x="4767" y="0"/>
                    <a:pt x="47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54" name="Google Shape;1554;p76"/>
          <p:cNvGrpSpPr/>
          <p:nvPr/>
        </p:nvGrpSpPr>
        <p:grpSpPr>
          <a:xfrm>
            <a:off x="6537715" y="474199"/>
            <a:ext cx="155930" cy="155978"/>
            <a:chOff x="1271767" y="1976812"/>
            <a:chExt cx="155930" cy="155978"/>
          </a:xfrm>
        </p:grpSpPr>
        <p:sp>
          <p:nvSpPr>
            <p:cNvPr id="1555" name="Google Shape;1555;p76"/>
            <p:cNvSpPr/>
            <p:nvPr/>
          </p:nvSpPr>
          <p:spPr>
            <a:xfrm>
              <a:off x="1346584" y="1976812"/>
              <a:ext cx="6235" cy="155978"/>
            </a:xfrm>
            <a:custGeom>
              <a:avLst/>
              <a:gdLst/>
              <a:ahLst/>
              <a:cxnLst/>
              <a:rect l="l" t="t" r="r" b="b"/>
              <a:pathLst>
                <a:path w="102" h="2552" extrusionOk="0">
                  <a:moveTo>
                    <a:pt x="20" y="1"/>
                  </a:moveTo>
                  <a:cubicBezTo>
                    <a:pt x="7" y="1"/>
                    <a:pt x="1" y="7"/>
                    <a:pt x="1" y="20"/>
                  </a:cubicBezTo>
                  <a:lnTo>
                    <a:pt x="1" y="2539"/>
                  </a:lnTo>
                  <a:cubicBezTo>
                    <a:pt x="1" y="2545"/>
                    <a:pt x="7" y="2552"/>
                    <a:pt x="20" y="2552"/>
                  </a:cubicBezTo>
                  <a:lnTo>
                    <a:pt x="89" y="2552"/>
                  </a:lnTo>
                  <a:cubicBezTo>
                    <a:pt x="96" y="2552"/>
                    <a:pt x="102" y="2545"/>
                    <a:pt x="102" y="2539"/>
                  </a:cubicBezTo>
                  <a:lnTo>
                    <a:pt x="102" y="20"/>
                  </a:lnTo>
                  <a:cubicBezTo>
                    <a:pt x="102" y="7"/>
                    <a:pt x="96" y="1"/>
                    <a:pt x="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76"/>
            <p:cNvSpPr/>
            <p:nvPr/>
          </p:nvSpPr>
          <p:spPr>
            <a:xfrm>
              <a:off x="1271767" y="2048627"/>
              <a:ext cx="155930" cy="6234"/>
            </a:xfrm>
            <a:custGeom>
              <a:avLst/>
              <a:gdLst/>
              <a:ahLst/>
              <a:cxnLst/>
              <a:rect l="l" t="t" r="r" b="b"/>
              <a:pathLst>
                <a:path w="2551" h="102" extrusionOk="0">
                  <a:moveTo>
                    <a:pt x="19" y="0"/>
                  </a:moveTo>
                  <a:cubicBezTo>
                    <a:pt x="6" y="0"/>
                    <a:pt x="0" y="7"/>
                    <a:pt x="0" y="19"/>
                  </a:cubicBezTo>
                  <a:lnTo>
                    <a:pt x="0" y="89"/>
                  </a:lnTo>
                  <a:cubicBezTo>
                    <a:pt x="0" y="95"/>
                    <a:pt x="6" y="101"/>
                    <a:pt x="19" y="101"/>
                  </a:cubicBezTo>
                  <a:lnTo>
                    <a:pt x="2538" y="101"/>
                  </a:lnTo>
                  <a:cubicBezTo>
                    <a:pt x="2544" y="101"/>
                    <a:pt x="2551" y="95"/>
                    <a:pt x="2551" y="89"/>
                  </a:cubicBezTo>
                  <a:lnTo>
                    <a:pt x="2551" y="19"/>
                  </a:lnTo>
                  <a:cubicBezTo>
                    <a:pt x="2551" y="7"/>
                    <a:pt x="2544" y="0"/>
                    <a:pt x="25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57" name="Google Shape;1557;p76"/>
          <p:cNvGrpSpPr/>
          <p:nvPr/>
        </p:nvGrpSpPr>
        <p:grpSpPr>
          <a:xfrm flipH="1">
            <a:off x="309815" y="4565801"/>
            <a:ext cx="292178" cy="292215"/>
            <a:chOff x="1561559" y="1723289"/>
            <a:chExt cx="292178" cy="292215"/>
          </a:xfrm>
        </p:grpSpPr>
        <p:sp>
          <p:nvSpPr>
            <p:cNvPr id="1558" name="Google Shape;1558;p76"/>
            <p:cNvSpPr/>
            <p:nvPr/>
          </p:nvSpPr>
          <p:spPr>
            <a:xfrm>
              <a:off x="1701657" y="1723289"/>
              <a:ext cx="11614" cy="292215"/>
            </a:xfrm>
            <a:custGeom>
              <a:avLst/>
              <a:gdLst/>
              <a:ahLst/>
              <a:cxnLst/>
              <a:rect l="l" t="t" r="r" b="b"/>
              <a:pathLst>
                <a:path w="190" h="4781" extrusionOk="0">
                  <a:moveTo>
                    <a:pt x="26" y="1"/>
                  </a:moveTo>
                  <a:cubicBezTo>
                    <a:pt x="13" y="1"/>
                    <a:pt x="0" y="14"/>
                    <a:pt x="0" y="33"/>
                  </a:cubicBezTo>
                  <a:lnTo>
                    <a:pt x="0" y="4755"/>
                  </a:lnTo>
                  <a:cubicBezTo>
                    <a:pt x="0" y="4774"/>
                    <a:pt x="13" y="4780"/>
                    <a:pt x="26" y="4780"/>
                  </a:cubicBezTo>
                  <a:lnTo>
                    <a:pt x="164" y="4780"/>
                  </a:lnTo>
                  <a:cubicBezTo>
                    <a:pt x="177" y="4780"/>
                    <a:pt x="190" y="4774"/>
                    <a:pt x="190" y="4755"/>
                  </a:cubicBezTo>
                  <a:lnTo>
                    <a:pt x="190" y="33"/>
                  </a:lnTo>
                  <a:cubicBezTo>
                    <a:pt x="190" y="14"/>
                    <a:pt x="177" y="1"/>
                    <a:pt x="1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76"/>
            <p:cNvSpPr/>
            <p:nvPr/>
          </p:nvSpPr>
          <p:spPr>
            <a:xfrm>
              <a:off x="1561559" y="1857996"/>
              <a:ext cx="292178" cy="11613"/>
            </a:xfrm>
            <a:custGeom>
              <a:avLst/>
              <a:gdLst/>
              <a:ahLst/>
              <a:cxnLst/>
              <a:rect l="l" t="t" r="r" b="b"/>
              <a:pathLst>
                <a:path w="4780" h="190" extrusionOk="0">
                  <a:moveTo>
                    <a:pt x="26" y="0"/>
                  </a:moveTo>
                  <a:cubicBezTo>
                    <a:pt x="7" y="0"/>
                    <a:pt x="0" y="13"/>
                    <a:pt x="0" y="26"/>
                  </a:cubicBezTo>
                  <a:lnTo>
                    <a:pt x="0" y="165"/>
                  </a:lnTo>
                  <a:cubicBezTo>
                    <a:pt x="0" y="177"/>
                    <a:pt x="7" y="190"/>
                    <a:pt x="26" y="190"/>
                  </a:cubicBezTo>
                  <a:lnTo>
                    <a:pt x="4755" y="190"/>
                  </a:lnTo>
                  <a:cubicBezTo>
                    <a:pt x="4767" y="190"/>
                    <a:pt x="4780" y="177"/>
                    <a:pt x="4780" y="165"/>
                  </a:cubicBezTo>
                  <a:lnTo>
                    <a:pt x="4780" y="26"/>
                  </a:lnTo>
                  <a:cubicBezTo>
                    <a:pt x="4780" y="13"/>
                    <a:pt x="4767" y="0"/>
                    <a:pt x="47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0" name="Google Shape;1560;p76"/>
          <p:cNvGrpSpPr/>
          <p:nvPr/>
        </p:nvGrpSpPr>
        <p:grpSpPr>
          <a:xfrm flipH="1">
            <a:off x="735855" y="4819324"/>
            <a:ext cx="155930" cy="155978"/>
            <a:chOff x="1271767" y="1976812"/>
            <a:chExt cx="155930" cy="155978"/>
          </a:xfrm>
        </p:grpSpPr>
        <p:sp>
          <p:nvSpPr>
            <p:cNvPr id="1561" name="Google Shape;1561;p76"/>
            <p:cNvSpPr/>
            <p:nvPr/>
          </p:nvSpPr>
          <p:spPr>
            <a:xfrm>
              <a:off x="1346584" y="1976812"/>
              <a:ext cx="6235" cy="155978"/>
            </a:xfrm>
            <a:custGeom>
              <a:avLst/>
              <a:gdLst/>
              <a:ahLst/>
              <a:cxnLst/>
              <a:rect l="l" t="t" r="r" b="b"/>
              <a:pathLst>
                <a:path w="102" h="2552" extrusionOk="0">
                  <a:moveTo>
                    <a:pt x="20" y="1"/>
                  </a:moveTo>
                  <a:cubicBezTo>
                    <a:pt x="7" y="1"/>
                    <a:pt x="1" y="7"/>
                    <a:pt x="1" y="20"/>
                  </a:cubicBezTo>
                  <a:lnTo>
                    <a:pt x="1" y="2539"/>
                  </a:lnTo>
                  <a:cubicBezTo>
                    <a:pt x="1" y="2545"/>
                    <a:pt x="7" y="2552"/>
                    <a:pt x="20" y="2552"/>
                  </a:cubicBezTo>
                  <a:lnTo>
                    <a:pt x="89" y="2552"/>
                  </a:lnTo>
                  <a:cubicBezTo>
                    <a:pt x="96" y="2552"/>
                    <a:pt x="102" y="2545"/>
                    <a:pt x="102" y="2539"/>
                  </a:cubicBezTo>
                  <a:lnTo>
                    <a:pt x="102" y="20"/>
                  </a:lnTo>
                  <a:cubicBezTo>
                    <a:pt x="102" y="7"/>
                    <a:pt x="96" y="1"/>
                    <a:pt x="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76"/>
            <p:cNvSpPr/>
            <p:nvPr/>
          </p:nvSpPr>
          <p:spPr>
            <a:xfrm>
              <a:off x="1271767" y="2048627"/>
              <a:ext cx="155930" cy="6234"/>
            </a:xfrm>
            <a:custGeom>
              <a:avLst/>
              <a:gdLst/>
              <a:ahLst/>
              <a:cxnLst/>
              <a:rect l="l" t="t" r="r" b="b"/>
              <a:pathLst>
                <a:path w="2551" h="102" extrusionOk="0">
                  <a:moveTo>
                    <a:pt x="19" y="0"/>
                  </a:moveTo>
                  <a:cubicBezTo>
                    <a:pt x="6" y="0"/>
                    <a:pt x="0" y="7"/>
                    <a:pt x="0" y="19"/>
                  </a:cubicBezTo>
                  <a:lnTo>
                    <a:pt x="0" y="89"/>
                  </a:lnTo>
                  <a:cubicBezTo>
                    <a:pt x="0" y="95"/>
                    <a:pt x="6" y="101"/>
                    <a:pt x="19" y="101"/>
                  </a:cubicBezTo>
                  <a:lnTo>
                    <a:pt x="2538" y="101"/>
                  </a:lnTo>
                  <a:cubicBezTo>
                    <a:pt x="2544" y="101"/>
                    <a:pt x="2551" y="95"/>
                    <a:pt x="2551" y="89"/>
                  </a:cubicBezTo>
                  <a:lnTo>
                    <a:pt x="2551" y="19"/>
                  </a:lnTo>
                  <a:cubicBezTo>
                    <a:pt x="2551" y="7"/>
                    <a:pt x="2544" y="0"/>
                    <a:pt x="25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3" name="Google Shape;1563;p76"/>
          <p:cNvGrpSpPr/>
          <p:nvPr/>
        </p:nvGrpSpPr>
        <p:grpSpPr>
          <a:xfrm>
            <a:off x="8136732" y="4051439"/>
            <a:ext cx="292177" cy="292215"/>
            <a:chOff x="1561559" y="1723289"/>
            <a:chExt cx="292178" cy="292215"/>
          </a:xfrm>
        </p:grpSpPr>
        <p:sp>
          <p:nvSpPr>
            <p:cNvPr id="1564" name="Google Shape;1564;p76"/>
            <p:cNvSpPr/>
            <p:nvPr/>
          </p:nvSpPr>
          <p:spPr>
            <a:xfrm>
              <a:off x="1701657" y="1723289"/>
              <a:ext cx="11614" cy="292215"/>
            </a:xfrm>
            <a:custGeom>
              <a:avLst/>
              <a:gdLst/>
              <a:ahLst/>
              <a:cxnLst/>
              <a:rect l="l" t="t" r="r" b="b"/>
              <a:pathLst>
                <a:path w="190" h="4781" extrusionOk="0">
                  <a:moveTo>
                    <a:pt x="26" y="1"/>
                  </a:moveTo>
                  <a:cubicBezTo>
                    <a:pt x="13" y="1"/>
                    <a:pt x="0" y="14"/>
                    <a:pt x="0" y="33"/>
                  </a:cubicBezTo>
                  <a:lnTo>
                    <a:pt x="0" y="4755"/>
                  </a:lnTo>
                  <a:cubicBezTo>
                    <a:pt x="0" y="4774"/>
                    <a:pt x="13" y="4780"/>
                    <a:pt x="26" y="4780"/>
                  </a:cubicBezTo>
                  <a:lnTo>
                    <a:pt x="164" y="4780"/>
                  </a:lnTo>
                  <a:cubicBezTo>
                    <a:pt x="177" y="4780"/>
                    <a:pt x="190" y="4774"/>
                    <a:pt x="190" y="4755"/>
                  </a:cubicBezTo>
                  <a:lnTo>
                    <a:pt x="190" y="33"/>
                  </a:lnTo>
                  <a:cubicBezTo>
                    <a:pt x="190" y="14"/>
                    <a:pt x="177" y="1"/>
                    <a:pt x="1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76"/>
            <p:cNvSpPr/>
            <p:nvPr/>
          </p:nvSpPr>
          <p:spPr>
            <a:xfrm>
              <a:off x="1561559" y="1857996"/>
              <a:ext cx="292178" cy="11613"/>
            </a:xfrm>
            <a:custGeom>
              <a:avLst/>
              <a:gdLst/>
              <a:ahLst/>
              <a:cxnLst/>
              <a:rect l="l" t="t" r="r" b="b"/>
              <a:pathLst>
                <a:path w="4780" h="190" extrusionOk="0">
                  <a:moveTo>
                    <a:pt x="26" y="0"/>
                  </a:moveTo>
                  <a:cubicBezTo>
                    <a:pt x="7" y="0"/>
                    <a:pt x="0" y="13"/>
                    <a:pt x="0" y="26"/>
                  </a:cubicBezTo>
                  <a:lnTo>
                    <a:pt x="0" y="165"/>
                  </a:lnTo>
                  <a:cubicBezTo>
                    <a:pt x="0" y="177"/>
                    <a:pt x="7" y="190"/>
                    <a:pt x="26" y="190"/>
                  </a:cubicBezTo>
                  <a:lnTo>
                    <a:pt x="4755" y="190"/>
                  </a:lnTo>
                  <a:cubicBezTo>
                    <a:pt x="4767" y="190"/>
                    <a:pt x="4780" y="177"/>
                    <a:pt x="4780" y="165"/>
                  </a:cubicBezTo>
                  <a:lnTo>
                    <a:pt x="4780" y="26"/>
                  </a:lnTo>
                  <a:cubicBezTo>
                    <a:pt x="4780" y="13"/>
                    <a:pt x="4767" y="0"/>
                    <a:pt x="47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6" name="Google Shape;1566;p76"/>
          <p:cNvGrpSpPr/>
          <p:nvPr/>
        </p:nvGrpSpPr>
        <p:grpSpPr>
          <a:xfrm>
            <a:off x="7846940" y="4304962"/>
            <a:ext cx="155930" cy="155978"/>
            <a:chOff x="1271767" y="1976812"/>
            <a:chExt cx="155930" cy="155978"/>
          </a:xfrm>
        </p:grpSpPr>
        <p:sp>
          <p:nvSpPr>
            <p:cNvPr id="1567" name="Google Shape;1567;p76"/>
            <p:cNvSpPr/>
            <p:nvPr/>
          </p:nvSpPr>
          <p:spPr>
            <a:xfrm>
              <a:off x="1346584" y="1976812"/>
              <a:ext cx="6235" cy="155978"/>
            </a:xfrm>
            <a:custGeom>
              <a:avLst/>
              <a:gdLst/>
              <a:ahLst/>
              <a:cxnLst/>
              <a:rect l="l" t="t" r="r" b="b"/>
              <a:pathLst>
                <a:path w="102" h="2552" extrusionOk="0">
                  <a:moveTo>
                    <a:pt x="20" y="1"/>
                  </a:moveTo>
                  <a:cubicBezTo>
                    <a:pt x="7" y="1"/>
                    <a:pt x="1" y="7"/>
                    <a:pt x="1" y="20"/>
                  </a:cubicBezTo>
                  <a:lnTo>
                    <a:pt x="1" y="2539"/>
                  </a:lnTo>
                  <a:cubicBezTo>
                    <a:pt x="1" y="2545"/>
                    <a:pt x="7" y="2552"/>
                    <a:pt x="20" y="2552"/>
                  </a:cubicBezTo>
                  <a:lnTo>
                    <a:pt x="89" y="2552"/>
                  </a:lnTo>
                  <a:cubicBezTo>
                    <a:pt x="96" y="2552"/>
                    <a:pt x="102" y="2545"/>
                    <a:pt x="102" y="2539"/>
                  </a:cubicBezTo>
                  <a:lnTo>
                    <a:pt x="102" y="20"/>
                  </a:lnTo>
                  <a:cubicBezTo>
                    <a:pt x="102" y="7"/>
                    <a:pt x="96" y="1"/>
                    <a:pt x="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76"/>
            <p:cNvSpPr/>
            <p:nvPr/>
          </p:nvSpPr>
          <p:spPr>
            <a:xfrm>
              <a:off x="1271767" y="2048627"/>
              <a:ext cx="155930" cy="6234"/>
            </a:xfrm>
            <a:custGeom>
              <a:avLst/>
              <a:gdLst/>
              <a:ahLst/>
              <a:cxnLst/>
              <a:rect l="l" t="t" r="r" b="b"/>
              <a:pathLst>
                <a:path w="2551" h="102" extrusionOk="0">
                  <a:moveTo>
                    <a:pt x="19" y="0"/>
                  </a:moveTo>
                  <a:cubicBezTo>
                    <a:pt x="6" y="0"/>
                    <a:pt x="0" y="7"/>
                    <a:pt x="0" y="19"/>
                  </a:cubicBezTo>
                  <a:lnTo>
                    <a:pt x="0" y="89"/>
                  </a:lnTo>
                  <a:cubicBezTo>
                    <a:pt x="0" y="95"/>
                    <a:pt x="6" y="101"/>
                    <a:pt x="19" y="101"/>
                  </a:cubicBezTo>
                  <a:lnTo>
                    <a:pt x="2538" y="101"/>
                  </a:lnTo>
                  <a:cubicBezTo>
                    <a:pt x="2544" y="101"/>
                    <a:pt x="2551" y="95"/>
                    <a:pt x="2551" y="89"/>
                  </a:cubicBezTo>
                  <a:lnTo>
                    <a:pt x="2551" y="19"/>
                  </a:lnTo>
                  <a:cubicBezTo>
                    <a:pt x="2551" y="7"/>
                    <a:pt x="2544" y="0"/>
                    <a:pt x="25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572"/>
        <p:cNvGrpSpPr/>
        <p:nvPr/>
      </p:nvGrpSpPr>
      <p:grpSpPr>
        <a:xfrm>
          <a:off x="0" y="0"/>
          <a:ext cx="0" cy="0"/>
          <a:chOff x="0" y="0"/>
          <a:chExt cx="0" cy="0"/>
        </a:xfrm>
      </p:grpSpPr>
      <p:sp>
        <p:nvSpPr>
          <p:cNvPr id="1573" name="Google Shape;1573;p77"/>
          <p:cNvSpPr txBox="1"/>
          <p:nvPr/>
        </p:nvSpPr>
        <p:spPr>
          <a:xfrm>
            <a:off x="1048350" y="4314290"/>
            <a:ext cx="7047300" cy="44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000">
                <a:solidFill>
                  <a:srgbClr val="FFFFFF"/>
                </a:solidFill>
              </a:rPr>
              <a:t>For more information about editing slides, please read</a:t>
            </a:r>
            <a:r>
              <a:rPr lang="en" sz="900">
                <a:solidFill>
                  <a:srgbClr val="FFFFFF"/>
                </a:solidFill>
              </a:rPr>
              <a:t> </a:t>
            </a:r>
            <a:r>
              <a:rPr lang="en" sz="1000">
                <a:solidFill>
                  <a:srgbClr val="FFFFFF"/>
                </a:solidFill>
              </a:rPr>
              <a:t>our FAQs or visit Slidesgo School:</a:t>
            </a:r>
            <a:endParaRPr sz="1000">
              <a:solidFill>
                <a:srgbClr val="FFFFFF"/>
              </a:solidFill>
            </a:endParaRPr>
          </a:p>
          <a:p>
            <a:pPr marL="0" lvl="0" indent="0" algn="ctr" rtl="0">
              <a:lnSpc>
                <a:spcPct val="115000"/>
              </a:lnSpc>
              <a:spcBef>
                <a:spcPts val="0"/>
              </a:spcBef>
              <a:spcAft>
                <a:spcPts val="0"/>
              </a:spcAft>
              <a:buNone/>
            </a:pPr>
            <a:r>
              <a:rPr lang="en" sz="1000" u="sng">
                <a:solidFill>
                  <a:srgbClr val="869FB2"/>
                </a:solidFill>
                <a:hlinkClick r:id="rId3">
                  <a:extLst>
                    <a:ext uri="{A12FA001-AC4F-418D-AE19-62706E023703}">
                      <ahyp:hlinkClr xmlns:ahyp="http://schemas.microsoft.com/office/drawing/2018/hyperlinkcolor"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4">
                  <a:extLst>
                    <a:ext uri="{A12FA001-AC4F-418D-AE19-62706E023703}">
                      <ahyp:hlinkClr xmlns:ahyp="http://schemas.microsoft.com/office/drawing/2018/hyperlinkcolor" val="tx"/>
                    </a:ext>
                  </a:extLst>
                </a:hlinkClick>
              </a:rPr>
              <a:t>https://slidesgo.com/slidesgo-school</a:t>
            </a:r>
            <a:endParaRPr sz="1000" u="sng">
              <a:solidFill>
                <a:srgbClr val="869FB2"/>
              </a:solidFill>
            </a:endParaRPr>
          </a:p>
        </p:txBody>
      </p:sp>
      <p:sp>
        <p:nvSpPr>
          <p:cNvPr id="1574" name="Google Shape;1574;p77"/>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Instructions for use</a:t>
            </a:r>
            <a:endParaRPr/>
          </a:p>
        </p:txBody>
      </p:sp>
      <p:sp>
        <p:nvSpPr>
          <p:cNvPr id="1575" name="Google Shape;1575;p77"/>
          <p:cNvSpPr txBox="1"/>
          <p:nvPr/>
        </p:nvSpPr>
        <p:spPr>
          <a:xfrm>
            <a:off x="1048350" y="902900"/>
            <a:ext cx="7047300" cy="2686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400"/>
              </a:spcBef>
              <a:spcAft>
                <a:spcPts val="0"/>
              </a:spcAft>
              <a:buClr>
                <a:srgbClr val="000000"/>
              </a:buClr>
              <a:buSzPts val="1100"/>
              <a:buFont typeface="Arial"/>
              <a:buNone/>
            </a:pPr>
            <a:r>
              <a:rPr lang="en" sz="1000">
                <a:solidFill>
                  <a:srgbClr val="FFFFFF"/>
                </a:solidFill>
              </a:rPr>
              <a:t>If you have a free account, in order to use this template, you must credit </a:t>
            </a:r>
            <a:r>
              <a:rPr lang="en" sz="1000" b="1" u="sng">
                <a:solidFill>
                  <a:srgbClr val="869FB2"/>
                </a:solidFill>
                <a:hlinkClick r:id="rId5">
                  <a:extLst>
                    <a:ext uri="{A12FA001-AC4F-418D-AE19-62706E023703}">
                      <ahyp:hlinkClr xmlns:ahyp="http://schemas.microsoft.com/office/drawing/2018/hyperlinkcolor" val="tx"/>
                    </a:ext>
                  </a:extLst>
                </a:hlinkClick>
              </a:rPr>
              <a:t>Slidesgo</a:t>
            </a:r>
            <a:r>
              <a:rPr lang="en" sz="1000">
                <a:solidFill>
                  <a:srgbClr val="435D74"/>
                </a:solidFill>
              </a:rPr>
              <a:t> </a:t>
            </a:r>
            <a:r>
              <a:rPr lang="en" sz="1000">
                <a:solidFill>
                  <a:srgbClr val="FFFFFF"/>
                </a:solidFill>
              </a:rPr>
              <a:t>by keeping the </a:t>
            </a:r>
            <a:r>
              <a:rPr lang="en" sz="1000" b="1" u="sng">
                <a:solidFill>
                  <a:schemeClr val="hlink"/>
                </a:solidFill>
                <a:hlinkClick r:id="rId6" action="ppaction://hlinksldjump"/>
              </a:rPr>
              <a:t>Thanks</a:t>
            </a:r>
            <a:r>
              <a:rPr lang="en" sz="1000">
                <a:solidFill>
                  <a:srgbClr val="869FB2"/>
                </a:solidFill>
              </a:rPr>
              <a:t> </a:t>
            </a:r>
            <a:r>
              <a:rPr lang="en" sz="1000">
                <a:solidFill>
                  <a:srgbClr val="FFFFFF"/>
                </a:solidFill>
              </a:rPr>
              <a:t>slide. Please refer to the next slide to read the instructions for premium users.</a:t>
            </a:r>
            <a:endParaRPr sz="1000">
              <a:solidFill>
                <a:srgbClr val="FFFFFF"/>
              </a:solidFill>
            </a:endParaRPr>
          </a:p>
          <a:p>
            <a:pPr marL="0" lvl="0" indent="0" algn="l" rtl="0">
              <a:lnSpc>
                <a:spcPct val="115000"/>
              </a:lnSpc>
              <a:spcBef>
                <a:spcPts val="1400"/>
              </a:spcBef>
              <a:spcAft>
                <a:spcPts val="0"/>
              </a:spcAft>
              <a:buClr>
                <a:srgbClr val="000000"/>
              </a:buClr>
              <a:buSzPts val="1100"/>
              <a:buFont typeface="Arial"/>
              <a:buNone/>
            </a:pPr>
            <a:r>
              <a:rPr lang="en" sz="1000" b="1">
                <a:solidFill>
                  <a:srgbClr val="869FB2"/>
                </a:solidFill>
              </a:rPr>
              <a:t>As a Free user, you are allowed to:</a:t>
            </a:r>
            <a:endParaRPr sz="1000" b="1">
              <a:solidFill>
                <a:srgbClr val="869FB2"/>
              </a:solidFill>
            </a:endParaRPr>
          </a:p>
          <a:p>
            <a:pPr marL="0" lvl="0" indent="0" algn="l" rtl="0">
              <a:lnSpc>
                <a:spcPct val="115000"/>
              </a:lnSpc>
              <a:spcBef>
                <a:spcPts val="400"/>
              </a:spcBef>
              <a:spcAft>
                <a:spcPts val="0"/>
              </a:spcAft>
              <a:buClr>
                <a:srgbClr val="000000"/>
              </a:buClr>
              <a:buSzPts val="1100"/>
              <a:buFont typeface="Arial"/>
              <a:buNone/>
            </a:pPr>
            <a:r>
              <a:rPr lang="en" sz="1000">
                <a:solidFill>
                  <a:srgbClr val="FFFFFF"/>
                </a:solidFill>
              </a:rPr>
              <a:t>- Modify this template.</a:t>
            </a:r>
            <a:endParaRPr sz="1000">
              <a:solidFill>
                <a:srgbClr val="FFFFFF"/>
              </a:solidFill>
            </a:endParaRPr>
          </a:p>
          <a:p>
            <a:pPr marL="0" lvl="0" indent="0" algn="l" rtl="0">
              <a:lnSpc>
                <a:spcPct val="115000"/>
              </a:lnSpc>
              <a:spcBef>
                <a:spcPts val="0"/>
              </a:spcBef>
              <a:spcAft>
                <a:spcPts val="0"/>
              </a:spcAft>
              <a:buClr>
                <a:srgbClr val="000000"/>
              </a:buClr>
              <a:buSzPts val="1100"/>
              <a:buFont typeface="Arial"/>
              <a:buNone/>
            </a:pPr>
            <a:r>
              <a:rPr lang="en" sz="1000">
                <a:solidFill>
                  <a:srgbClr val="FFFFFF"/>
                </a:solidFill>
              </a:rPr>
              <a:t>- Use it for both personal and commercial projects.</a:t>
            </a:r>
            <a:endParaRPr sz="1000">
              <a:solidFill>
                <a:srgbClr val="FFFFFF"/>
              </a:solidFill>
            </a:endParaRPr>
          </a:p>
          <a:p>
            <a:pPr marL="0" lvl="0" indent="0" algn="l" rtl="0">
              <a:lnSpc>
                <a:spcPct val="115000"/>
              </a:lnSpc>
              <a:spcBef>
                <a:spcPts val="1400"/>
              </a:spcBef>
              <a:spcAft>
                <a:spcPts val="0"/>
              </a:spcAft>
              <a:buClr>
                <a:srgbClr val="000000"/>
              </a:buClr>
              <a:buSzPts val="1100"/>
              <a:buFont typeface="Arial"/>
              <a:buNone/>
            </a:pPr>
            <a:r>
              <a:rPr lang="en" sz="1000" b="1">
                <a:solidFill>
                  <a:srgbClr val="869FB2"/>
                </a:solidFill>
              </a:rPr>
              <a:t>You are not allowed to:</a:t>
            </a:r>
            <a:endParaRPr sz="1000" b="1">
              <a:solidFill>
                <a:srgbClr val="869FB2"/>
              </a:solidFill>
            </a:endParaRPr>
          </a:p>
          <a:p>
            <a:pPr marL="0" lvl="0" indent="0" algn="l" rtl="0">
              <a:lnSpc>
                <a:spcPct val="115000"/>
              </a:lnSpc>
              <a:spcBef>
                <a:spcPts val="400"/>
              </a:spcBef>
              <a:spcAft>
                <a:spcPts val="0"/>
              </a:spcAft>
              <a:buClr>
                <a:srgbClr val="000000"/>
              </a:buClr>
              <a:buSzPts val="1100"/>
              <a:buFont typeface="Arial"/>
              <a:buNone/>
            </a:pPr>
            <a:r>
              <a:rPr lang="en" sz="1000">
                <a:solidFill>
                  <a:srgbClr val="FFFFFF"/>
                </a:solidFill>
              </a:rPr>
              <a:t>- Sublicense, sell or rent any of Slidesgo Content (or a modified version of Slidesgo Content).</a:t>
            </a:r>
            <a:endParaRPr sz="1000">
              <a:solidFill>
                <a:srgbClr val="FFFFFF"/>
              </a:solidFill>
            </a:endParaRPr>
          </a:p>
          <a:p>
            <a:pPr marL="0" lvl="0" indent="0" algn="l" rtl="0">
              <a:lnSpc>
                <a:spcPct val="115000"/>
              </a:lnSpc>
              <a:spcBef>
                <a:spcPts val="0"/>
              </a:spcBef>
              <a:spcAft>
                <a:spcPts val="0"/>
              </a:spcAft>
              <a:buClr>
                <a:srgbClr val="000000"/>
              </a:buClr>
              <a:buSzPts val="1100"/>
              <a:buFont typeface="Arial"/>
              <a:buNone/>
            </a:pPr>
            <a:r>
              <a:rPr lang="en" sz="1000">
                <a:solidFill>
                  <a:srgbClr val="FFFFFF"/>
                </a:solidFill>
              </a:rPr>
              <a:t>- Distribute Slidesgo Content unless it has been expressly authorized by Slidesgo.</a:t>
            </a:r>
            <a:endParaRPr sz="1000">
              <a:solidFill>
                <a:srgbClr val="FFFFFF"/>
              </a:solidFill>
            </a:endParaRPr>
          </a:p>
          <a:p>
            <a:pPr marL="0" lvl="0" indent="0" algn="l" rtl="0">
              <a:lnSpc>
                <a:spcPct val="115000"/>
              </a:lnSpc>
              <a:spcBef>
                <a:spcPts val="0"/>
              </a:spcBef>
              <a:spcAft>
                <a:spcPts val="0"/>
              </a:spcAft>
              <a:buClr>
                <a:srgbClr val="000000"/>
              </a:buClr>
              <a:buSzPts val="1100"/>
              <a:buFont typeface="Arial"/>
              <a:buNone/>
            </a:pPr>
            <a:r>
              <a:rPr lang="en" sz="1000">
                <a:solidFill>
                  <a:srgbClr val="FFFFFF"/>
                </a:solidFill>
              </a:rPr>
              <a:t>- Include Slidesgo Content in an online or offline database or file.</a:t>
            </a:r>
            <a:endParaRPr sz="1000">
              <a:solidFill>
                <a:srgbClr val="FFFFFF"/>
              </a:solidFill>
            </a:endParaRPr>
          </a:p>
          <a:p>
            <a:pPr marL="0" lvl="0" indent="0" algn="l" rtl="0">
              <a:lnSpc>
                <a:spcPct val="115000"/>
              </a:lnSpc>
              <a:spcBef>
                <a:spcPts val="0"/>
              </a:spcBef>
              <a:spcAft>
                <a:spcPts val="0"/>
              </a:spcAft>
              <a:buClr>
                <a:srgbClr val="000000"/>
              </a:buClr>
              <a:buSzPts val="1100"/>
              <a:buFont typeface="Arial"/>
              <a:buNone/>
            </a:pPr>
            <a:r>
              <a:rPr lang="en" sz="1000">
                <a:solidFill>
                  <a:srgbClr val="FFFFFF"/>
                </a:solidFill>
              </a:rPr>
              <a:t>- Offer Slidesgo templates (or modified versions of Slidesgo templates) for download.</a:t>
            </a:r>
            <a:endParaRPr sz="1000">
              <a:solidFill>
                <a:srgbClr val="FFFFFF"/>
              </a:solidFill>
            </a:endParaRPr>
          </a:p>
          <a:p>
            <a:pPr marL="0" lvl="0" indent="0" algn="l" rtl="0">
              <a:lnSpc>
                <a:spcPct val="115000"/>
              </a:lnSpc>
              <a:spcBef>
                <a:spcPts val="0"/>
              </a:spcBef>
              <a:spcAft>
                <a:spcPts val="0"/>
              </a:spcAft>
              <a:buClr>
                <a:srgbClr val="000000"/>
              </a:buClr>
              <a:buSzPts val="1100"/>
              <a:buFont typeface="Arial"/>
              <a:buNone/>
            </a:pPr>
            <a:r>
              <a:rPr lang="en" sz="1000">
                <a:solidFill>
                  <a:srgbClr val="FFFFFF"/>
                </a:solidFill>
              </a:rPr>
              <a:t>- Acquire the copyright of Slidesgo Content.</a:t>
            </a:r>
            <a:endParaRPr sz="1000">
              <a:solidFill>
                <a:srgbClr val="FFFFFF"/>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579"/>
        <p:cNvGrpSpPr/>
        <p:nvPr/>
      </p:nvGrpSpPr>
      <p:grpSpPr>
        <a:xfrm>
          <a:off x="0" y="0"/>
          <a:ext cx="0" cy="0"/>
          <a:chOff x="0" y="0"/>
          <a:chExt cx="0" cy="0"/>
        </a:xfrm>
      </p:grpSpPr>
      <p:sp>
        <p:nvSpPr>
          <p:cNvPr id="1580" name="Google Shape;1580;p78"/>
          <p:cNvSpPr txBox="1"/>
          <p:nvPr/>
        </p:nvSpPr>
        <p:spPr>
          <a:xfrm>
            <a:off x="1048350" y="902900"/>
            <a:ext cx="7047300" cy="3929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400"/>
              </a:spcBef>
              <a:spcAft>
                <a:spcPts val="0"/>
              </a:spcAft>
              <a:buClr>
                <a:schemeClr val="dk1"/>
              </a:buClr>
              <a:buSzPts val="1100"/>
              <a:buFont typeface="Arial"/>
              <a:buNone/>
            </a:pPr>
            <a:r>
              <a:rPr lang="en" sz="1000">
                <a:solidFill>
                  <a:schemeClr val="lt1"/>
                </a:solidFill>
              </a:rPr>
              <a:t>As a Premium user, you can use this template without attributing </a:t>
            </a:r>
            <a:r>
              <a:rPr lang="en" sz="1000" b="1" u="sng">
                <a:solidFill>
                  <a:schemeClr val="hlink"/>
                </a:solidFill>
                <a:hlinkClick r:id="rId3"/>
              </a:rPr>
              <a:t>Slidesgo</a:t>
            </a:r>
            <a:r>
              <a:rPr lang="en" sz="1000">
                <a:solidFill>
                  <a:schemeClr val="lt1"/>
                </a:solidFill>
              </a:rPr>
              <a:t> or keeping the "</a:t>
            </a:r>
            <a:r>
              <a:rPr lang="en" sz="1000" b="1" u="sng">
                <a:solidFill>
                  <a:schemeClr val="hlink"/>
                </a:solidFill>
                <a:hlinkClick r:id="" action="ppaction://noaction"/>
              </a:rPr>
              <a:t>Thanks</a:t>
            </a:r>
            <a:r>
              <a:rPr lang="en" sz="1000">
                <a:solidFill>
                  <a:schemeClr val="lt1"/>
                </a:solidFill>
              </a:rPr>
              <a:t>" slide.</a:t>
            </a:r>
            <a:endParaRPr sz="1000">
              <a:solidFill>
                <a:srgbClr val="FFFFFF"/>
              </a:solidFill>
            </a:endParaRPr>
          </a:p>
          <a:p>
            <a:pPr marL="0" lvl="0" indent="0" algn="l" rtl="0">
              <a:lnSpc>
                <a:spcPct val="115000"/>
              </a:lnSpc>
              <a:spcBef>
                <a:spcPts val="1400"/>
              </a:spcBef>
              <a:spcAft>
                <a:spcPts val="0"/>
              </a:spcAft>
              <a:buNone/>
            </a:pPr>
            <a:r>
              <a:rPr lang="en" sz="1000" b="1">
                <a:solidFill>
                  <a:srgbClr val="869FB2"/>
                </a:solidFill>
              </a:rPr>
              <a:t>You are allowed to:</a:t>
            </a:r>
            <a:endParaRPr sz="1000" b="1">
              <a:solidFill>
                <a:srgbClr val="869FB2"/>
              </a:solidFill>
            </a:endParaRPr>
          </a:p>
          <a:p>
            <a:pPr marL="457200" lvl="0" indent="-292100" algn="l" rtl="0">
              <a:lnSpc>
                <a:spcPct val="115000"/>
              </a:lnSpc>
              <a:spcBef>
                <a:spcPts val="400"/>
              </a:spcBef>
              <a:spcAft>
                <a:spcPts val="0"/>
              </a:spcAft>
              <a:buClr>
                <a:srgbClr val="FFFFFF"/>
              </a:buClr>
              <a:buSzPts val="1000"/>
              <a:buFont typeface="Arial"/>
              <a:buChar char="●"/>
            </a:pPr>
            <a:r>
              <a:rPr lang="en" sz="1000">
                <a:solidFill>
                  <a:srgbClr val="FFFFFF"/>
                </a:solidFill>
              </a:rPr>
              <a:t>Modify this template.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Use it for both personal and commercial purposes.</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Hide or delete the “Thanks” slide and the mention to Slidesgo in the credits.</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Share this template in an editable format with people who are not part of your team.</a:t>
            </a:r>
            <a:endParaRPr sz="1000">
              <a:solidFill>
                <a:srgbClr val="FFFFFF"/>
              </a:solidFill>
            </a:endParaRPr>
          </a:p>
          <a:p>
            <a:pPr marL="0" lvl="0" indent="0" algn="l" rtl="0">
              <a:lnSpc>
                <a:spcPct val="115000"/>
              </a:lnSpc>
              <a:spcBef>
                <a:spcPts val="1400"/>
              </a:spcBef>
              <a:spcAft>
                <a:spcPts val="0"/>
              </a:spcAft>
              <a:buNone/>
            </a:pPr>
            <a:r>
              <a:rPr lang="en" sz="1000" b="1">
                <a:solidFill>
                  <a:srgbClr val="869FB2"/>
                </a:solidFill>
              </a:rPr>
              <a:t>You are not allowed to:</a:t>
            </a:r>
            <a:endParaRPr sz="1000" b="1">
              <a:solidFill>
                <a:srgbClr val="869FB2"/>
              </a:solidFill>
            </a:endParaRPr>
          </a:p>
          <a:p>
            <a:pPr marL="457200" lvl="0" indent="-292100" algn="l" rtl="0">
              <a:lnSpc>
                <a:spcPct val="115000"/>
              </a:lnSpc>
              <a:spcBef>
                <a:spcPts val="400"/>
              </a:spcBef>
              <a:spcAft>
                <a:spcPts val="0"/>
              </a:spcAft>
              <a:buClr>
                <a:srgbClr val="FFFFFF"/>
              </a:buClr>
              <a:buSzPts val="1000"/>
              <a:buFont typeface="Arial"/>
              <a:buChar char="●"/>
            </a:pPr>
            <a:r>
              <a:rPr lang="en" sz="1000">
                <a:solidFill>
                  <a:srgbClr val="FFFFFF"/>
                </a:solidFill>
              </a:rPr>
              <a:t>Sublicense, sell or rent this Slidesgo Template (or a modified version of this Slidesgo Template).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Use any of the elements that are part of this Slidesgo Template in an isolated and separated way from this Template.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Register any of the elements that are part of this template as a trademark or logo, or register it as a work in an intellectual property registry or similar.</a:t>
            </a:r>
            <a:endParaRPr sz="1000">
              <a:solidFill>
                <a:srgbClr val="FFFFFF"/>
              </a:solidFill>
            </a:endParaRPr>
          </a:p>
          <a:p>
            <a:pPr marL="0" lvl="0" indent="0" algn="l" rtl="0">
              <a:lnSpc>
                <a:spcPct val="115000"/>
              </a:lnSpc>
              <a:spcBef>
                <a:spcPts val="0"/>
              </a:spcBef>
              <a:spcAft>
                <a:spcPts val="0"/>
              </a:spcAft>
              <a:buNone/>
            </a:pPr>
            <a:endParaRPr sz="1000">
              <a:solidFill>
                <a:srgbClr val="FFFFFF"/>
              </a:solidFill>
            </a:endParaRPr>
          </a:p>
          <a:p>
            <a:pPr marL="0" lvl="0" indent="0" algn="l" rtl="0">
              <a:lnSpc>
                <a:spcPct val="115000"/>
              </a:lnSpc>
              <a:spcBef>
                <a:spcPts val="0"/>
              </a:spcBef>
              <a:spcAft>
                <a:spcPts val="0"/>
              </a:spcAft>
              <a:buNone/>
            </a:pPr>
            <a:endParaRPr sz="1000">
              <a:solidFill>
                <a:srgbClr val="FFFFFF"/>
              </a:solidFill>
            </a:endParaRPr>
          </a:p>
        </p:txBody>
      </p:sp>
      <p:sp>
        <p:nvSpPr>
          <p:cNvPr id="1581" name="Google Shape;1581;p78"/>
          <p:cNvSpPr txBox="1"/>
          <p:nvPr/>
        </p:nvSpPr>
        <p:spPr>
          <a:xfrm>
            <a:off x="1048350" y="4314290"/>
            <a:ext cx="7047300" cy="44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000">
                <a:solidFill>
                  <a:srgbClr val="FFFFFF"/>
                </a:solidFill>
              </a:rPr>
              <a:t>For more information about editing slides, please read</a:t>
            </a:r>
            <a:r>
              <a:rPr lang="en" sz="900">
                <a:solidFill>
                  <a:srgbClr val="FFFFFF"/>
                </a:solidFill>
              </a:rPr>
              <a:t> </a:t>
            </a:r>
            <a:r>
              <a:rPr lang="en" sz="1000">
                <a:solidFill>
                  <a:srgbClr val="FFFFFF"/>
                </a:solidFill>
              </a:rPr>
              <a:t>our FAQs or visit Slidesgo School:</a:t>
            </a:r>
            <a:endParaRPr sz="1000">
              <a:solidFill>
                <a:srgbClr val="FFFFFF"/>
              </a:solidFill>
            </a:endParaRPr>
          </a:p>
          <a:p>
            <a:pPr marL="0" lvl="0" indent="0" algn="ctr" rtl="0">
              <a:lnSpc>
                <a:spcPct val="115000"/>
              </a:lnSpc>
              <a:spcBef>
                <a:spcPts val="0"/>
              </a:spcBef>
              <a:spcAft>
                <a:spcPts val="0"/>
              </a:spcAft>
              <a:buNone/>
            </a:pPr>
            <a:r>
              <a:rPr lang="en" sz="1000" u="sng">
                <a:solidFill>
                  <a:srgbClr val="869FB2"/>
                </a:solidFill>
                <a:hlinkClick r:id="rId4">
                  <a:extLst>
                    <a:ext uri="{A12FA001-AC4F-418D-AE19-62706E023703}">
                      <ahyp:hlinkClr xmlns:ahyp="http://schemas.microsoft.com/office/drawing/2018/hyperlinkcolor"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5">
                  <a:extLst>
                    <a:ext uri="{A12FA001-AC4F-418D-AE19-62706E023703}">
                      <ahyp:hlinkClr xmlns:ahyp="http://schemas.microsoft.com/office/drawing/2018/hyperlinkcolor" val="tx"/>
                    </a:ext>
                  </a:extLst>
                </a:hlinkClick>
              </a:rPr>
              <a:t>https://slidesgo.com/slidesgo-school</a:t>
            </a:r>
            <a:endParaRPr sz="1000" u="sng">
              <a:solidFill>
                <a:srgbClr val="869FB2"/>
              </a:solidFill>
            </a:endParaRPr>
          </a:p>
        </p:txBody>
      </p:sp>
      <p:sp>
        <p:nvSpPr>
          <p:cNvPr id="1582" name="Google Shape;1582;p78"/>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Instructions for use (premium users)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sp>
        <p:nvSpPr>
          <p:cNvPr id="364" name="Google Shape;364;p43"/>
          <p:cNvSpPr/>
          <p:nvPr/>
        </p:nvSpPr>
        <p:spPr>
          <a:xfrm>
            <a:off x="1130100" y="1648050"/>
            <a:ext cx="6883800" cy="841800"/>
          </a:xfrm>
          <a:prstGeom prst="roundRect">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65" name="Google Shape;365;p43"/>
          <p:cNvSpPr txBox="1">
            <a:spLocks noGrp="1"/>
          </p:cNvSpPr>
          <p:nvPr>
            <p:ph type="title"/>
          </p:nvPr>
        </p:nvSpPr>
        <p:spPr>
          <a:xfrm>
            <a:off x="1615226" y="588075"/>
            <a:ext cx="5913600" cy="106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Whoa</a:t>
            </a:r>
            <a:endParaRPr/>
          </a:p>
        </p:txBody>
      </p:sp>
      <p:sp>
        <p:nvSpPr>
          <p:cNvPr id="366" name="Google Shape;366;p43"/>
          <p:cNvSpPr txBox="1">
            <a:spLocks noGrp="1"/>
          </p:cNvSpPr>
          <p:nvPr>
            <p:ph type="subTitle" idx="1"/>
          </p:nvPr>
        </p:nvSpPr>
        <p:spPr>
          <a:xfrm>
            <a:off x="1615226" y="1648050"/>
            <a:ext cx="5913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This can be the part of the presentation where you introduce yourself, write your email…</a:t>
            </a:r>
            <a:endParaRPr/>
          </a:p>
        </p:txBody>
      </p:sp>
      <p:grpSp>
        <p:nvGrpSpPr>
          <p:cNvPr id="367" name="Google Shape;367;p43"/>
          <p:cNvGrpSpPr/>
          <p:nvPr/>
        </p:nvGrpSpPr>
        <p:grpSpPr>
          <a:xfrm>
            <a:off x="2922020" y="3781789"/>
            <a:ext cx="292178" cy="292215"/>
            <a:chOff x="1561559" y="1723289"/>
            <a:chExt cx="292178" cy="292215"/>
          </a:xfrm>
        </p:grpSpPr>
        <p:sp>
          <p:nvSpPr>
            <p:cNvPr id="368" name="Google Shape;368;p43"/>
            <p:cNvSpPr/>
            <p:nvPr/>
          </p:nvSpPr>
          <p:spPr>
            <a:xfrm>
              <a:off x="1701657" y="1723289"/>
              <a:ext cx="11614" cy="292215"/>
            </a:xfrm>
            <a:custGeom>
              <a:avLst/>
              <a:gdLst/>
              <a:ahLst/>
              <a:cxnLst/>
              <a:rect l="l" t="t" r="r" b="b"/>
              <a:pathLst>
                <a:path w="190" h="4781" extrusionOk="0">
                  <a:moveTo>
                    <a:pt x="26" y="1"/>
                  </a:moveTo>
                  <a:cubicBezTo>
                    <a:pt x="13" y="1"/>
                    <a:pt x="0" y="14"/>
                    <a:pt x="0" y="33"/>
                  </a:cubicBezTo>
                  <a:lnTo>
                    <a:pt x="0" y="4755"/>
                  </a:lnTo>
                  <a:cubicBezTo>
                    <a:pt x="0" y="4774"/>
                    <a:pt x="13" y="4780"/>
                    <a:pt x="26" y="4780"/>
                  </a:cubicBezTo>
                  <a:lnTo>
                    <a:pt x="164" y="4780"/>
                  </a:lnTo>
                  <a:cubicBezTo>
                    <a:pt x="177" y="4780"/>
                    <a:pt x="190" y="4774"/>
                    <a:pt x="190" y="4755"/>
                  </a:cubicBezTo>
                  <a:lnTo>
                    <a:pt x="190" y="33"/>
                  </a:lnTo>
                  <a:cubicBezTo>
                    <a:pt x="190" y="14"/>
                    <a:pt x="177" y="1"/>
                    <a:pt x="1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43"/>
            <p:cNvSpPr/>
            <p:nvPr/>
          </p:nvSpPr>
          <p:spPr>
            <a:xfrm>
              <a:off x="1561559" y="1857996"/>
              <a:ext cx="292178" cy="11613"/>
            </a:xfrm>
            <a:custGeom>
              <a:avLst/>
              <a:gdLst/>
              <a:ahLst/>
              <a:cxnLst/>
              <a:rect l="l" t="t" r="r" b="b"/>
              <a:pathLst>
                <a:path w="4780" h="190" extrusionOk="0">
                  <a:moveTo>
                    <a:pt x="26" y="0"/>
                  </a:moveTo>
                  <a:cubicBezTo>
                    <a:pt x="7" y="0"/>
                    <a:pt x="0" y="13"/>
                    <a:pt x="0" y="26"/>
                  </a:cubicBezTo>
                  <a:lnTo>
                    <a:pt x="0" y="165"/>
                  </a:lnTo>
                  <a:cubicBezTo>
                    <a:pt x="0" y="177"/>
                    <a:pt x="7" y="190"/>
                    <a:pt x="26" y="190"/>
                  </a:cubicBezTo>
                  <a:lnTo>
                    <a:pt x="4755" y="190"/>
                  </a:lnTo>
                  <a:cubicBezTo>
                    <a:pt x="4767" y="190"/>
                    <a:pt x="4780" y="177"/>
                    <a:pt x="4780" y="165"/>
                  </a:cubicBezTo>
                  <a:lnTo>
                    <a:pt x="4780" y="26"/>
                  </a:lnTo>
                  <a:cubicBezTo>
                    <a:pt x="4780" y="13"/>
                    <a:pt x="4767" y="0"/>
                    <a:pt x="47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0" name="Google Shape;370;p43"/>
          <p:cNvGrpSpPr/>
          <p:nvPr/>
        </p:nvGrpSpPr>
        <p:grpSpPr>
          <a:xfrm>
            <a:off x="2632228" y="4035312"/>
            <a:ext cx="155930" cy="155978"/>
            <a:chOff x="1271767" y="1976812"/>
            <a:chExt cx="155930" cy="155978"/>
          </a:xfrm>
        </p:grpSpPr>
        <p:sp>
          <p:nvSpPr>
            <p:cNvPr id="371" name="Google Shape;371;p43"/>
            <p:cNvSpPr/>
            <p:nvPr/>
          </p:nvSpPr>
          <p:spPr>
            <a:xfrm>
              <a:off x="1346584" y="1976812"/>
              <a:ext cx="6235" cy="155978"/>
            </a:xfrm>
            <a:custGeom>
              <a:avLst/>
              <a:gdLst/>
              <a:ahLst/>
              <a:cxnLst/>
              <a:rect l="l" t="t" r="r" b="b"/>
              <a:pathLst>
                <a:path w="102" h="2552" extrusionOk="0">
                  <a:moveTo>
                    <a:pt x="20" y="1"/>
                  </a:moveTo>
                  <a:cubicBezTo>
                    <a:pt x="7" y="1"/>
                    <a:pt x="1" y="7"/>
                    <a:pt x="1" y="20"/>
                  </a:cubicBezTo>
                  <a:lnTo>
                    <a:pt x="1" y="2539"/>
                  </a:lnTo>
                  <a:cubicBezTo>
                    <a:pt x="1" y="2545"/>
                    <a:pt x="7" y="2552"/>
                    <a:pt x="20" y="2552"/>
                  </a:cubicBezTo>
                  <a:lnTo>
                    <a:pt x="89" y="2552"/>
                  </a:lnTo>
                  <a:cubicBezTo>
                    <a:pt x="96" y="2552"/>
                    <a:pt x="102" y="2545"/>
                    <a:pt x="102" y="2539"/>
                  </a:cubicBezTo>
                  <a:lnTo>
                    <a:pt x="102" y="20"/>
                  </a:lnTo>
                  <a:cubicBezTo>
                    <a:pt x="102" y="7"/>
                    <a:pt x="96" y="1"/>
                    <a:pt x="8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43"/>
            <p:cNvSpPr/>
            <p:nvPr/>
          </p:nvSpPr>
          <p:spPr>
            <a:xfrm>
              <a:off x="1271767" y="2048627"/>
              <a:ext cx="155930" cy="6234"/>
            </a:xfrm>
            <a:custGeom>
              <a:avLst/>
              <a:gdLst/>
              <a:ahLst/>
              <a:cxnLst/>
              <a:rect l="l" t="t" r="r" b="b"/>
              <a:pathLst>
                <a:path w="2551" h="102" extrusionOk="0">
                  <a:moveTo>
                    <a:pt x="19" y="0"/>
                  </a:moveTo>
                  <a:cubicBezTo>
                    <a:pt x="6" y="0"/>
                    <a:pt x="0" y="7"/>
                    <a:pt x="0" y="19"/>
                  </a:cubicBezTo>
                  <a:lnTo>
                    <a:pt x="0" y="89"/>
                  </a:lnTo>
                  <a:cubicBezTo>
                    <a:pt x="0" y="95"/>
                    <a:pt x="6" y="101"/>
                    <a:pt x="19" y="101"/>
                  </a:cubicBezTo>
                  <a:lnTo>
                    <a:pt x="2538" y="101"/>
                  </a:lnTo>
                  <a:cubicBezTo>
                    <a:pt x="2544" y="101"/>
                    <a:pt x="2551" y="95"/>
                    <a:pt x="2551" y="89"/>
                  </a:cubicBezTo>
                  <a:lnTo>
                    <a:pt x="2551" y="19"/>
                  </a:lnTo>
                  <a:cubicBezTo>
                    <a:pt x="2551" y="7"/>
                    <a:pt x="2544" y="0"/>
                    <a:pt x="25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3" name="Google Shape;373;p43"/>
          <p:cNvGrpSpPr/>
          <p:nvPr/>
        </p:nvGrpSpPr>
        <p:grpSpPr>
          <a:xfrm>
            <a:off x="8251890" y="2747274"/>
            <a:ext cx="155930" cy="155978"/>
            <a:chOff x="1271767" y="1976812"/>
            <a:chExt cx="155930" cy="155978"/>
          </a:xfrm>
        </p:grpSpPr>
        <p:sp>
          <p:nvSpPr>
            <p:cNvPr id="374" name="Google Shape;374;p43"/>
            <p:cNvSpPr/>
            <p:nvPr/>
          </p:nvSpPr>
          <p:spPr>
            <a:xfrm>
              <a:off x="1346584" y="1976812"/>
              <a:ext cx="6235" cy="155978"/>
            </a:xfrm>
            <a:custGeom>
              <a:avLst/>
              <a:gdLst/>
              <a:ahLst/>
              <a:cxnLst/>
              <a:rect l="l" t="t" r="r" b="b"/>
              <a:pathLst>
                <a:path w="102" h="2552" extrusionOk="0">
                  <a:moveTo>
                    <a:pt x="20" y="1"/>
                  </a:moveTo>
                  <a:cubicBezTo>
                    <a:pt x="7" y="1"/>
                    <a:pt x="1" y="7"/>
                    <a:pt x="1" y="20"/>
                  </a:cubicBezTo>
                  <a:lnTo>
                    <a:pt x="1" y="2539"/>
                  </a:lnTo>
                  <a:cubicBezTo>
                    <a:pt x="1" y="2545"/>
                    <a:pt x="7" y="2552"/>
                    <a:pt x="20" y="2552"/>
                  </a:cubicBezTo>
                  <a:lnTo>
                    <a:pt x="89" y="2552"/>
                  </a:lnTo>
                  <a:cubicBezTo>
                    <a:pt x="96" y="2552"/>
                    <a:pt x="102" y="2545"/>
                    <a:pt x="102" y="2539"/>
                  </a:cubicBezTo>
                  <a:lnTo>
                    <a:pt x="102" y="20"/>
                  </a:lnTo>
                  <a:cubicBezTo>
                    <a:pt x="102" y="7"/>
                    <a:pt x="96" y="1"/>
                    <a:pt x="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43"/>
            <p:cNvSpPr/>
            <p:nvPr/>
          </p:nvSpPr>
          <p:spPr>
            <a:xfrm>
              <a:off x="1271767" y="2048627"/>
              <a:ext cx="155930" cy="6234"/>
            </a:xfrm>
            <a:custGeom>
              <a:avLst/>
              <a:gdLst/>
              <a:ahLst/>
              <a:cxnLst/>
              <a:rect l="l" t="t" r="r" b="b"/>
              <a:pathLst>
                <a:path w="2551" h="102" extrusionOk="0">
                  <a:moveTo>
                    <a:pt x="19" y="0"/>
                  </a:moveTo>
                  <a:cubicBezTo>
                    <a:pt x="6" y="0"/>
                    <a:pt x="0" y="7"/>
                    <a:pt x="0" y="19"/>
                  </a:cubicBezTo>
                  <a:lnTo>
                    <a:pt x="0" y="89"/>
                  </a:lnTo>
                  <a:cubicBezTo>
                    <a:pt x="0" y="95"/>
                    <a:pt x="6" y="101"/>
                    <a:pt x="19" y="101"/>
                  </a:cubicBezTo>
                  <a:lnTo>
                    <a:pt x="2538" y="101"/>
                  </a:lnTo>
                  <a:cubicBezTo>
                    <a:pt x="2544" y="101"/>
                    <a:pt x="2551" y="95"/>
                    <a:pt x="2551" y="89"/>
                  </a:cubicBezTo>
                  <a:lnTo>
                    <a:pt x="2551" y="19"/>
                  </a:lnTo>
                  <a:cubicBezTo>
                    <a:pt x="2551" y="7"/>
                    <a:pt x="2544" y="0"/>
                    <a:pt x="25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6" name="Google Shape;376;p43"/>
          <p:cNvGrpSpPr/>
          <p:nvPr/>
        </p:nvGrpSpPr>
        <p:grpSpPr>
          <a:xfrm>
            <a:off x="837932" y="1061214"/>
            <a:ext cx="292178" cy="292215"/>
            <a:chOff x="1561559" y="1723289"/>
            <a:chExt cx="292178" cy="292215"/>
          </a:xfrm>
        </p:grpSpPr>
        <p:sp>
          <p:nvSpPr>
            <p:cNvPr id="377" name="Google Shape;377;p43"/>
            <p:cNvSpPr/>
            <p:nvPr/>
          </p:nvSpPr>
          <p:spPr>
            <a:xfrm>
              <a:off x="1701657" y="1723289"/>
              <a:ext cx="11614" cy="292215"/>
            </a:xfrm>
            <a:custGeom>
              <a:avLst/>
              <a:gdLst/>
              <a:ahLst/>
              <a:cxnLst/>
              <a:rect l="l" t="t" r="r" b="b"/>
              <a:pathLst>
                <a:path w="190" h="4781" extrusionOk="0">
                  <a:moveTo>
                    <a:pt x="26" y="1"/>
                  </a:moveTo>
                  <a:cubicBezTo>
                    <a:pt x="13" y="1"/>
                    <a:pt x="0" y="14"/>
                    <a:pt x="0" y="33"/>
                  </a:cubicBezTo>
                  <a:lnTo>
                    <a:pt x="0" y="4755"/>
                  </a:lnTo>
                  <a:cubicBezTo>
                    <a:pt x="0" y="4774"/>
                    <a:pt x="13" y="4780"/>
                    <a:pt x="26" y="4780"/>
                  </a:cubicBezTo>
                  <a:lnTo>
                    <a:pt x="164" y="4780"/>
                  </a:lnTo>
                  <a:cubicBezTo>
                    <a:pt x="177" y="4780"/>
                    <a:pt x="190" y="4774"/>
                    <a:pt x="190" y="4755"/>
                  </a:cubicBezTo>
                  <a:lnTo>
                    <a:pt x="190" y="33"/>
                  </a:lnTo>
                  <a:cubicBezTo>
                    <a:pt x="190" y="14"/>
                    <a:pt x="177" y="1"/>
                    <a:pt x="1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43"/>
            <p:cNvSpPr/>
            <p:nvPr/>
          </p:nvSpPr>
          <p:spPr>
            <a:xfrm>
              <a:off x="1561559" y="1857996"/>
              <a:ext cx="292178" cy="11613"/>
            </a:xfrm>
            <a:custGeom>
              <a:avLst/>
              <a:gdLst/>
              <a:ahLst/>
              <a:cxnLst/>
              <a:rect l="l" t="t" r="r" b="b"/>
              <a:pathLst>
                <a:path w="4780" h="190" extrusionOk="0">
                  <a:moveTo>
                    <a:pt x="26" y="0"/>
                  </a:moveTo>
                  <a:cubicBezTo>
                    <a:pt x="7" y="0"/>
                    <a:pt x="0" y="13"/>
                    <a:pt x="0" y="26"/>
                  </a:cubicBezTo>
                  <a:lnTo>
                    <a:pt x="0" y="165"/>
                  </a:lnTo>
                  <a:cubicBezTo>
                    <a:pt x="0" y="177"/>
                    <a:pt x="7" y="190"/>
                    <a:pt x="26" y="190"/>
                  </a:cubicBezTo>
                  <a:lnTo>
                    <a:pt x="4755" y="190"/>
                  </a:lnTo>
                  <a:cubicBezTo>
                    <a:pt x="4767" y="190"/>
                    <a:pt x="4780" y="177"/>
                    <a:pt x="4780" y="165"/>
                  </a:cubicBezTo>
                  <a:lnTo>
                    <a:pt x="4780" y="26"/>
                  </a:lnTo>
                  <a:cubicBezTo>
                    <a:pt x="4780" y="13"/>
                    <a:pt x="4767" y="0"/>
                    <a:pt x="47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9" name="Google Shape;379;p43"/>
          <p:cNvGrpSpPr/>
          <p:nvPr/>
        </p:nvGrpSpPr>
        <p:grpSpPr>
          <a:xfrm>
            <a:off x="548140" y="1314737"/>
            <a:ext cx="155930" cy="155978"/>
            <a:chOff x="1271767" y="1976812"/>
            <a:chExt cx="155930" cy="155978"/>
          </a:xfrm>
        </p:grpSpPr>
        <p:sp>
          <p:nvSpPr>
            <p:cNvPr id="380" name="Google Shape;380;p43"/>
            <p:cNvSpPr/>
            <p:nvPr/>
          </p:nvSpPr>
          <p:spPr>
            <a:xfrm>
              <a:off x="1346584" y="1976812"/>
              <a:ext cx="6235" cy="155978"/>
            </a:xfrm>
            <a:custGeom>
              <a:avLst/>
              <a:gdLst/>
              <a:ahLst/>
              <a:cxnLst/>
              <a:rect l="l" t="t" r="r" b="b"/>
              <a:pathLst>
                <a:path w="102" h="2552" extrusionOk="0">
                  <a:moveTo>
                    <a:pt x="20" y="1"/>
                  </a:moveTo>
                  <a:cubicBezTo>
                    <a:pt x="7" y="1"/>
                    <a:pt x="1" y="7"/>
                    <a:pt x="1" y="20"/>
                  </a:cubicBezTo>
                  <a:lnTo>
                    <a:pt x="1" y="2539"/>
                  </a:lnTo>
                  <a:cubicBezTo>
                    <a:pt x="1" y="2545"/>
                    <a:pt x="7" y="2552"/>
                    <a:pt x="20" y="2552"/>
                  </a:cubicBezTo>
                  <a:lnTo>
                    <a:pt x="89" y="2552"/>
                  </a:lnTo>
                  <a:cubicBezTo>
                    <a:pt x="96" y="2552"/>
                    <a:pt x="102" y="2545"/>
                    <a:pt x="102" y="2539"/>
                  </a:cubicBezTo>
                  <a:lnTo>
                    <a:pt x="102" y="20"/>
                  </a:lnTo>
                  <a:cubicBezTo>
                    <a:pt x="102" y="7"/>
                    <a:pt x="96" y="1"/>
                    <a:pt x="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43"/>
            <p:cNvSpPr/>
            <p:nvPr/>
          </p:nvSpPr>
          <p:spPr>
            <a:xfrm>
              <a:off x="1271767" y="2048627"/>
              <a:ext cx="155930" cy="6234"/>
            </a:xfrm>
            <a:custGeom>
              <a:avLst/>
              <a:gdLst/>
              <a:ahLst/>
              <a:cxnLst/>
              <a:rect l="l" t="t" r="r" b="b"/>
              <a:pathLst>
                <a:path w="2551" h="102" extrusionOk="0">
                  <a:moveTo>
                    <a:pt x="19" y="0"/>
                  </a:moveTo>
                  <a:cubicBezTo>
                    <a:pt x="6" y="0"/>
                    <a:pt x="0" y="7"/>
                    <a:pt x="0" y="19"/>
                  </a:cubicBezTo>
                  <a:lnTo>
                    <a:pt x="0" y="89"/>
                  </a:lnTo>
                  <a:cubicBezTo>
                    <a:pt x="0" y="95"/>
                    <a:pt x="6" y="101"/>
                    <a:pt x="19" y="101"/>
                  </a:cubicBezTo>
                  <a:lnTo>
                    <a:pt x="2538" y="101"/>
                  </a:lnTo>
                  <a:cubicBezTo>
                    <a:pt x="2544" y="101"/>
                    <a:pt x="2551" y="95"/>
                    <a:pt x="2551" y="89"/>
                  </a:cubicBezTo>
                  <a:lnTo>
                    <a:pt x="2551" y="19"/>
                  </a:lnTo>
                  <a:cubicBezTo>
                    <a:pt x="2551" y="7"/>
                    <a:pt x="2544" y="0"/>
                    <a:pt x="25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 name="Google Shape;382;p43"/>
          <p:cNvGrpSpPr/>
          <p:nvPr/>
        </p:nvGrpSpPr>
        <p:grpSpPr>
          <a:xfrm>
            <a:off x="8427707" y="1312651"/>
            <a:ext cx="292177" cy="292215"/>
            <a:chOff x="1561559" y="1723289"/>
            <a:chExt cx="292178" cy="292215"/>
          </a:xfrm>
        </p:grpSpPr>
        <p:sp>
          <p:nvSpPr>
            <p:cNvPr id="383" name="Google Shape;383;p43"/>
            <p:cNvSpPr/>
            <p:nvPr/>
          </p:nvSpPr>
          <p:spPr>
            <a:xfrm>
              <a:off x="1701657" y="1723289"/>
              <a:ext cx="11614" cy="292215"/>
            </a:xfrm>
            <a:custGeom>
              <a:avLst/>
              <a:gdLst/>
              <a:ahLst/>
              <a:cxnLst/>
              <a:rect l="l" t="t" r="r" b="b"/>
              <a:pathLst>
                <a:path w="190" h="4781" extrusionOk="0">
                  <a:moveTo>
                    <a:pt x="26" y="1"/>
                  </a:moveTo>
                  <a:cubicBezTo>
                    <a:pt x="13" y="1"/>
                    <a:pt x="0" y="14"/>
                    <a:pt x="0" y="33"/>
                  </a:cubicBezTo>
                  <a:lnTo>
                    <a:pt x="0" y="4755"/>
                  </a:lnTo>
                  <a:cubicBezTo>
                    <a:pt x="0" y="4774"/>
                    <a:pt x="13" y="4780"/>
                    <a:pt x="26" y="4780"/>
                  </a:cubicBezTo>
                  <a:lnTo>
                    <a:pt x="164" y="4780"/>
                  </a:lnTo>
                  <a:cubicBezTo>
                    <a:pt x="177" y="4780"/>
                    <a:pt x="190" y="4774"/>
                    <a:pt x="190" y="4755"/>
                  </a:cubicBezTo>
                  <a:lnTo>
                    <a:pt x="190" y="33"/>
                  </a:lnTo>
                  <a:cubicBezTo>
                    <a:pt x="190" y="14"/>
                    <a:pt x="177" y="1"/>
                    <a:pt x="1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43"/>
            <p:cNvSpPr/>
            <p:nvPr/>
          </p:nvSpPr>
          <p:spPr>
            <a:xfrm>
              <a:off x="1561559" y="1857996"/>
              <a:ext cx="292178" cy="11613"/>
            </a:xfrm>
            <a:custGeom>
              <a:avLst/>
              <a:gdLst/>
              <a:ahLst/>
              <a:cxnLst/>
              <a:rect l="l" t="t" r="r" b="b"/>
              <a:pathLst>
                <a:path w="4780" h="190" extrusionOk="0">
                  <a:moveTo>
                    <a:pt x="26" y="0"/>
                  </a:moveTo>
                  <a:cubicBezTo>
                    <a:pt x="7" y="0"/>
                    <a:pt x="0" y="13"/>
                    <a:pt x="0" y="26"/>
                  </a:cubicBezTo>
                  <a:lnTo>
                    <a:pt x="0" y="165"/>
                  </a:lnTo>
                  <a:cubicBezTo>
                    <a:pt x="0" y="177"/>
                    <a:pt x="7" y="190"/>
                    <a:pt x="26" y="190"/>
                  </a:cubicBezTo>
                  <a:lnTo>
                    <a:pt x="4755" y="190"/>
                  </a:lnTo>
                  <a:cubicBezTo>
                    <a:pt x="4767" y="190"/>
                    <a:pt x="4780" y="177"/>
                    <a:pt x="4780" y="165"/>
                  </a:cubicBezTo>
                  <a:lnTo>
                    <a:pt x="4780" y="26"/>
                  </a:lnTo>
                  <a:cubicBezTo>
                    <a:pt x="4780" y="13"/>
                    <a:pt x="4767" y="0"/>
                    <a:pt x="47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5" name="Google Shape;385;p43"/>
          <p:cNvGrpSpPr/>
          <p:nvPr/>
        </p:nvGrpSpPr>
        <p:grpSpPr>
          <a:xfrm>
            <a:off x="8137915" y="1566174"/>
            <a:ext cx="155930" cy="155978"/>
            <a:chOff x="1271767" y="1976812"/>
            <a:chExt cx="155930" cy="155978"/>
          </a:xfrm>
        </p:grpSpPr>
        <p:sp>
          <p:nvSpPr>
            <p:cNvPr id="386" name="Google Shape;386;p43"/>
            <p:cNvSpPr/>
            <p:nvPr/>
          </p:nvSpPr>
          <p:spPr>
            <a:xfrm>
              <a:off x="1346584" y="1976812"/>
              <a:ext cx="6235" cy="155978"/>
            </a:xfrm>
            <a:custGeom>
              <a:avLst/>
              <a:gdLst/>
              <a:ahLst/>
              <a:cxnLst/>
              <a:rect l="l" t="t" r="r" b="b"/>
              <a:pathLst>
                <a:path w="102" h="2552" extrusionOk="0">
                  <a:moveTo>
                    <a:pt x="20" y="1"/>
                  </a:moveTo>
                  <a:cubicBezTo>
                    <a:pt x="7" y="1"/>
                    <a:pt x="1" y="7"/>
                    <a:pt x="1" y="20"/>
                  </a:cubicBezTo>
                  <a:lnTo>
                    <a:pt x="1" y="2539"/>
                  </a:lnTo>
                  <a:cubicBezTo>
                    <a:pt x="1" y="2545"/>
                    <a:pt x="7" y="2552"/>
                    <a:pt x="20" y="2552"/>
                  </a:cubicBezTo>
                  <a:lnTo>
                    <a:pt x="89" y="2552"/>
                  </a:lnTo>
                  <a:cubicBezTo>
                    <a:pt x="96" y="2552"/>
                    <a:pt x="102" y="2545"/>
                    <a:pt x="102" y="2539"/>
                  </a:cubicBezTo>
                  <a:lnTo>
                    <a:pt x="102" y="20"/>
                  </a:lnTo>
                  <a:cubicBezTo>
                    <a:pt x="102" y="7"/>
                    <a:pt x="96" y="1"/>
                    <a:pt x="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43"/>
            <p:cNvSpPr/>
            <p:nvPr/>
          </p:nvSpPr>
          <p:spPr>
            <a:xfrm>
              <a:off x="1271767" y="2048627"/>
              <a:ext cx="155930" cy="6234"/>
            </a:xfrm>
            <a:custGeom>
              <a:avLst/>
              <a:gdLst/>
              <a:ahLst/>
              <a:cxnLst/>
              <a:rect l="l" t="t" r="r" b="b"/>
              <a:pathLst>
                <a:path w="2551" h="102" extrusionOk="0">
                  <a:moveTo>
                    <a:pt x="19" y="0"/>
                  </a:moveTo>
                  <a:cubicBezTo>
                    <a:pt x="6" y="0"/>
                    <a:pt x="0" y="7"/>
                    <a:pt x="0" y="19"/>
                  </a:cubicBezTo>
                  <a:lnTo>
                    <a:pt x="0" y="89"/>
                  </a:lnTo>
                  <a:cubicBezTo>
                    <a:pt x="0" y="95"/>
                    <a:pt x="6" y="101"/>
                    <a:pt x="19" y="101"/>
                  </a:cubicBezTo>
                  <a:lnTo>
                    <a:pt x="2538" y="101"/>
                  </a:lnTo>
                  <a:cubicBezTo>
                    <a:pt x="2544" y="101"/>
                    <a:pt x="2551" y="95"/>
                    <a:pt x="2551" y="89"/>
                  </a:cubicBezTo>
                  <a:lnTo>
                    <a:pt x="2551" y="19"/>
                  </a:lnTo>
                  <a:cubicBezTo>
                    <a:pt x="2551" y="7"/>
                    <a:pt x="2544" y="0"/>
                    <a:pt x="25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88" name="Google Shape;388;p43"/>
          <p:cNvPicPr preferRelativeResize="0"/>
          <p:nvPr/>
        </p:nvPicPr>
        <p:blipFill rotWithShape="1">
          <a:blip r:embed="rId3">
            <a:alphaModFix/>
          </a:blip>
          <a:srcRect t="33260" b="35242"/>
          <a:stretch/>
        </p:blipFill>
        <p:spPr>
          <a:xfrm>
            <a:off x="-1" y="3226725"/>
            <a:ext cx="9144003" cy="1916777"/>
          </a:xfrm>
          <a:prstGeom prst="rect">
            <a:avLst/>
          </a:prstGeom>
          <a:noFill/>
          <a:ln>
            <a:noFill/>
          </a:ln>
        </p:spPr>
      </p:pic>
      <p:sp>
        <p:nvSpPr>
          <p:cNvPr id="389" name="Google Shape;389;p43"/>
          <p:cNvSpPr/>
          <p:nvPr/>
        </p:nvSpPr>
        <p:spPr>
          <a:xfrm>
            <a:off x="8058319" y="2287325"/>
            <a:ext cx="2090100" cy="2090100"/>
          </a:xfrm>
          <a:prstGeom prst="ellipse">
            <a:avLst/>
          </a:prstGeom>
          <a:gradFill>
            <a:gsLst>
              <a:gs pos="0">
                <a:srgbClr val="FF524B"/>
              </a:gs>
              <a:gs pos="39000">
                <a:srgbClr val="FF524B">
                  <a:alpha val="38431"/>
                </a:srgbClr>
              </a:gs>
              <a:gs pos="66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586"/>
        <p:cNvGrpSpPr/>
        <p:nvPr/>
      </p:nvGrpSpPr>
      <p:grpSpPr>
        <a:xfrm>
          <a:off x="0" y="0"/>
          <a:ext cx="0" cy="0"/>
          <a:chOff x="0" y="0"/>
          <a:chExt cx="0" cy="0"/>
        </a:xfrm>
      </p:grpSpPr>
      <p:sp>
        <p:nvSpPr>
          <p:cNvPr id="1587" name="Google Shape;1587;p79"/>
          <p:cNvSpPr txBox="1"/>
          <p:nvPr/>
        </p:nvSpPr>
        <p:spPr>
          <a:xfrm>
            <a:off x="1068100" y="1087849"/>
            <a:ext cx="7047300" cy="44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100">
                <a:solidFill>
                  <a:schemeClr val="lt1"/>
                </a:solidFill>
              </a:rPr>
              <a:t>This presentation has been made using the following fonts:</a:t>
            </a:r>
            <a:endParaRPr sz="1100">
              <a:solidFill>
                <a:schemeClr val="lt1"/>
              </a:solidFill>
            </a:endParaRPr>
          </a:p>
          <a:p>
            <a:pPr marL="0" lvl="0" indent="0" algn="l" rtl="0">
              <a:lnSpc>
                <a:spcPct val="115000"/>
              </a:lnSpc>
              <a:spcBef>
                <a:spcPts val="0"/>
              </a:spcBef>
              <a:spcAft>
                <a:spcPts val="0"/>
              </a:spcAft>
              <a:buNone/>
            </a:pPr>
            <a:endParaRPr sz="1300">
              <a:solidFill>
                <a:schemeClr val="lt1"/>
              </a:solidFill>
            </a:endParaRPr>
          </a:p>
        </p:txBody>
      </p:sp>
      <p:sp>
        <p:nvSpPr>
          <p:cNvPr id="1588" name="Google Shape;1588;p79"/>
          <p:cNvSpPr txBox="1"/>
          <p:nvPr/>
        </p:nvSpPr>
        <p:spPr>
          <a:xfrm>
            <a:off x="1068100" y="1610422"/>
            <a:ext cx="7047300" cy="12549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100" b="1">
                <a:solidFill>
                  <a:schemeClr val="lt1"/>
                </a:solidFill>
              </a:rPr>
              <a:t>Cormorant Unicase</a:t>
            </a:r>
            <a:endParaRPr sz="1100" b="1">
              <a:solidFill>
                <a:schemeClr val="lt1"/>
              </a:solidFill>
            </a:endParaRPr>
          </a:p>
          <a:p>
            <a:pPr marL="0" lvl="0" indent="0" algn="ctr" rtl="0">
              <a:lnSpc>
                <a:spcPct val="115000"/>
              </a:lnSpc>
              <a:spcBef>
                <a:spcPts val="0"/>
              </a:spcBef>
              <a:spcAft>
                <a:spcPts val="0"/>
              </a:spcAft>
              <a:buNone/>
            </a:pPr>
            <a:r>
              <a:rPr lang="en" sz="1100">
                <a:solidFill>
                  <a:schemeClr val="lt1"/>
                </a:solidFill>
                <a:uFill>
                  <a:noFill/>
                </a:uFill>
                <a:hlinkClick r:id="rId3">
                  <a:extLst>
                    <a:ext uri="{A12FA001-AC4F-418D-AE19-62706E023703}">
                      <ahyp:hlinkClr xmlns:ahyp="http://schemas.microsoft.com/office/drawing/2018/hyperlinkcolor" val="tx"/>
                    </a:ext>
                  </a:extLst>
                </a:hlinkClick>
              </a:rPr>
              <a:t>(https://fonts.google.com/specimen/Cormorant+Unicase)</a:t>
            </a:r>
            <a:endParaRPr sz="1100">
              <a:solidFill>
                <a:schemeClr val="lt1"/>
              </a:solidFill>
            </a:endParaRPr>
          </a:p>
          <a:p>
            <a:pPr marL="0" lvl="0" indent="0" algn="ctr" rtl="0">
              <a:lnSpc>
                <a:spcPct val="115000"/>
              </a:lnSpc>
              <a:spcBef>
                <a:spcPts val="0"/>
              </a:spcBef>
              <a:spcAft>
                <a:spcPts val="0"/>
              </a:spcAft>
              <a:buNone/>
            </a:pPr>
            <a:endParaRPr sz="800">
              <a:solidFill>
                <a:schemeClr val="lt1"/>
              </a:solidFill>
            </a:endParaRPr>
          </a:p>
          <a:p>
            <a:pPr marL="0" lvl="0" indent="0" algn="ctr" rtl="0">
              <a:lnSpc>
                <a:spcPct val="115000"/>
              </a:lnSpc>
              <a:spcBef>
                <a:spcPts val="0"/>
              </a:spcBef>
              <a:spcAft>
                <a:spcPts val="0"/>
              </a:spcAft>
              <a:buNone/>
            </a:pPr>
            <a:r>
              <a:rPr lang="en" sz="1100" b="1">
                <a:solidFill>
                  <a:schemeClr val="lt1"/>
                </a:solidFill>
              </a:rPr>
              <a:t>Syne</a:t>
            </a:r>
            <a:endParaRPr sz="1100" b="1">
              <a:solidFill>
                <a:schemeClr val="lt1"/>
              </a:solidFill>
            </a:endParaRPr>
          </a:p>
          <a:p>
            <a:pPr marL="0" lvl="0" indent="0" algn="ctr" rtl="0">
              <a:lnSpc>
                <a:spcPct val="115000"/>
              </a:lnSpc>
              <a:spcBef>
                <a:spcPts val="0"/>
              </a:spcBef>
              <a:spcAft>
                <a:spcPts val="0"/>
              </a:spcAft>
              <a:buNone/>
            </a:pPr>
            <a:r>
              <a:rPr lang="en" sz="1100">
                <a:solidFill>
                  <a:schemeClr val="lt1"/>
                </a:solidFill>
                <a:uFill>
                  <a:noFill/>
                </a:uFill>
                <a:hlinkClick r:id="rId4">
                  <a:extLst>
                    <a:ext uri="{A12FA001-AC4F-418D-AE19-62706E023703}">
                      <ahyp:hlinkClr xmlns:ahyp="http://schemas.microsoft.com/office/drawing/2018/hyperlinkcolor" val="tx"/>
                    </a:ext>
                  </a:extLst>
                </a:hlinkClick>
              </a:rPr>
              <a:t>(https://fonts.google.com/specimen/Syne)</a:t>
            </a:r>
            <a:endParaRPr sz="1100">
              <a:solidFill>
                <a:schemeClr val="lt1"/>
              </a:solidFill>
            </a:endParaRPr>
          </a:p>
        </p:txBody>
      </p:sp>
      <p:sp>
        <p:nvSpPr>
          <p:cNvPr id="1589" name="Google Shape;1589;p79"/>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Fonts &amp; colors used</a:t>
            </a:r>
            <a:endParaRPr/>
          </a:p>
        </p:txBody>
      </p:sp>
      <p:sp>
        <p:nvSpPr>
          <p:cNvPr id="1590" name="Google Shape;1590;p79"/>
          <p:cNvSpPr/>
          <p:nvPr/>
        </p:nvSpPr>
        <p:spPr>
          <a:xfrm>
            <a:off x="2583563" y="2988225"/>
            <a:ext cx="791400" cy="754200"/>
          </a:xfrm>
          <a:prstGeom prst="roundRect">
            <a:avLst>
              <a:gd name="adj" fmla="val 16667"/>
            </a:avLst>
          </a:prstGeom>
          <a:solidFill>
            <a:srgbClr val="FF524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79"/>
          <p:cNvSpPr/>
          <p:nvPr/>
        </p:nvSpPr>
        <p:spPr>
          <a:xfrm>
            <a:off x="3645382" y="2988225"/>
            <a:ext cx="791400" cy="754200"/>
          </a:xfrm>
          <a:prstGeom prst="roundRect">
            <a:avLst>
              <a:gd name="adj" fmla="val 16667"/>
            </a:avLst>
          </a:prstGeom>
          <a:solidFill>
            <a:srgbClr val="FFF5F5"/>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79"/>
          <p:cNvSpPr/>
          <p:nvPr/>
        </p:nvSpPr>
        <p:spPr>
          <a:xfrm>
            <a:off x="4707202" y="2988225"/>
            <a:ext cx="791400" cy="754200"/>
          </a:xfrm>
          <a:prstGeom prst="roundRect">
            <a:avLst>
              <a:gd name="adj" fmla="val 16667"/>
            </a:avLst>
          </a:prstGeom>
          <a:solidFill>
            <a:srgbClr val="626870"/>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79"/>
          <p:cNvSpPr txBox="1"/>
          <p:nvPr/>
        </p:nvSpPr>
        <p:spPr>
          <a:xfrm>
            <a:off x="2583563" y="31452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#ff524b</a:t>
            </a:r>
            <a:endParaRPr sz="1000">
              <a:solidFill>
                <a:srgbClr val="FFFFFF"/>
              </a:solidFill>
            </a:endParaRPr>
          </a:p>
        </p:txBody>
      </p:sp>
      <p:sp>
        <p:nvSpPr>
          <p:cNvPr id="1594" name="Google Shape;1594;p79"/>
          <p:cNvSpPr txBox="1"/>
          <p:nvPr/>
        </p:nvSpPr>
        <p:spPr>
          <a:xfrm>
            <a:off x="3645388" y="31452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#fff5f5</a:t>
            </a:r>
            <a:endParaRPr sz="1000">
              <a:solidFill>
                <a:schemeClr val="dk1"/>
              </a:solidFill>
            </a:endParaRPr>
          </a:p>
        </p:txBody>
      </p:sp>
      <p:sp>
        <p:nvSpPr>
          <p:cNvPr id="1595" name="Google Shape;1595;p79"/>
          <p:cNvSpPr txBox="1"/>
          <p:nvPr/>
        </p:nvSpPr>
        <p:spPr>
          <a:xfrm>
            <a:off x="4707213" y="31452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#626870</a:t>
            </a:r>
            <a:endParaRPr sz="1000">
              <a:solidFill>
                <a:srgbClr val="FFFFFF"/>
              </a:solidFill>
            </a:endParaRPr>
          </a:p>
        </p:txBody>
      </p:sp>
      <p:sp>
        <p:nvSpPr>
          <p:cNvPr id="1596" name="Google Shape;1596;p79"/>
          <p:cNvSpPr/>
          <p:nvPr/>
        </p:nvSpPr>
        <p:spPr>
          <a:xfrm>
            <a:off x="5769038" y="2988225"/>
            <a:ext cx="791400" cy="754200"/>
          </a:xfrm>
          <a:prstGeom prst="roundRect">
            <a:avLst>
              <a:gd name="adj" fmla="val 16667"/>
            </a:avLst>
          </a:prstGeom>
          <a:solidFill>
            <a:srgbClr val="FF9995"/>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79"/>
          <p:cNvSpPr txBox="1"/>
          <p:nvPr/>
        </p:nvSpPr>
        <p:spPr>
          <a:xfrm>
            <a:off x="5769038" y="31452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#ff9995</a:t>
            </a:r>
            <a:endParaRPr sz="1000">
              <a:solidFill>
                <a:srgbClr val="FFFFFF"/>
              </a:solidFill>
            </a:endParaRPr>
          </a:p>
        </p:txBody>
      </p:sp>
      <p:sp>
        <p:nvSpPr>
          <p:cNvPr id="1598" name="Google Shape;1598;p79"/>
          <p:cNvSpPr/>
          <p:nvPr/>
        </p:nvSpPr>
        <p:spPr>
          <a:xfrm>
            <a:off x="4176300" y="3879088"/>
            <a:ext cx="791400" cy="754200"/>
          </a:xfrm>
          <a:prstGeom prst="roundRect">
            <a:avLst>
              <a:gd name="adj" fmla="val 16667"/>
            </a:avLst>
          </a:prstGeom>
          <a:solidFill>
            <a:srgbClr val="41292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79"/>
          <p:cNvSpPr/>
          <p:nvPr/>
        </p:nvSpPr>
        <p:spPr>
          <a:xfrm>
            <a:off x="5238120" y="3879088"/>
            <a:ext cx="791400" cy="754200"/>
          </a:xfrm>
          <a:prstGeom prst="roundRect">
            <a:avLst>
              <a:gd name="adj" fmla="val 16667"/>
            </a:avLst>
          </a:prstGeom>
          <a:solidFill>
            <a:srgbClr val="FF524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79"/>
          <p:cNvSpPr txBox="1"/>
          <p:nvPr/>
        </p:nvSpPr>
        <p:spPr>
          <a:xfrm>
            <a:off x="4176300" y="4036138"/>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#412929</a:t>
            </a:r>
            <a:endParaRPr sz="1000">
              <a:solidFill>
                <a:srgbClr val="FFFFFF"/>
              </a:solidFill>
            </a:endParaRPr>
          </a:p>
        </p:txBody>
      </p:sp>
      <p:sp>
        <p:nvSpPr>
          <p:cNvPr id="1601" name="Google Shape;1601;p79"/>
          <p:cNvSpPr txBox="1"/>
          <p:nvPr/>
        </p:nvSpPr>
        <p:spPr>
          <a:xfrm>
            <a:off x="5238125" y="4036138"/>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#ff524b</a:t>
            </a:r>
            <a:endParaRPr sz="1000">
              <a:solidFill>
                <a:srgbClr val="FFFFFF"/>
              </a:solidFill>
            </a:endParaRPr>
          </a:p>
        </p:txBody>
      </p:sp>
      <p:sp>
        <p:nvSpPr>
          <p:cNvPr id="1602" name="Google Shape;1602;p79"/>
          <p:cNvSpPr/>
          <p:nvPr/>
        </p:nvSpPr>
        <p:spPr>
          <a:xfrm>
            <a:off x="3114475" y="3879088"/>
            <a:ext cx="791400" cy="754200"/>
          </a:xfrm>
          <a:prstGeom prst="roundRect">
            <a:avLst>
              <a:gd name="adj" fmla="val 16667"/>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79"/>
          <p:cNvSpPr txBox="1"/>
          <p:nvPr/>
        </p:nvSpPr>
        <p:spPr>
          <a:xfrm>
            <a:off x="3114475" y="4036138"/>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#ffffff</a:t>
            </a:r>
            <a:endParaRPr sz="1000">
              <a:solidFill>
                <a:schemeClr val="dk1"/>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607"/>
        <p:cNvGrpSpPr/>
        <p:nvPr/>
      </p:nvGrpSpPr>
      <p:grpSpPr>
        <a:xfrm>
          <a:off x="0" y="0"/>
          <a:ext cx="0" cy="0"/>
          <a:chOff x="0" y="0"/>
          <a:chExt cx="0" cy="0"/>
        </a:xfrm>
      </p:grpSpPr>
      <p:sp>
        <p:nvSpPr>
          <p:cNvPr id="1608" name="Google Shape;1608;p80"/>
          <p:cNvSpPr txBox="1"/>
          <p:nvPr/>
        </p:nvSpPr>
        <p:spPr>
          <a:xfrm>
            <a:off x="1252425" y="1086401"/>
            <a:ext cx="6630900" cy="852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100">
                <a:solidFill>
                  <a:srgbClr val="FFFFFF"/>
                </a:solidFill>
              </a:rPr>
              <a:t>Create your Story with our illustrated concepts. Choose the style you like the most, edit its colors, pick the background and layers you want to show and bring them to life with the animator panel! It will boost your presentation. Check out</a:t>
            </a:r>
            <a:r>
              <a:rPr lang="en" sz="1100">
                <a:solidFill>
                  <a:srgbClr val="869FB2"/>
                </a:solidFill>
              </a:rPr>
              <a:t> h</a:t>
            </a:r>
            <a:r>
              <a:rPr lang="en" sz="1100">
                <a:solidFill>
                  <a:srgbClr val="869FB2"/>
                </a:solidFill>
                <a:uFill>
                  <a:noFill/>
                </a:uFill>
                <a:hlinkClick r:id="rId3">
                  <a:extLst>
                    <a:ext uri="{A12FA001-AC4F-418D-AE19-62706E023703}">
                      <ahyp:hlinkClr xmlns:ahyp="http://schemas.microsoft.com/office/drawing/2018/hyperlinkcolor" val="tx"/>
                    </a:ext>
                  </a:extLst>
                </a:hlinkClick>
              </a:rPr>
              <a:t>ow it works.</a:t>
            </a:r>
            <a:endParaRPr sz="1100">
              <a:solidFill>
                <a:srgbClr val="869FB2"/>
              </a:solidFill>
            </a:endParaRPr>
          </a:p>
        </p:txBody>
      </p:sp>
      <p:pic>
        <p:nvPicPr>
          <p:cNvPr id="1609" name="Google Shape;1609;p80"/>
          <p:cNvPicPr preferRelativeResize="0"/>
          <p:nvPr/>
        </p:nvPicPr>
        <p:blipFill rotWithShape="1">
          <a:blip r:embed="rId4">
            <a:alphaModFix/>
          </a:blip>
          <a:srcRect t="16540" b="16547"/>
          <a:stretch/>
        </p:blipFill>
        <p:spPr>
          <a:xfrm>
            <a:off x="510820" y="2688639"/>
            <a:ext cx="1606719" cy="1075073"/>
          </a:xfrm>
          <a:prstGeom prst="rect">
            <a:avLst/>
          </a:prstGeom>
          <a:noFill/>
          <a:ln>
            <a:noFill/>
          </a:ln>
        </p:spPr>
      </p:pic>
      <p:sp>
        <p:nvSpPr>
          <p:cNvPr id="1610" name="Google Shape;1610;p80">
            <a:hlinkClick r:id="rId5"/>
          </p:cNvPr>
          <p:cNvSpPr txBox="1"/>
          <p:nvPr/>
        </p:nvSpPr>
        <p:spPr>
          <a:xfrm>
            <a:off x="678041"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5">
                  <a:extLst>
                    <a:ext uri="{A12FA001-AC4F-418D-AE19-62706E023703}">
                      <ahyp:hlinkClr xmlns:ahyp="http://schemas.microsoft.com/office/drawing/2018/hyperlinkcolor" val="tx"/>
                    </a:ext>
                  </a:extLst>
                </a:hlinkClick>
              </a:rPr>
              <a:t>Pana</a:t>
            </a:r>
            <a:endParaRPr>
              <a:solidFill>
                <a:srgbClr val="869FB2"/>
              </a:solidFill>
            </a:endParaRPr>
          </a:p>
        </p:txBody>
      </p:sp>
      <p:sp>
        <p:nvSpPr>
          <p:cNvPr id="1611" name="Google Shape;1611;p80">
            <a:hlinkClick r:id="rId6"/>
          </p:cNvPr>
          <p:cNvSpPr txBox="1"/>
          <p:nvPr/>
        </p:nvSpPr>
        <p:spPr>
          <a:xfrm>
            <a:off x="2289219"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6">
                  <a:extLst>
                    <a:ext uri="{A12FA001-AC4F-418D-AE19-62706E023703}">
                      <ahyp:hlinkClr xmlns:ahyp="http://schemas.microsoft.com/office/drawing/2018/hyperlinkcolor" val="tx"/>
                    </a:ext>
                  </a:extLst>
                </a:hlinkClick>
              </a:rPr>
              <a:t>Amico</a:t>
            </a:r>
            <a:endParaRPr>
              <a:solidFill>
                <a:srgbClr val="869FB2"/>
              </a:solidFill>
            </a:endParaRPr>
          </a:p>
        </p:txBody>
      </p:sp>
      <p:sp>
        <p:nvSpPr>
          <p:cNvPr id="1612" name="Google Shape;1612;p80">
            <a:hlinkClick r:id="rId7"/>
          </p:cNvPr>
          <p:cNvSpPr txBox="1"/>
          <p:nvPr/>
        </p:nvSpPr>
        <p:spPr>
          <a:xfrm>
            <a:off x="3900404"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7">
                  <a:extLst>
                    <a:ext uri="{A12FA001-AC4F-418D-AE19-62706E023703}">
                      <ahyp:hlinkClr xmlns:ahyp="http://schemas.microsoft.com/office/drawing/2018/hyperlinkcolor" val="tx"/>
                    </a:ext>
                  </a:extLst>
                </a:hlinkClick>
              </a:rPr>
              <a:t>Bro</a:t>
            </a:r>
            <a:endParaRPr>
              <a:solidFill>
                <a:srgbClr val="869FB2"/>
              </a:solidFill>
            </a:endParaRPr>
          </a:p>
        </p:txBody>
      </p:sp>
      <p:sp>
        <p:nvSpPr>
          <p:cNvPr id="1613" name="Google Shape;1613;p80">
            <a:hlinkClick r:id="rId8"/>
          </p:cNvPr>
          <p:cNvSpPr txBox="1"/>
          <p:nvPr/>
        </p:nvSpPr>
        <p:spPr>
          <a:xfrm>
            <a:off x="5511563"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8">
                  <a:extLst>
                    <a:ext uri="{A12FA001-AC4F-418D-AE19-62706E023703}">
                      <ahyp:hlinkClr xmlns:ahyp="http://schemas.microsoft.com/office/drawing/2018/hyperlinkcolor" val="tx"/>
                    </a:ext>
                  </a:extLst>
                </a:hlinkClick>
              </a:rPr>
              <a:t>Rafiki</a:t>
            </a:r>
            <a:endParaRPr>
              <a:solidFill>
                <a:srgbClr val="869FB2"/>
              </a:solidFill>
            </a:endParaRPr>
          </a:p>
        </p:txBody>
      </p:sp>
      <p:pic>
        <p:nvPicPr>
          <p:cNvPr id="1614" name="Google Shape;1614;p80"/>
          <p:cNvPicPr preferRelativeResize="0"/>
          <p:nvPr/>
        </p:nvPicPr>
        <p:blipFill rotWithShape="1">
          <a:blip r:embed="rId9">
            <a:alphaModFix/>
          </a:blip>
          <a:srcRect/>
          <a:stretch/>
        </p:blipFill>
        <p:spPr>
          <a:xfrm>
            <a:off x="2255077" y="2410850"/>
            <a:ext cx="1340595" cy="1340603"/>
          </a:xfrm>
          <a:prstGeom prst="rect">
            <a:avLst/>
          </a:prstGeom>
          <a:noFill/>
          <a:ln>
            <a:noFill/>
          </a:ln>
        </p:spPr>
      </p:pic>
      <p:pic>
        <p:nvPicPr>
          <p:cNvPr id="1615" name="Google Shape;1615;p80"/>
          <p:cNvPicPr preferRelativeResize="0"/>
          <p:nvPr/>
        </p:nvPicPr>
        <p:blipFill rotWithShape="1">
          <a:blip r:embed="rId10">
            <a:alphaModFix/>
          </a:blip>
          <a:srcRect l="4194" t="11228" r="4213" b="8854"/>
          <a:stretch/>
        </p:blipFill>
        <p:spPr>
          <a:xfrm>
            <a:off x="3774275" y="2532512"/>
            <a:ext cx="1448304" cy="1263588"/>
          </a:xfrm>
          <a:prstGeom prst="rect">
            <a:avLst/>
          </a:prstGeom>
          <a:noFill/>
          <a:ln>
            <a:noFill/>
          </a:ln>
        </p:spPr>
      </p:pic>
      <p:pic>
        <p:nvPicPr>
          <p:cNvPr id="1616" name="Google Shape;1616;p80"/>
          <p:cNvPicPr preferRelativeResize="0"/>
          <p:nvPr/>
        </p:nvPicPr>
        <p:blipFill rotWithShape="1">
          <a:blip r:embed="rId11">
            <a:alphaModFix/>
          </a:blip>
          <a:srcRect t="6567" b="11945"/>
          <a:stretch/>
        </p:blipFill>
        <p:spPr>
          <a:xfrm>
            <a:off x="5347337" y="2581527"/>
            <a:ext cx="1448284" cy="1180164"/>
          </a:xfrm>
          <a:prstGeom prst="rect">
            <a:avLst/>
          </a:prstGeom>
          <a:noFill/>
          <a:ln>
            <a:noFill/>
          </a:ln>
        </p:spPr>
      </p:pic>
      <p:pic>
        <p:nvPicPr>
          <p:cNvPr id="1617" name="Google Shape;1617;p80"/>
          <p:cNvPicPr preferRelativeResize="0"/>
          <p:nvPr/>
        </p:nvPicPr>
        <p:blipFill rotWithShape="1">
          <a:blip r:embed="rId12">
            <a:alphaModFix/>
          </a:blip>
          <a:srcRect t="11708" b="17967"/>
          <a:stretch/>
        </p:blipFill>
        <p:spPr>
          <a:xfrm>
            <a:off x="6836257" y="2523903"/>
            <a:ext cx="1796923" cy="1263600"/>
          </a:xfrm>
          <a:prstGeom prst="rect">
            <a:avLst/>
          </a:prstGeom>
          <a:noFill/>
          <a:ln>
            <a:noFill/>
          </a:ln>
        </p:spPr>
      </p:pic>
      <p:sp>
        <p:nvSpPr>
          <p:cNvPr id="1618" name="Google Shape;1618;p80">
            <a:hlinkClick r:id="rId13"/>
          </p:cNvPr>
          <p:cNvSpPr txBox="1"/>
          <p:nvPr/>
        </p:nvSpPr>
        <p:spPr>
          <a:xfrm>
            <a:off x="7122738"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13">
                  <a:extLst>
                    <a:ext uri="{A12FA001-AC4F-418D-AE19-62706E023703}">
                      <ahyp:hlinkClr xmlns:ahyp="http://schemas.microsoft.com/office/drawing/2018/hyperlinkcolor" val="tx"/>
                    </a:ext>
                  </a:extLst>
                </a:hlinkClick>
              </a:rPr>
              <a:t>Cuate</a:t>
            </a:r>
            <a:endParaRPr>
              <a:solidFill>
                <a:srgbClr val="869FB2"/>
              </a:solidFill>
            </a:endParaRPr>
          </a:p>
        </p:txBody>
      </p:sp>
      <p:sp>
        <p:nvSpPr>
          <p:cNvPr id="1619" name="Google Shape;1619;p80"/>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Storyset</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623"/>
        <p:cNvGrpSpPr/>
        <p:nvPr/>
      </p:nvGrpSpPr>
      <p:grpSpPr>
        <a:xfrm>
          <a:off x="0" y="0"/>
          <a:ext cx="0" cy="0"/>
          <a:chOff x="0" y="0"/>
          <a:chExt cx="0" cy="0"/>
        </a:xfrm>
      </p:grpSpPr>
      <p:grpSp>
        <p:nvGrpSpPr>
          <p:cNvPr id="1624" name="Google Shape;1624;p81"/>
          <p:cNvGrpSpPr/>
          <p:nvPr/>
        </p:nvGrpSpPr>
        <p:grpSpPr>
          <a:xfrm>
            <a:off x="5082708" y="3095784"/>
            <a:ext cx="442841" cy="514271"/>
            <a:chOff x="4727025" y="1332775"/>
            <a:chExt cx="59900" cy="69625"/>
          </a:xfrm>
        </p:grpSpPr>
        <p:sp>
          <p:nvSpPr>
            <p:cNvPr id="1625" name="Google Shape;1625;p81"/>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81"/>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7" name="Google Shape;1627;p81"/>
          <p:cNvGrpSpPr/>
          <p:nvPr/>
        </p:nvGrpSpPr>
        <p:grpSpPr>
          <a:xfrm>
            <a:off x="5758025" y="2343272"/>
            <a:ext cx="500909" cy="500899"/>
            <a:chOff x="4820425" y="1329900"/>
            <a:chExt cx="70175" cy="70350"/>
          </a:xfrm>
        </p:grpSpPr>
        <p:sp>
          <p:nvSpPr>
            <p:cNvPr id="1628" name="Google Shape;1628;p81"/>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81"/>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81"/>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81"/>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2" name="Google Shape;1632;p81"/>
          <p:cNvGrpSpPr/>
          <p:nvPr/>
        </p:nvGrpSpPr>
        <p:grpSpPr>
          <a:xfrm>
            <a:off x="6410648" y="2355062"/>
            <a:ext cx="538135" cy="493119"/>
            <a:chOff x="4903200" y="1331525"/>
            <a:chExt cx="73575" cy="67425"/>
          </a:xfrm>
        </p:grpSpPr>
        <p:sp>
          <p:nvSpPr>
            <p:cNvPr id="1633" name="Google Shape;1633;p81"/>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1634" name="Google Shape;1634;p81"/>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5" name="Google Shape;1635;p81"/>
          <p:cNvGrpSpPr/>
          <p:nvPr/>
        </p:nvGrpSpPr>
        <p:grpSpPr>
          <a:xfrm>
            <a:off x="5670599" y="3097040"/>
            <a:ext cx="544563" cy="511895"/>
            <a:chOff x="4815575" y="1416800"/>
            <a:chExt cx="73750" cy="71400"/>
          </a:xfrm>
        </p:grpSpPr>
        <p:sp>
          <p:nvSpPr>
            <p:cNvPr id="1636" name="Google Shape;1636;p81"/>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81"/>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81"/>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9" name="Google Shape;1639;p81"/>
          <p:cNvGrpSpPr/>
          <p:nvPr/>
        </p:nvGrpSpPr>
        <p:grpSpPr>
          <a:xfrm>
            <a:off x="6367224" y="3096746"/>
            <a:ext cx="602914" cy="512477"/>
            <a:chOff x="4902475" y="1418875"/>
            <a:chExt cx="74500" cy="63775"/>
          </a:xfrm>
        </p:grpSpPr>
        <p:sp>
          <p:nvSpPr>
            <p:cNvPr id="1640" name="Google Shape;1640;p81"/>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81"/>
            <p:cNvSpPr/>
            <p:nvPr/>
          </p:nvSpPr>
          <p:spPr>
            <a:xfrm>
              <a:off x="4916811"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2" name="Google Shape;1642;p81"/>
          <p:cNvGrpSpPr/>
          <p:nvPr/>
        </p:nvGrpSpPr>
        <p:grpSpPr>
          <a:xfrm>
            <a:off x="5783096" y="3835985"/>
            <a:ext cx="515391" cy="525699"/>
            <a:chOff x="4818100" y="1507675"/>
            <a:chExt cx="71225" cy="71625"/>
          </a:xfrm>
        </p:grpSpPr>
        <p:sp>
          <p:nvSpPr>
            <p:cNvPr id="1643" name="Google Shape;1643;p81"/>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81"/>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81"/>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81"/>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7" name="Google Shape;1647;p81"/>
          <p:cNvGrpSpPr/>
          <p:nvPr/>
        </p:nvGrpSpPr>
        <p:grpSpPr>
          <a:xfrm>
            <a:off x="5121199" y="3857517"/>
            <a:ext cx="522956" cy="489869"/>
            <a:chOff x="4721450" y="1509475"/>
            <a:chExt cx="79350" cy="74325"/>
          </a:xfrm>
        </p:grpSpPr>
        <p:sp>
          <p:nvSpPr>
            <p:cNvPr id="1648" name="Google Shape;1648;p81"/>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81"/>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81"/>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81"/>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2" name="Google Shape;1652;p81"/>
          <p:cNvGrpSpPr/>
          <p:nvPr/>
        </p:nvGrpSpPr>
        <p:grpSpPr>
          <a:xfrm>
            <a:off x="6444441" y="3837269"/>
            <a:ext cx="525704" cy="535436"/>
            <a:chOff x="4906800" y="1507500"/>
            <a:chExt cx="70350" cy="71075"/>
          </a:xfrm>
        </p:grpSpPr>
        <p:sp>
          <p:nvSpPr>
            <p:cNvPr id="1653" name="Google Shape;1653;p81"/>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81"/>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81"/>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81"/>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81"/>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8" name="Google Shape;1658;p81"/>
          <p:cNvGrpSpPr/>
          <p:nvPr/>
        </p:nvGrpSpPr>
        <p:grpSpPr>
          <a:xfrm>
            <a:off x="4477263" y="2343250"/>
            <a:ext cx="508054" cy="508095"/>
            <a:chOff x="3736598" y="2170606"/>
            <a:chExt cx="404889" cy="404889"/>
          </a:xfrm>
        </p:grpSpPr>
        <p:sp>
          <p:nvSpPr>
            <p:cNvPr id="1659" name="Google Shape;1659;p81"/>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81"/>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81"/>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81"/>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63" name="Google Shape;1663;p81"/>
          <p:cNvGrpSpPr/>
          <p:nvPr/>
        </p:nvGrpSpPr>
        <p:grpSpPr>
          <a:xfrm>
            <a:off x="3765303" y="2343345"/>
            <a:ext cx="575790" cy="507904"/>
            <a:chOff x="3161917" y="2170682"/>
            <a:chExt cx="458870" cy="404737"/>
          </a:xfrm>
        </p:grpSpPr>
        <p:sp>
          <p:nvSpPr>
            <p:cNvPr id="1664" name="Google Shape;1664;p81"/>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1665" name="Google Shape;1665;p81"/>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81"/>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67" name="Google Shape;1667;p81"/>
          <p:cNvGrpSpPr/>
          <p:nvPr/>
        </p:nvGrpSpPr>
        <p:grpSpPr>
          <a:xfrm>
            <a:off x="3792833" y="3103717"/>
            <a:ext cx="520730" cy="498567"/>
            <a:chOff x="3179914" y="2889488"/>
            <a:chExt cx="422876" cy="404911"/>
          </a:xfrm>
        </p:grpSpPr>
        <p:sp>
          <p:nvSpPr>
            <p:cNvPr id="1668" name="Google Shape;1668;p81"/>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81"/>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81"/>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81"/>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81"/>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81"/>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74" name="Google Shape;1674;p81"/>
          <p:cNvGrpSpPr/>
          <p:nvPr/>
        </p:nvGrpSpPr>
        <p:grpSpPr>
          <a:xfrm>
            <a:off x="4421513" y="3103677"/>
            <a:ext cx="516145" cy="498648"/>
            <a:chOff x="3729467" y="2889422"/>
            <a:chExt cx="419153" cy="404977"/>
          </a:xfrm>
        </p:grpSpPr>
        <p:sp>
          <p:nvSpPr>
            <p:cNvPr id="1675" name="Google Shape;1675;p81"/>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81"/>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81"/>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81"/>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81"/>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81"/>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81"/>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82" name="Google Shape;1682;p81"/>
          <p:cNvSpPr/>
          <p:nvPr/>
        </p:nvSpPr>
        <p:spPr>
          <a:xfrm>
            <a:off x="7439738" y="2350672"/>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81"/>
          <p:cNvSpPr/>
          <p:nvPr/>
        </p:nvSpPr>
        <p:spPr>
          <a:xfrm>
            <a:off x="7139193" y="2333075"/>
            <a:ext cx="171771" cy="12919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81"/>
          <p:cNvSpPr/>
          <p:nvPr/>
        </p:nvSpPr>
        <p:spPr>
          <a:xfrm>
            <a:off x="7761482" y="233952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81"/>
          <p:cNvSpPr/>
          <p:nvPr/>
        </p:nvSpPr>
        <p:spPr>
          <a:xfrm>
            <a:off x="8056187" y="2333075"/>
            <a:ext cx="163855" cy="129198"/>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86" name="Google Shape;1686;p81"/>
          <p:cNvGrpSpPr/>
          <p:nvPr/>
        </p:nvGrpSpPr>
        <p:grpSpPr>
          <a:xfrm>
            <a:off x="7141841" y="2550562"/>
            <a:ext cx="166473" cy="141497"/>
            <a:chOff x="4660325" y="1866850"/>
            <a:chExt cx="68350" cy="58100"/>
          </a:xfrm>
        </p:grpSpPr>
        <p:sp>
          <p:nvSpPr>
            <p:cNvPr id="1687" name="Google Shape;1687;p81"/>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81"/>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89" name="Google Shape;1689;p81"/>
          <p:cNvGrpSpPr/>
          <p:nvPr/>
        </p:nvGrpSpPr>
        <p:grpSpPr>
          <a:xfrm>
            <a:off x="7451186" y="2576286"/>
            <a:ext cx="162515" cy="90049"/>
            <a:chOff x="4791775" y="1877500"/>
            <a:chExt cx="66725" cy="36975"/>
          </a:xfrm>
        </p:grpSpPr>
        <p:sp>
          <p:nvSpPr>
            <p:cNvPr id="1690" name="Google Shape;1690;p81"/>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81"/>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2" name="Google Shape;1692;p81"/>
          <p:cNvGrpSpPr/>
          <p:nvPr/>
        </p:nvGrpSpPr>
        <p:grpSpPr>
          <a:xfrm>
            <a:off x="7772899" y="2576286"/>
            <a:ext cx="144979" cy="90049"/>
            <a:chOff x="4923925" y="1877500"/>
            <a:chExt cx="59525" cy="36975"/>
          </a:xfrm>
        </p:grpSpPr>
        <p:sp>
          <p:nvSpPr>
            <p:cNvPr id="1693" name="Google Shape;1693;p81"/>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81"/>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5" name="Google Shape;1695;p81"/>
          <p:cNvGrpSpPr/>
          <p:nvPr/>
        </p:nvGrpSpPr>
        <p:grpSpPr>
          <a:xfrm>
            <a:off x="8067390" y="2558477"/>
            <a:ext cx="141447" cy="125667"/>
            <a:chOff x="5058450" y="1870100"/>
            <a:chExt cx="58075" cy="51600"/>
          </a:xfrm>
        </p:grpSpPr>
        <p:sp>
          <p:nvSpPr>
            <p:cNvPr id="1696" name="Google Shape;1696;p81"/>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81"/>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8" name="Google Shape;1698;p81"/>
          <p:cNvGrpSpPr/>
          <p:nvPr/>
        </p:nvGrpSpPr>
        <p:grpSpPr>
          <a:xfrm>
            <a:off x="7481905" y="2980885"/>
            <a:ext cx="101077" cy="107645"/>
            <a:chOff x="4811425" y="2065025"/>
            <a:chExt cx="41500" cy="44200"/>
          </a:xfrm>
        </p:grpSpPr>
        <p:sp>
          <p:nvSpPr>
            <p:cNvPr id="1699" name="Google Shape;1699;p81"/>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81"/>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01" name="Google Shape;1701;p81"/>
          <p:cNvGrpSpPr/>
          <p:nvPr/>
        </p:nvGrpSpPr>
        <p:grpSpPr>
          <a:xfrm>
            <a:off x="7774342" y="2981098"/>
            <a:ext cx="120867" cy="107218"/>
            <a:chOff x="4929875" y="2065025"/>
            <a:chExt cx="49625" cy="44025"/>
          </a:xfrm>
        </p:grpSpPr>
        <p:sp>
          <p:nvSpPr>
            <p:cNvPr id="1702" name="Google Shape;1702;p81"/>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81"/>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04" name="Google Shape;1704;p81"/>
          <p:cNvGrpSpPr/>
          <p:nvPr/>
        </p:nvGrpSpPr>
        <p:grpSpPr>
          <a:xfrm>
            <a:off x="8103011" y="2984112"/>
            <a:ext cx="70206" cy="101191"/>
            <a:chOff x="5083925" y="2066350"/>
            <a:chExt cx="28825" cy="41550"/>
          </a:xfrm>
        </p:grpSpPr>
        <p:sp>
          <p:nvSpPr>
            <p:cNvPr id="1705" name="Google Shape;1705;p81"/>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81"/>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07" name="Google Shape;1707;p81"/>
          <p:cNvGrpSpPr/>
          <p:nvPr/>
        </p:nvGrpSpPr>
        <p:grpSpPr>
          <a:xfrm>
            <a:off x="7134565" y="2999759"/>
            <a:ext cx="181026" cy="69896"/>
            <a:chOff x="4659775" y="2072775"/>
            <a:chExt cx="74325" cy="28700"/>
          </a:xfrm>
        </p:grpSpPr>
        <p:sp>
          <p:nvSpPr>
            <p:cNvPr id="1708" name="Google Shape;1708;p81"/>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81"/>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81"/>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1" name="Google Shape;1711;p81"/>
          <p:cNvGrpSpPr/>
          <p:nvPr/>
        </p:nvGrpSpPr>
        <p:grpSpPr>
          <a:xfrm>
            <a:off x="8054421" y="2790324"/>
            <a:ext cx="167387" cy="89197"/>
            <a:chOff x="4662475" y="1976500"/>
            <a:chExt cx="68725" cy="36625"/>
          </a:xfrm>
        </p:grpSpPr>
        <p:sp>
          <p:nvSpPr>
            <p:cNvPr id="1712" name="Google Shape;1712;p81"/>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81"/>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81"/>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5" name="Google Shape;1715;p81"/>
          <p:cNvGrpSpPr/>
          <p:nvPr/>
        </p:nvGrpSpPr>
        <p:grpSpPr>
          <a:xfrm>
            <a:off x="7751326" y="2793764"/>
            <a:ext cx="166899" cy="82317"/>
            <a:chOff x="4920150" y="1977875"/>
            <a:chExt cx="68525" cy="33800"/>
          </a:xfrm>
        </p:grpSpPr>
        <p:sp>
          <p:nvSpPr>
            <p:cNvPr id="1716" name="Google Shape;1716;p81"/>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81"/>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81"/>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9" name="Google Shape;1719;p81"/>
          <p:cNvGrpSpPr/>
          <p:nvPr/>
        </p:nvGrpSpPr>
        <p:grpSpPr>
          <a:xfrm>
            <a:off x="7162483" y="3197682"/>
            <a:ext cx="125190" cy="127859"/>
            <a:chOff x="4676550" y="2160575"/>
            <a:chExt cx="51400" cy="52500"/>
          </a:xfrm>
        </p:grpSpPr>
        <p:sp>
          <p:nvSpPr>
            <p:cNvPr id="1720" name="Google Shape;1720;p81"/>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81"/>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81"/>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23" name="Google Shape;1723;p81"/>
          <p:cNvGrpSpPr/>
          <p:nvPr/>
        </p:nvGrpSpPr>
        <p:grpSpPr>
          <a:xfrm>
            <a:off x="7459741" y="3204714"/>
            <a:ext cx="145405" cy="113794"/>
            <a:chOff x="4768325" y="2163475"/>
            <a:chExt cx="59700" cy="46725"/>
          </a:xfrm>
        </p:grpSpPr>
        <p:sp>
          <p:nvSpPr>
            <p:cNvPr id="1724" name="Google Shape;1724;p81"/>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81"/>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26" name="Google Shape;1726;p81"/>
          <p:cNvSpPr/>
          <p:nvPr/>
        </p:nvSpPr>
        <p:spPr>
          <a:xfrm>
            <a:off x="7791696" y="3196221"/>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81"/>
          <p:cNvSpPr/>
          <p:nvPr/>
        </p:nvSpPr>
        <p:spPr>
          <a:xfrm>
            <a:off x="8064072" y="4203306"/>
            <a:ext cx="148084" cy="162989"/>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81"/>
          <p:cNvSpPr/>
          <p:nvPr/>
        </p:nvSpPr>
        <p:spPr>
          <a:xfrm>
            <a:off x="7165528" y="3431527"/>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81"/>
          <p:cNvSpPr/>
          <p:nvPr/>
        </p:nvSpPr>
        <p:spPr>
          <a:xfrm>
            <a:off x="7133499" y="4219136"/>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81"/>
          <p:cNvSpPr/>
          <p:nvPr/>
        </p:nvSpPr>
        <p:spPr>
          <a:xfrm>
            <a:off x="7150823" y="3700780"/>
            <a:ext cx="148511" cy="11251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81"/>
          <p:cNvSpPr/>
          <p:nvPr/>
        </p:nvSpPr>
        <p:spPr>
          <a:xfrm>
            <a:off x="7784572" y="3682697"/>
            <a:ext cx="100408" cy="14868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32" name="Google Shape;1732;p81"/>
          <p:cNvGrpSpPr/>
          <p:nvPr/>
        </p:nvGrpSpPr>
        <p:grpSpPr>
          <a:xfrm>
            <a:off x="7476059" y="3459808"/>
            <a:ext cx="112768" cy="106853"/>
            <a:chOff x="4768575" y="2253950"/>
            <a:chExt cx="46300" cy="43875"/>
          </a:xfrm>
        </p:grpSpPr>
        <p:sp>
          <p:nvSpPr>
            <p:cNvPr id="1733" name="Google Shape;1733;p81"/>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81"/>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35" name="Google Shape;1735;p81"/>
          <p:cNvGrpSpPr/>
          <p:nvPr/>
        </p:nvGrpSpPr>
        <p:grpSpPr>
          <a:xfrm>
            <a:off x="7775682" y="3948834"/>
            <a:ext cx="118187" cy="146246"/>
            <a:chOff x="4960900" y="2433225"/>
            <a:chExt cx="48525" cy="60050"/>
          </a:xfrm>
        </p:grpSpPr>
        <p:sp>
          <p:nvSpPr>
            <p:cNvPr id="1736" name="Google Shape;1736;p81"/>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81"/>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38" name="Google Shape;1738;p81"/>
          <p:cNvGrpSpPr/>
          <p:nvPr/>
        </p:nvGrpSpPr>
        <p:grpSpPr>
          <a:xfrm>
            <a:off x="7464247" y="4212895"/>
            <a:ext cx="136394" cy="143810"/>
            <a:chOff x="4854075" y="2527625"/>
            <a:chExt cx="56000" cy="59050"/>
          </a:xfrm>
        </p:grpSpPr>
        <p:sp>
          <p:nvSpPr>
            <p:cNvPr id="1739" name="Google Shape;1739;p81"/>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81"/>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41" name="Google Shape;1741;p81"/>
          <p:cNvSpPr/>
          <p:nvPr/>
        </p:nvSpPr>
        <p:spPr>
          <a:xfrm>
            <a:off x="7479500" y="3955623"/>
            <a:ext cx="105888" cy="132668"/>
          </a:xfrm>
          <a:custGeom>
            <a:avLst/>
            <a:gdLst/>
            <a:ahLst/>
            <a:cxnLst/>
            <a:rect l="l" t="t" r="r" b="b"/>
            <a:pathLst>
              <a:path w="1739" h="2179" extrusionOk="0">
                <a:moveTo>
                  <a:pt x="1" y="1"/>
                </a:moveTo>
                <a:lnTo>
                  <a:pt x="1" y="2179"/>
                </a:lnTo>
                <a:lnTo>
                  <a:pt x="758" y="2179"/>
                </a:lnTo>
                <a:lnTo>
                  <a:pt x="1739" y="1090"/>
                </a:lnTo>
                <a:lnTo>
                  <a:pt x="75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81"/>
          <p:cNvSpPr/>
          <p:nvPr/>
        </p:nvSpPr>
        <p:spPr>
          <a:xfrm>
            <a:off x="8058166" y="3195277"/>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81"/>
          <p:cNvSpPr/>
          <p:nvPr/>
        </p:nvSpPr>
        <p:spPr>
          <a:xfrm>
            <a:off x="7157429" y="3955623"/>
            <a:ext cx="135298" cy="132668"/>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44" name="Google Shape;1744;p81"/>
          <p:cNvGrpSpPr/>
          <p:nvPr/>
        </p:nvGrpSpPr>
        <p:grpSpPr>
          <a:xfrm>
            <a:off x="8088458" y="3676639"/>
            <a:ext cx="99312" cy="160797"/>
            <a:chOff x="5059700" y="2334775"/>
            <a:chExt cx="40775" cy="66025"/>
          </a:xfrm>
        </p:grpSpPr>
        <p:sp>
          <p:nvSpPr>
            <p:cNvPr id="1745" name="Google Shape;1745;p81"/>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81"/>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81"/>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81"/>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81"/>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81"/>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81"/>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81"/>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81"/>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54" name="Google Shape;1754;p81"/>
          <p:cNvGrpSpPr/>
          <p:nvPr/>
        </p:nvGrpSpPr>
        <p:grpSpPr>
          <a:xfrm>
            <a:off x="8045622" y="3941771"/>
            <a:ext cx="184984" cy="160371"/>
            <a:chOff x="5037700" y="2430325"/>
            <a:chExt cx="75950" cy="65850"/>
          </a:xfrm>
        </p:grpSpPr>
        <p:sp>
          <p:nvSpPr>
            <p:cNvPr id="1755" name="Google Shape;1755;p81"/>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81"/>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57" name="Google Shape;1757;p81"/>
          <p:cNvGrpSpPr/>
          <p:nvPr/>
        </p:nvGrpSpPr>
        <p:grpSpPr>
          <a:xfrm>
            <a:off x="7465128" y="3708223"/>
            <a:ext cx="173014" cy="97629"/>
            <a:chOff x="4756975" y="2341800"/>
            <a:chExt cx="91975" cy="51925"/>
          </a:xfrm>
        </p:grpSpPr>
        <p:sp>
          <p:nvSpPr>
            <p:cNvPr id="1758" name="Google Shape;1758;p81"/>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81"/>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81"/>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81"/>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81"/>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81"/>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81"/>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81"/>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81"/>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81"/>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81"/>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81"/>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81"/>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81"/>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81"/>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81"/>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81"/>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81"/>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81"/>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81"/>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8" name="Google Shape;1778;p81"/>
          <p:cNvGrpSpPr/>
          <p:nvPr/>
        </p:nvGrpSpPr>
        <p:grpSpPr>
          <a:xfrm>
            <a:off x="7732065" y="4196920"/>
            <a:ext cx="212497" cy="175761"/>
            <a:chOff x="4943575" y="2516350"/>
            <a:chExt cx="98675" cy="81700"/>
          </a:xfrm>
        </p:grpSpPr>
        <p:sp>
          <p:nvSpPr>
            <p:cNvPr id="1779" name="Google Shape;1779;p81"/>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81"/>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81"/>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81"/>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81"/>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81"/>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81"/>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81"/>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81"/>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81"/>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81"/>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81"/>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81"/>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81"/>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81"/>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81"/>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81"/>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81"/>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81"/>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81"/>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81"/>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81"/>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81"/>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81"/>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81"/>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81"/>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81"/>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81"/>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81"/>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81"/>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81"/>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81"/>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81"/>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81"/>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81"/>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81"/>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81"/>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81"/>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81"/>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81"/>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81"/>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81"/>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81"/>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81"/>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81"/>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81"/>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81"/>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81"/>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81"/>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81"/>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81"/>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81"/>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81"/>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81"/>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81"/>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81"/>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81"/>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81"/>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81"/>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81"/>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81"/>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81"/>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81"/>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81"/>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81"/>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81"/>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81"/>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81"/>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81"/>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81"/>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81"/>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81"/>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81"/>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81"/>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81"/>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81"/>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81"/>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81"/>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57" name="Google Shape;1857;p81"/>
          <p:cNvGrpSpPr/>
          <p:nvPr/>
        </p:nvGrpSpPr>
        <p:grpSpPr>
          <a:xfrm>
            <a:off x="1990126" y="3423163"/>
            <a:ext cx="965351" cy="134611"/>
            <a:chOff x="4411970" y="2962952"/>
            <a:chExt cx="706544" cy="104212"/>
          </a:xfrm>
        </p:grpSpPr>
        <p:sp>
          <p:nvSpPr>
            <p:cNvPr id="1858" name="Google Shape;1858;p81"/>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81"/>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81"/>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81"/>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solidFill>
              <a:srgbClr val="E0E7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62" name="Google Shape;1862;p81"/>
          <p:cNvGrpSpPr/>
          <p:nvPr/>
        </p:nvGrpSpPr>
        <p:grpSpPr>
          <a:xfrm>
            <a:off x="1990126" y="3012077"/>
            <a:ext cx="960158" cy="289172"/>
            <a:chOff x="4411970" y="2726085"/>
            <a:chExt cx="643107" cy="193659"/>
          </a:xfrm>
        </p:grpSpPr>
        <p:sp>
          <p:nvSpPr>
            <p:cNvPr id="1863" name="Google Shape;1863;p81"/>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81"/>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81"/>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66" name="Google Shape;1866;p81"/>
          <p:cNvGrpSpPr/>
          <p:nvPr/>
        </p:nvGrpSpPr>
        <p:grpSpPr>
          <a:xfrm>
            <a:off x="993018" y="3278187"/>
            <a:ext cx="833173" cy="259209"/>
            <a:chOff x="4411970" y="4340222"/>
            <a:chExt cx="779467" cy="242683"/>
          </a:xfrm>
        </p:grpSpPr>
        <p:sp>
          <p:nvSpPr>
            <p:cNvPr id="1867" name="Google Shape;1867;p81"/>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81"/>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81"/>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70" name="Google Shape;1870;p81"/>
          <p:cNvGrpSpPr/>
          <p:nvPr/>
        </p:nvGrpSpPr>
        <p:grpSpPr>
          <a:xfrm>
            <a:off x="1990126" y="2673933"/>
            <a:ext cx="965160" cy="216230"/>
            <a:chOff x="4411970" y="2468674"/>
            <a:chExt cx="747317" cy="167425"/>
          </a:xfrm>
        </p:grpSpPr>
        <p:sp>
          <p:nvSpPr>
            <p:cNvPr id="1871" name="Google Shape;1871;p81"/>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81"/>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73" name="Google Shape;1873;p81"/>
          <p:cNvGrpSpPr/>
          <p:nvPr/>
        </p:nvGrpSpPr>
        <p:grpSpPr>
          <a:xfrm>
            <a:off x="988873" y="2578650"/>
            <a:ext cx="810451" cy="319148"/>
            <a:chOff x="4411970" y="3686602"/>
            <a:chExt cx="797845" cy="314215"/>
          </a:xfrm>
        </p:grpSpPr>
        <p:sp>
          <p:nvSpPr>
            <p:cNvPr id="1874" name="Google Shape;1874;p81"/>
            <p:cNvSpPr/>
            <p:nvPr/>
          </p:nvSpPr>
          <p:spPr>
            <a:xfrm>
              <a:off x="4411970" y="3780383"/>
              <a:ext cx="797845" cy="220435"/>
            </a:xfrm>
            <a:custGeom>
              <a:avLst/>
              <a:gdLst/>
              <a:ahLst/>
              <a:cxnLst/>
              <a:rect l="l" t="t" r="r" b="b"/>
              <a:pathLst>
                <a:path w="17670" h="4882" extrusionOk="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81"/>
            <p:cNvSpPr/>
            <p:nvPr/>
          </p:nvSpPr>
          <p:spPr>
            <a:xfrm>
              <a:off x="4411970" y="3940447"/>
              <a:ext cx="60414" cy="60369"/>
            </a:xfrm>
            <a:custGeom>
              <a:avLst/>
              <a:gdLst/>
              <a:ahLst/>
              <a:cxnLst/>
              <a:rect l="l" t="t" r="r" b="b"/>
              <a:pathLst>
                <a:path w="1338" h="1337" extrusionOk="0">
                  <a:moveTo>
                    <a:pt x="1" y="1"/>
                  </a:moveTo>
                  <a:lnTo>
                    <a:pt x="1" y="1336"/>
                  </a:lnTo>
                  <a:lnTo>
                    <a:pt x="1338" y="1336"/>
                  </a:lnTo>
                  <a:lnTo>
                    <a:pt x="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81"/>
            <p:cNvSpPr/>
            <p:nvPr/>
          </p:nvSpPr>
          <p:spPr>
            <a:xfrm>
              <a:off x="4411970" y="3686602"/>
              <a:ext cx="228743" cy="228743"/>
            </a:xfrm>
            <a:custGeom>
              <a:avLst/>
              <a:gdLst/>
              <a:ahLst/>
              <a:cxnLst/>
              <a:rect l="l" t="t" r="r" b="b"/>
              <a:pathLst>
                <a:path w="5066" h="5066" extrusionOk="0">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81"/>
            <p:cNvSpPr/>
            <p:nvPr/>
          </p:nvSpPr>
          <p:spPr>
            <a:xfrm>
              <a:off x="4442628" y="3717261"/>
              <a:ext cx="167425" cy="167425"/>
            </a:xfrm>
            <a:custGeom>
              <a:avLst/>
              <a:gdLst/>
              <a:ahLst/>
              <a:cxnLst/>
              <a:rect l="l" t="t" r="r" b="b"/>
              <a:pathLst>
                <a:path w="3708" h="3708" extrusionOk="0">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81"/>
            <p:cNvSpPr/>
            <p:nvPr/>
          </p:nvSpPr>
          <p:spPr>
            <a:xfrm>
              <a:off x="4455090" y="3729723"/>
              <a:ext cx="142546" cy="142546"/>
            </a:xfrm>
            <a:custGeom>
              <a:avLst/>
              <a:gdLst/>
              <a:ahLst/>
              <a:cxnLst/>
              <a:rect l="l" t="t" r="r" b="b"/>
              <a:pathLst>
                <a:path w="3157" h="3157" extrusionOk="0">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79" name="Google Shape;1879;p81"/>
          <p:cNvSpPr/>
          <p:nvPr/>
        </p:nvSpPr>
        <p:spPr>
          <a:xfrm>
            <a:off x="981722" y="2987237"/>
            <a:ext cx="822545" cy="19583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80" name="Google Shape;1880;p81"/>
          <p:cNvGrpSpPr/>
          <p:nvPr/>
        </p:nvGrpSpPr>
        <p:grpSpPr>
          <a:xfrm>
            <a:off x="988970" y="2333174"/>
            <a:ext cx="1970333" cy="208784"/>
            <a:chOff x="6336019" y="3733725"/>
            <a:chExt cx="2566206" cy="351310"/>
          </a:xfrm>
        </p:grpSpPr>
        <p:sp>
          <p:nvSpPr>
            <p:cNvPr id="1881" name="Google Shape;1881;p81"/>
            <p:cNvSpPr/>
            <p:nvPr/>
          </p:nvSpPr>
          <p:spPr>
            <a:xfrm>
              <a:off x="6336019" y="3733735"/>
              <a:ext cx="1881300" cy="351300"/>
            </a:xfrm>
            <a:prstGeom prst="homePlate">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81"/>
            <p:cNvSpPr/>
            <p:nvPr/>
          </p:nvSpPr>
          <p:spPr>
            <a:xfrm>
              <a:off x="80985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81"/>
            <p:cNvSpPr/>
            <p:nvPr/>
          </p:nvSpPr>
          <p:spPr>
            <a:xfrm>
              <a:off x="83271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81"/>
            <p:cNvSpPr/>
            <p:nvPr/>
          </p:nvSpPr>
          <p:spPr>
            <a:xfrm>
              <a:off x="85557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85" name="Google Shape;1885;p81"/>
          <p:cNvGrpSpPr/>
          <p:nvPr/>
        </p:nvGrpSpPr>
        <p:grpSpPr>
          <a:xfrm>
            <a:off x="1990126" y="3940729"/>
            <a:ext cx="946551" cy="153200"/>
            <a:chOff x="4404545" y="3301592"/>
            <a:chExt cx="782403" cy="129272"/>
          </a:xfrm>
        </p:grpSpPr>
        <p:sp>
          <p:nvSpPr>
            <p:cNvPr id="1886" name="Google Shape;1886;p81"/>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81"/>
            <p:cNvSpPr/>
            <p:nvPr/>
          </p:nvSpPr>
          <p:spPr>
            <a:xfrm>
              <a:off x="4416034" y="3308320"/>
              <a:ext cx="120286" cy="11572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88" name="Google Shape;1888;p81"/>
          <p:cNvGrpSpPr/>
          <p:nvPr/>
        </p:nvGrpSpPr>
        <p:grpSpPr>
          <a:xfrm>
            <a:off x="1990126" y="3679688"/>
            <a:ext cx="962257" cy="139127"/>
            <a:chOff x="4411970" y="3131459"/>
            <a:chExt cx="710520" cy="117397"/>
          </a:xfrm>
        </p:grpSpPr>
        <p:sp>
          <p:nvSpPr>
            <p:cNvPr id="1889" name="Google Shape;1889;p81"/>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81"/>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91" name="Google Shape;1891;p81" descr="Timeline background shape"/>
          <p:cNvSpPr/>
          <p:nvPr/>
        </p:nvSpPr>
        <p:spPr>
          <a:xfrm>
            <a:off x="1990126" y="4215843"/>
            <a:ext cx="960300" cy="153000"/>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92" name="Google Shape;1892;p81"/>
          <p:cNvGrpSpPr/>
          <p:nvPr/>
        </p:nvGrpSpPr>
        <p:grpSpPr>
          <a:xfrm>
            <a:off x="990271" y="3614482"/>
            <a:ext cx="823838" cy="458988"/>
            <a:chOff x="4411970" y="1801825"/>
            <a:chExt cx="734586" cy="409262"/>
          </a:xfrm>
        </p:grpSpPr>
        <p:sp>
          <p:nvSpPr>
            <p:cNvPr id="1893" name="Google Shape;1893;p81"/>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81"/>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5" name="Google Shape;1895;p81"/>
          <p:cNvGrpSpPr/>
          <p:nvPr/>
        </p:nvGrpSpPr>
        <p:grpSpPr>
          <a:xfrm>
            <a:off x="990271" y="4162908"/>
            <a:ext cx="856348" cy="212039"/>
            <a:chOff x="4411970" y="2233974"/>
            <a:chExt cx="763574" cy="189068"/>
          </a:xfrm>
        </p:grpSpPr>
        <p:sp>
          <p:nvSpPr>
            <p:cNvPr id="1896" name="Google Shape;1896;p81"/>
            <p:cNvSpPr/>
            <p:nvPr/>
          </p:nvSpPr>
          <p:spPr>
            <a:xfrm>
              <a:off x="4411970" y="2278599"/>
              <a:ext cx="763574" cy="144443"/>
            </a:xfrm>
            <a:custGeom>
              <a:avLst/>
              <a:gdLst/>
              <a:ahLst/>
              <a:cxnLst/>
              <a:rect l="l" t="t" r="r" b="b"/>
              <a:pathLst>
                <a:path w="16911" h="3199" extrusionOk="0">
                  <a:moveTo>
                    <a:pt x="1" y="1"/>
                  </a:moveTo>
                  <a:lnTo>
                    <a:pt x="1" y="3198"/>
                  </a:lnTo>
                  <a:lnTo>
                    <a:pt x="16911" y="3198"/>
                  </a:lnTo>
                  <a:lnTo>
                    <a:pt x="1691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81"/>
            <p:cNvSpPr/>
            <p:nvPr/>
          </p:nvSpPr>
          <p:spPr>
            <a:xfrm>
              <a:off x="4411970" y="2233974"/>
              <a:ext cx="262291" cy="144443"/>
            </a:xfrm>
            <a:custGeom>
              <a:avLst/>
              <a:gdLst/>
              <a:ahLst/>
              <a:cxnLst/>
              <a:rect l="l" t="t" r="r" b="b"/>
              <a:pathLst>
                <a:path w="5809" h="3199" extrusionOk="0">
                  <a:moveTo>
                    <a:pt x="1" y="1"/>
                  </a:moveTo>
                  <a:lnTo>
                    <a:pt x="1" y="3198"/>
                  </a:lnTo>
                  <a:lnTo>
                    <a:pt x="5809" y="3198"/>
                  </a:lnTo>
                  <a:lnTo>
                    <a:pt x="419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8" name="Google Shape;1898;p81"/>
          <p:cNvGrpSpPr/>
          <p:nvPr/>
        </p:nvGrpSpPr>
        <p:grpSpPr>
          <a:xfrm>
            <a:off x="3100467" y="2338244"/>
            <a:ext cx="511602" cy="511602"/>
            <a:chOff x="5681300" y="2527788"/>
            <a:chExt cx="805800" cy="805800"/>
          </a:xfrm>
        </p:grpSpPr>
        <p:sp>
          <p:nvSpPr>
            <p:cNvPr id="1899" name="Google Shape;1899;p81"/>
            <p:cNvSpPr/>
            <p:nvPr/>
          </p:nvSpPr>
          <p:spPr>
            <a:xfrm>
              <a:off x="5681300" y="2527788"/>
              <a:ext cx="805800" cy="8058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81"/>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01" name="Google Shape;1901;p81"/>
          <p:cNvGrpSpPr/>
          <p:nvPr/>
        </p:nvGrpSpPr>
        <p:grpSpPr>
          <a:xfrm>
            <a:off x="3097662" y="3104827"/>
            <a:ext cx="513021" cy="512935"/>
            <a:chOff x="4049800" y="640400"/>
            <a:chExt cx="858900" cy="858900"/>
          </a:xfrm>
        </p:grpSpPr>
        <p:sp>
          <p:nvSpPr>
            <p:cNvPr id="1902" name="Google Shape;1902;p81"/>
            <p:cNvSpPr/>
            <p:nvPr/>
          </p:nvSpPr>
          <p:spPr>
            <a:xfrm>
              <a:off x="4049800" y="640400"/>
              <a:ext cx="858900" cy="858900"/>
            </a:xfrm>
            <a:prstGeom prst="donut">
              <a:avLst>
                <a:gd name="adj" fmla="val 25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81"/>
            <p:cNvSpPr/>
            <p:nvPr/>
          </p:nvSpPr>
          <p:spPr>
            <a:xfrm>
              <a:off x="4049800" y="640400"/>
              <a:ext cx="858900" cy="858900"/>
            </a:xfrm>
            <a:prstGeom prst="blockArc">
              <a:avLst>
                <a:gd name="adj1" fmla="val 7914150"/>
                <a:gd name="adj2" fmla="val 0"/>
                <a:gd name="adj3" fmla="val 25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04" name="Google Shape;1904;p81"/>
          <p:cNvGrpSpPr/>
          <p:nvPr/>
        </p:nvGrpSpPr>
        <p:grpSpPr>
          <a:xfrm>
            <a:off x="3014861" y="3756719"/>
            <a:ext cx="686489" cy="686585"/>
            <a:chOff x="5080188" y="927900"/>
            <a:chExt cx="961200" cy="961200"/>
          </a:xfrm>
        </p:grpSpPr>
        <p:sp>
          <p:nvSpPr>
            <p:cNvPr id="1905" name="Google Shape;1905;p81"/>
            <p:cNvSpPr/>
            <p:nvPr/>
          </p:nvSpPr>
          <p:spPr>
            <a:xfrm>
              <a:off x="5201900" y="1050116"/>
              <a:ext cx="716700" cy="716700"/>
            </a:xfrm>
            <a:prstGeom prst="donut">
              <a:avLst>
                <a:gd name="adj" fmla="val 4716"/>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81"/>
            <p:cNvSpPr/>
            <p:nvPr/>
          </p:nvSpPr>
          <p:spPr>
            <a:xfrm>
              <a:off x="5269594" y="1117818"/>
              <a:ext cx="581100" cy="581100"/>
            </a:xfrm>
            <a:prstGeom prst="donut">
              <a:avLst>
                <a:gd name="adj" fmla="val 5814"/>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81"/>
            <p:cNvSpPr/>
            <p:nvPr/>
          </p:nvSpPr>
          <p:spPr>
            <a:xfrm>
              <a:off x="5339279" y="1187526"/>
              <a:ext cx="441900" cy="441600"/>
            </a:xfrm>
            <a:prstGeom prst="donut">
              <a:avLst>
                <a:gd name="adj" fmla="val 7648"/>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81"/>
            <p:cNvSpPr/>
            <p:nvPr/>
          </p:nvSpPr>
          <p:spPr>
            <a:xfrm>
              <a:off x="5414892" y="1263155"/>
              <a:ext cx="290700" cy="290700"/>
            </a:xfrm>
            <a:prstGeom prst="donut">
              <a:avLst>
                <a:gd name="adj" fmla="val 10182"/>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81"/>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81"/>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81"/>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81"/>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13" name="Google Shape;1913;p81"/>
          <p:cNvGrpSpPr/>
          <p:nvPr/>
        </p:nvGrpSpPr>
        <p:grpSpPr>
          <a:xfrm>
            <a:off x="3798012" y="3849448"/>
            <a:ext cx="510373" cy="510937"/>
            <a:chOff x="7508249" y="1522825"/>
            <a:chExt cx="1326332" cy="1322987"/>
          </a:xfrm>
        </p:grpSpPr>
        <p:sp>
          <p:nvSpPr>
            <p:cNvPr id="1914" name="Google Shape;1914;p81"/>
            <p:cNvSpPr/>
            <p:nvPr/>
          </p:nvSpPr>
          <p:spPr>
            <a:xfrm>
              <a:off x="8036275" y="1522825"/>
              <a:ext cx="568251" cy="419545"/>
            </a:xfrm>
            <a:custGeom>
              <a:avLst/>
              <a:gdLst/>
              <a:ahLst/>
              <a:cxnLst/>
              <a:rect l="l" t="t" r="r" b="b"/>
              <a:pathLst>
                <a:path w="77683" h="57354" extrusionOk="0">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81"/>
            <p:cNvSpPr/>
            <p:nvPr/>
          </p:nvSpPr>
          <p:spPr>
            <a:xfrm>
              <a:off x="8358375" y="1649762"/>
              <a:ext cx="456039" cy="463215"/>
            </a:xfrm>
            <a:custGeom>
              <a:avLst/>
              <a:gdLst/>
              <a:ahLst/>
              <a:cxnLst/>
              <a:rect l="l" t="t" r="r" b="b"/>
              <a:pathLst>
                <a:path w="62343" h="63324" extrusionOk="0">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81"/>
            <p:cNvSpPr/>
            <p:nvPr/>
          </p:nvSpPr>
          <p:spPr>
            <a:xfrm>
              <a:off x="8465584" y="1980292"/>
              <a:ext cx="368998" cy="464042"/>
            </a:xfrm>
            <a:custGeom>
              <a:avLst/>
              <a:gdLst/>
              <a:ahLst/>
              <a:cxnLst/>
              <a:rect l="l" t="t" r="r" b="b"/>
              <a:pathLst>
                <a:path w="50444" h="63437" extrusionOk="0">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81"/>
            <p:cNvSpPr/>
            <p:nvPr/>
          </p:nvSpPr>
          <p:spPr>
            <a:xfrm>
              <a:off x="8334786" y="2284073"/>
              <a:ext cx="463522" cy="468043"/>
            </a:xfrm>
            <a:custGeom>
              <a:avLst/>
              <a:gdLst/>
              <a:ahLst/>
              <a:cxnLst/>
              <a:rect l="l" t="t" r="r" b="b"/>
              <a:pathLst>
                <a:path w="63366" h="63984" extrusionOk="0">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81"/>
            <p:cNvSpPr/>
            <p:nvPr/>
          </p:nvSpPr>
          <p:spPr>
            <a:xfrm>
              <a:off x="8110685" y="2444876"/>
              <a:ext cx="447276" cy="400935"/>
            </a:xfrm>
            <a:custGeom>
              <a:avLst/>
              <a:gdLst/>
              <a:ahLst/>
              <a:cxnLst/>
              <a:rect l="l" t="t" r="r" b="b"/>
              <a:pathLst>
                <a:path w="61145" h="54810" extrusionOk="0">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81"/>
            <p:cNvSpPr/>
            <p:nvPr/>
          </p:nvSpPr>
          <p:spPr>
            <a:xfrm>
              <a:off x="7734911" y="2426963"/>
              <a:ext cx="434445" cy="418813"/>
            </a:xfrm>
            <a:custGeom>
              <a:avLst/>
              <a:gdLst/>
              <a:ahLst/>
              <a:cxnLst/>
              <a:rect l="l" t="t" r="r" b="b"/>
              <a:pathLst>
                <a:path w="59391" h="57254" extrusionOk="0">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81"/>
            <p:cNvSpPr/>
            <p:nvPr/>
          </p:nvSpPr>
          <p:spPr>
            <a:xfrm>
              <a:off x="7525051" y="2256329"/>
              <a:ext cx="455242" cy="463215"/>
            </a:xfrm>
            <a:custGeom>
              <a:avLst/>
              <a:gdLst/>
              <a:ahLst/>
              <a:cxnLst/>
              <a:rect l="l" t="t" r="r" b="b"/>
              <a:pathLst>
                <a:path w="62234" h="63324" extrusionOk="0">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81"/>
            <p:cNvSpPr/>
            <p:nvPr/>
          </p:nvSpPr>
          <p:spPr>
            <a:xfrm>
              <a:off x="7508249" y="1924972"/>
              <a:ext cx="365633" cy="464042"/>
            </a:xfrm>
            <a:custGeom>
              <a:avLst/>
              <a:gdLst/>
              <a:ahLst/>
              <a:cxnLst/>
              <a:rect l="l" t="t" r="r" b="b"/>
              <a:pathLst>
                <a:path w="49984" h="63437" extrusionOk="0">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81"/>
            <p:cNvSpPr/>
            <p:nvPr/>
          </p:nvSpPr>
          <p:spPr>
            <a:xfrm>
              <a:off x="7540418" y="1617212"/>
              <a:ext cx="464261" cy="468058"/>
            </a:xfrm>
            <a:custGeom>
              <a:avLst/>
              <a:gdLst/>
              <a:ahLst/>
              <a:cxnLst/>
              <a:rect l="l" t="t" r="r" b="b"/>
              <a:pathLst>
                <a:path w="63467" h="63986" extrusionOk="0">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81"/>
            <p:cNvSpPr/>
            <p:nvPr/>
          </p:nvSpPr>
          <p:spPr>
            <a:xfrm>
              <a:off x="7780728" y="1524076"/>
              <a:ext cx="374828" cy="400379"/>
            </a:xfrm>
            <a:custGeom>
              <a:avLst/>
              <a:gdLst/>
              <a:ahLst/>
              <a:cxnLst/>
              <a:rect l="l" t="t" r="r" b="b"/>
              <a:pathLst>
                <a:path w="51241" h="54734" extrusionOk="0">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24" name="Google Shape;1924;p81"/>
          <p:cNvGrpSpPr/>
          <p:nvPr/>
        </p:nvGrpSpPr>
        <p:grpSpPr>
          <a:xfrm>
            <a:off x="4489605" y="3850853"/>
            <a:ext cx="492652" cy="503348"/>
            <a:chOff x="6039282" y="1042577"/>
            <a:chExt cx="734315" cy="731929"/>
          </a:xfrm>
        </p:grpSpPr>
        <p:sp>
          <p:nvSpPr>
            <p:cNvPr id="1925" name="Google Shape;1925;p81"/>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81"/>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81"/>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81"/>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81"/>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81"/>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81"/>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81"/>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81"/>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81"/>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81"/>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81"/>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81"/>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81"/>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81"/>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81"/>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81"/>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81"/>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81"/>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81"/>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81"/>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6" name="Google Shape;1946;p81"/>
          <p:cNvGrpSpPr/>
          <p:nvPr/>
        </p:nvGrpSpPr>
        <p:grpSpPr>
          <a:xfrm>
            <a:off x="5130019" y="2346894"/>
            <a:ext cx="483304" cy="504902"/>
            <a:chOff x="1825800" y="1651625"/>
            <a:chExt cx="568125" cy="591775"/>
          </a:xfrm>
        </p:grpSpPr>
        <p:sp>
          <p:nvSpPr>
            <p:cNvPr id="1947" name="Google Shape;1947;p81"/>
            <p:cNvSpPr/>
            <p:nvPr/>
          </p:nvSpPr>
          <p:spPr>
            <a:xfrm>
              <a:off x="1898925" y="1777225"/>
              <a:ext cx="370875" cy="370500"/>
            </a:xfrm>
            <a:custGeom>
              <a:avLst/>
              <a:gdLst/>
              <a:ahLst/>
              <a:cxnLst/>
              <a:rect l="l" t="t" r="r" b="b"/>
              <a:pathLst>
                <a:path w="14835" h="14820" extrusionOk="0">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81"/>
            <p:cNvSpPr/>
            <p:nvPr/>
          </p:nvSpPr>
          <p:spPr>
            <a:xfrm>
              <a:off x="2121325"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81"/>
            <p:cNvSpPr/>
            <p:nvPr/>
          </p:nvSpPr>
          <p:spPr>
            <a:xfrm>
              <a:off x="1825800" y="198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81"/>
            <p:cNvSpPr/>
            <p:nvPr/>
          </p:nvSpPr>
          <p:spPr>
            <a:xfrm>
              <a:off x="2121325" y="198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81"/>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81"/>
            <p:cNvSpPr/>
            <p:nvPr/>
          </p:nvSpPr>
          <p:spPr>
            <a:xfrm>
              <a:off x="1956875" y="1835225"/>
              <a:ext cx="254975" cy="254475"/>
            </a:xfrm>
            <a:custGeom>
              <a:avLst/>
              <a:gdLst/>
              <a:ahLst/>
              <a:cxnLst/>
              <a:rect l="l" t="t" r="r" b="b"/>
              <a:pathLst>
                <a:path w="10199" h="10179" extrusionOk="0">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53" name="Google Shape;1953;p81"/>
          <p:cNvSpPr/>
          <p:nvPr/>
        </p:nvSpPr>
        <p:spPr>
          <a:xfrm>
            <a:off x="7747607" y="3426066"/>
            <a:ext cx="174337" cy="174337"/>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81"/>
          <p:cNvSpPr/>
          <p:nvPr/>
        </p:nvSpPr>
        <p:spPr>
          <a:xfrm>
            <a:off x="8063864" y="3454885"/>
            <a:ext cx="148500" cy="11670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81"/>
          <p:cNvSpPr/>
          <p:nvPr/>
        </p:nvSpPr>
        <p:spPr>
          <a:xfrm>
            <a:off x="7165978" y="27758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81"/>
          <p:cNvSpPr/>
          <p:nvPr/>
        </p:nvSpPr>
        <p:spPr>
          <a:xfrm flipH="1">
            <a:off x="7473344" y="27758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81"/>
          <p:cNvSpPr txBox="1"/>
          <p:nvPr/>
        </p:nvSpPr>
        <p:spPr>
          <a:xfrm>
            <a:off x="1068100" y="1221875"/>
            <a:ext cx="7047300" cy="4824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100">
                <a:solidFill>
                  <a:srgbClr val="FFFFFF"/>
                </a:solidFill>
              </a:rPr>
              <a:t>You can easily</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resources without losing quality. To</a:t>
            </a:r>
            <a:r>
              <a:rPr lang="en" sz="1100">
                <a:solidFill>
                  <a:srgbClr val="435D74"/>
                </a:solidFill>
              </a:rPr>
              <a:t> </a:t>
            </a:r>
            <a:r>
              <a:rPr lang="en" sz="1100">
                <a:solidFill>
                  <a:srgbClr val="869FB2"/>
                </a:solidFill>
              </a:rPr>
              <a:t>change the color</a:t>
            </a:r>
            <a:r>
              <a:rPr lang="en" sz="1100">
                <a:solidFill>
                  <a:srgbClr val="FFFFFF"/>
                </a:solidFill>
              </a:rPr>
              <a:t>, just ungroup the resource and click on the object you want to change. Then, click on the paint bucket and select the color you want. Group the resource again when you’re done. You can also look for more </a:t>
            </a:r>
            <a:r>
              <a:rPr lang="en" sz="1100">
                <a:solidFill>
                  <a:srgbClr val="869FB2"/>
                </a:solidFill>
                <a:uFill>
                  <a:noFill/>
                </a:uFill>
                <a:hlinkClick r:id="rId3">
                  <a:extLst>
                    <a:ext uri="{A12FA001-AC4F-418D-AE19-62706E023703}">
                      <ahyp:hlinkClr xmlns:ahyp="http://schemas.microsoft.com/office/drawing/2018/hyperlinkcolor" val="tx"/>
                    </a:ext>
                  </a:extLst>
                </a:hlinkClick>
              </a:rPr>
              <a:t>infographics</a:t>
            </a:r>
            <a:r>
              <a:rPr lang="en" sz="1100">
                <a:solidFill>
                  <a:srgbClr val="FFFFFF"/>
                </a:solidFill>
              </a:rPr>
              <a:t> on Slidesgo.</a:t>
            </a:r>
            <a:endParaRPr sz="1100">
              <a:solidFill>
                <a:srgbClr val="FFFFFF"/>
              </a:solidFill>
            </a:endParaRPr>
          </a:p>
        </p:txBody>
      </p:sp>
      <p:sp>
        <p:nvSpPr>
          <p:cNvPr id="1958" name="Google Shape;1958;p81"/>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rPr>
              <a:t>Use our editable graphic resources...</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962"/>
        <p:cNvGrpSpPr/>
        <p:nvPr/>
      </p:nvGrpSpPr>
      <p:grpSpPr>
        <a:xfrm>
          <a:off x="0" y="0"/>
          <a:ext cx="0" cy="0"/>
          <a:chOff x="0" y="0"/>
          <a:chExt cx="0" cy="0"/>
        </a:xfrm>
      </p:grpSpPr>
      <p:grpSp>
        <p:nvGrpSpPr>
          <p:cNvPr id="1963" name="Google Shape;1963;p82"/>
          <p:cNvGrpSpPr/>
          <p:nvPr/>
        </p:nvGrpSpPr>
        <p:grpSpPr>
          <a:xfrm>
            <a:off x="722058" y="957091"/>
            <a:ext cx="2492868" cy="1379876"/>
            <a:chOff x="2654821" y="2311071"/>
            <a:chExt cx="2279715" cy="1262120"/>
          </a:xfrm>
        </p:grpSpPr>
        <p:grpSp>
          <p:nvGrpSpPr>
            <p:cNvPr id="1964" name="Google Shape;1964;p82"/>
            <p:cNvGrpSpPr/>
            <p:nvPr/>
          </p:nvGrpSpPr>
          <p:grpSpPr>
            <a:xfrm>
              <a:off x="4034269" y="2840745"/>
              <a:ext cx="40212" cy="36437"/>
              <a:chOff x="4293400" y="2574725"/>
              <a:chExt cx="84425" cy="80100"/>
            </a:xfrm>
          </p:grpSpPr>
          <p:sp>
            <p:nvSpPr>
              <p:cNvPr id="1965" name="Google Shape;1965;p82"/>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1966" name="Google Shape;1966;p82"/>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7" name="Google Shape;1967;p82"/>
            <p:cNvGrpSpPr/>
            <p:nvPr/>
          </p:nvGrpSpPr>
          <p:grpSpPr>
            <a:xfrm>
              <a:off x="3894606" y="2334874"/>
              <a:ext cx="913198" cy="518984"/>
              <a:chOff x="4000175" y="1462675"/>
              <a:chExt cx="1917275" cy="1140875"/>
            </a:xfrm>
          </p:grpSpPr>
          <p:sp>
            <p:nvSpPr>
              <p:cNvPr id="1968" name="Google Shape;1968;p82"/>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1969" name="Google Shape;1969;p82"/>
              <p:cNvGrpSpPr/>
              <p:nvPr/>
            </p:nvGrpSpPr>
            <p:grpSpPr>
              <a:xfrm>
                <a:off x="4000175" y="1462675"/>
                <a:ext cx="1917275" cy="1140875"/>
                <a:chOff x="4000175" y="1462675"/>
                <a:chExt cx="1917275" cy="1140875"/>
              </a:xfrm>
            </p:grpSpPr>
            <p:sp>
              <p:nvSpPr>
                <p:cNvPr id="1970" name="Google Shape;1970;p82"/>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1971" name="Google Shape;1971;p82"/>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82"/>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82"/>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82"/>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975" name="Google Shape;1975;p82"/>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976" name="Google Shape;1976;p82"/>
            <p:cNvGrpSpPr/>
            <p:nvPr/>
          </p:nvGrpSpPr>
          <p:grpSpPr>
            <a:xfrm>
              <a:off x="3875768" y="2846704"/>
              <a:ext cx="44796" cy="47366"/>
              <a:chOff x="3960625" y="2587825"/>
              <a:chExt cx="94050" cy="104125"/>
            </a:xfrm>
          </p:grpSpPr>
          <p:sp>
            <p:nvSpPr>
              <p:cNvPr id="1977" name="Google Shape;1977;p82"/>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1978" name="Google Shape;1978;p82"/>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9" name="Google Shape;1979;p82"/>
            <p:cNvGrpSpPr/>
            <p:nvPr/>
          </p:nvGrpSpPr>
          <p:grpSpPr>
            <a:xfrm>
              <a:off x="3782759" y="2807162"/>
              <a:ext cx="82686" cy="85487"/>
              <a:chOff x="3765350" y="2500900"/>
              <a:chExt cx="173600" cy="187925"/>
            </a:xfrm>
          </p:grpSpPr>
          <p:sp>
            <p:nvSpPr>
              <p:cNvPr id="1980" name="Google Shape;1980;p82"/>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1981" name="Google Shape;1981;p82"/>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82"/>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82"/>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82"/>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82"/>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86" name="Google Shape;1986;p82"/>
            <p:cNvGrpSpPr/>
            <p:nvPr/>
          </p:nvGrpSpPr>
          <p:grpSpPr>
            <a:xfrm>
              <a:off x="3775674" y="2798496"/>
              <a:ext cx="40545" cy="23564"/>
              <a:chOff x="3750475" y="2481850"/>
              <a:chExt cx="85125" cy="51800"/>
            </a:xfrm>
          </p:grpSpPr>
          <p:sp>
            <p:nvSpPr>
              <p:cNvPr id="1987" name="Google Shape;1987;p82"/>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82"/>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1989" name="Google Shape;1989;p82"/>
            <p:cNvGrpSpPr/>
            <p:nvPr/>
          </p:nvGrpSpPr>
          <p:grpSpPr>
            <a:xfrm>
              <a:off x="3716946" y="2776024"/>
              <a:ext cx="81971" cy="76912"/>
              <a:chOff x="3627175" y="2432450"/>
              <a:chExt cx="172100" cy="169075"/>
            </a:xfrm>
          </p:grpSpPr>
          <p:sp>
            <p:nvSpPr>
              <p:cNvPr id="1990" name="Google Shape;1990;p82"/>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82"/>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1992" name="Google Shape;1992;p82"/>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1993" name="Google Shape;1993;p82"/>
            <p:cNvGrpSpPr/>
            <p:nvPr/>
          </p:nvGrpSpPr>
          <p:grpSpPr>
            <a:xfrm>
              <a:off x="3685682" y="2845624"/>
              <a:ext cx="29311" cy="45055"/>
              <a:chOff x="3561536" y="2585450"/>
              <a:chExt cx="61539" cy="99045"/>
            </a:xfrm>
          </p:grpSpPr>
          <p:sp>
            <p:nvSpPr>
              <p:cNvPr id="1994" name="Google Shape;1994;p82"/>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82"/>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1996" name="Google Shape;1996;p82"/>
            <p:cNvGrpSpPr/>
            <p:nvPr/>
          </p:nvGrpSpPr>
          <p:grpSpPr>
            <a:xfrm>
              <a:off x="3849905" y="2572252"/>
              <a:ext cx="74339" cy="119559"/>
              <a:chOff x="3906325" y="1984500"/>
              <a:chExt cx="156075" cy="262825"/>
            </a:xfrm>
          </p:grpSpPr>
          <p:sp>
            <p:nvSpPr>
              <p:cNvPr id="1997" name="Google Shape;1997;p82"/>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1998" name="Google Shape;1998;p82"/>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99" name="Google Shape;1999;p82"/>
            <p:cNvGrpSpPr/>
            <p:nvPr/>
          </p:nvGrpSpPr>
          <p:grpSpPr>
            <a:xfrm>
              <a:off x="2654821" y="2414345"/>
              <a:ext cx="667570" cy="558731"/>
              <a:chOff x="1397225" y="1637375"/>
              <a:chExt cx="1401575" cy="1228250"/>
            </a:xfrm>
          </p:grpSpPr>
          <p:sp>
            <p:nvSpPr>
              <p:cNvPr id="2000" name="Google Shape;2000;p82"/>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2001" name="Google Shape;2001;p82"/>
              <p:cNvGrpSpPr/>
              <p:nvPr/>
            </p:nvGrpSpPr>
            <p:grpSpPr>
              <a:xfrm>
                <a:off x="1397225" y="1637375"/>
                <a:ext cx="1398775" cy="1228250"/>
                <a:chOff x="1397225" y="1637375"/>
                <a:chExt cx="1398775" cy="1228250"/>
              </a:xfrm>
            </p:grpSpPr>
            <p:sp>
              <p:nvSpPr>
                <p:cNvPr id="2002" name="Google Shape;2002;p82"/>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82"/>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004" name="Google Shape;2004;p82"/>
            <p:cNvGrpSpPr/>
            <p:nvPr/>
          </p:nvGrpSpPr>
          <p:grpSpPr>
            <a:xfrm>
              <a:off x="3230417" y="3103734"/>
              <a:ext cx="282982" cy="280332"/>
              <a:chOff x="2605700" y="3152850"/>
              <a:chExt cx="594125" cy="616250"/>
            </a:xfrm>
          </p:grpSpPr>
          <p:sp>
            <p:nvSpPr>
              <p:cNvPr id="2005" name="Google Shape;2005;p82"/>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2006" name="Google Shape;2006;p82"/>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2007" name="Google Shape;2007;p82"/>
            <p:cNvGrpSpPr/>
            <p:nvPr/>
          </p:nvGrpSpPr>
          <p:grpSpPr>
            <a:xfrm>
              <a:off x="3265985" y="3226989"/>
              <a:ext cx="87151" cy="346202"/>
              <a:chOff x="2680375" y="3423800"/>
              <a:chExt cx="182975" cy="761050"/>
            </a:xfrm>
          </p:grpSpPr>
          <p:sp>
            <p:nvSpPr>
              <p:cNvPr id="2008" name="Google Shape;2008;p82"/>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2009" name="Google Shape;2009;p82"/>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10" name="Google Shape;2010;p82"/>
            <p:cNvGrpSpPr/>
            <p:nvPr/>
          </p:nvGrpSpPr>
          <p:grpSpPr>
            <a:xfrm>
              <a:off x="3855466" y="3289811"/>
              <a:ext cx="112514" cy="94210"/>
              <a:chOff x="3918000" y="3561900"/>
              <a:chExt cx="236225" cy="207100"/>
            </a:xfrm>
          </p:grpSpPr>
          <p:sp>
            <p:nvSpPr>
              <p:cNvPr id="2011" name="Google Shape;2011;p82"/>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2012" name="Google Shape;2012;p82"/>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13" name="Google Shape;2013;p82"/>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82"/>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82"/>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2016" name="Google Shape;2016;p82"/>
            <p:cNvGrpSpPr/>
            <p:nvPr/>
          </p:nvGrpSpPr>
          <p:grpSpPr>
            <a:xfrm>
              <a:off x="2905224" y="2311071"/>
              <a:ext cx="596721" cy="528992"/>
              <a:chOff x="1922950" y="1410350"/>
              <a:chExt cx="1252825" cy="1162875"/>
            </a:xfrm>
          </p:grpSpPr>
          <p:sp>
            <p:nvSpPr>
              <p:cNvPr id="2017" name="Google Shape;2017;p82"/>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82"/>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82"/>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82"/>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82"/>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82"/>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82"/>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82"/>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82"/>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82"/>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82"/>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82"/>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82"/>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82"/>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82"/>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82"/>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2033" name="Google Shape;2033;p82"/>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82"/>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82"/>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82"/>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82"/>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82"/>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82"/>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82"/>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82"/>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82"/>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82"/>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82"/>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82"/>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82"/>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82"/>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82"/>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82"/>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82"/>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82"/>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82"/>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053" name="Google Shape;2053;p82"/>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054" name="Google Shape;2054;p82"/>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55" name="Google Shape;2055;p82"/>
            <p:cNvGrpSpPr/>
            <p:nvPr/>
          </p:nvGrpSpPr>
          <p:grpSpPr>
            <a:xfrm>
              <a:off x="3280929" y="3294542"/>
              <a:ext cx="109894" cy="272224"/>
              <a:chOff x="2711750" y="3572300"/>
              <a:chExt cx="230725" cy="598425"/>
            </a:xfrm>
          </p:grpSpPr>
          <p:sp>
            <p:nvSpPr>
              <p:cNvPr id="2056" name="Google Shape;2056;p82"/>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82"/>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58" name="Google Shape;2058;p82"/>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59" name="Google Shape;2059;p82"/>
            <p:cNvGrpSpPr/>
            <p:nvPr/>
          </p:nvGrpSpPr>
          <p:grpSpPr>
            <a:xfrm>
              <a:off x="3790439" y="2408636"/>
              <a:ext cx="73017" cy="75684"/>
              <a:chOff x="3781475" y="1624825"/>
              <a:chExt cx="153300" cy="166375"/>
            </a:xfrm>
          </p:grpSpPr>
          <p:sp>
            <p:nvSpPr>
              <p:cNvPr id="2060" name="Google Shape;2060;p82"/>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82"/>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82"/>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82"/>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64" name="Google Shape;2064;p82"/>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82"/>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82"/>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82"/>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82"/>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82"/>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82"/>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71" name="Google Shape;2071;p82"/>
            <p:cNvGrpSpPr/>
            <p:nvPr/>
          </p:nvGrpSpPr>
          <p:grpSpPr>
            <a:xfrm>
              <a:off x="4403342" y="3107749"/>
              <a:ext cx="316680" cy="101374"/>
              <a:chOff x="5068275" y="3161675"/>
              <a:chExt cx="664875" cy="222850"/>
            </a:xfrm>
          </p:grpSpPr>
          <p:sp>
            <p:nvSpPr>
              <p:cNvPr id="2072" name="Google Shape;2072;p82"/>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82"/>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82"/>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82"/>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76" name="Google Shape;2076;p82"/>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82"/>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82"/>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82"/>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82"/>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82"/>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82"/>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82"/>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82"/>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82"/>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82"/>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82"/>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82"/>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82"/>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82"/>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82"/>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82"/>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82"/>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82"/>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82"/>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82"/>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82"/>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82"/>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82"/>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82"/>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82"/>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82"/>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82"/>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82"/>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05" name="Google Shape;2105;p82"/>
            <p:cNvGrpSpPr/>
            <p:nvPr/>
          </p:nvGrpSpPr>
          <p:grpSpPr>
            <a:xfrm>
              <a:off x="3697513" y="2707266"/>
              <a:ext cx="59549" cy="79733"/>
              <a:chOff x="3586375" y="2281300"/>
              <a:chExt cx="125025" cy="175275"/>
            </a:xfrm>
          </p:grpSpPr>
          <p:sp>
            <p:nvSpPr>
              <p:cNvPr id="2106" name="Google Shape;2106;p82"/>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82"/>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08" name="Google Shape;2108;p82"/>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09" name="Google Shape;2109;p82"/>
            <p:cNvGrpSpPr/>
            <p:nvPr/>
          </p:nvGrpSpPr>
          <p:grpSpPr>
            <a:xfrm>
              <a:off x="4513224" y="3221724"/>
              <a:ext cx="274563" cy="280321"/>
              <a:chOff x="5298975" y="3412225"/>
              <a:chExt cx="576450" cy="616225"/>
            </a:xfrm>
          </p:grpSpPr>
          <p:sp>
            <p:nvSpPr>
              <p:cNvPr id="2110" name="Google Shape;2110;p82"/>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111" name="Google Shape;2111;p82"/>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12" name="Google Shape;2112;p82"/>
            <p:cNvGrpSpPr/>
            <p:nvPr/>
          </p:nvGrpSpPr>
          <p:grpSpPr>
            <a:xfrm>
              <a:off x="4824403" y="3421846"/>
              <a:ext cx="110132" cy="130647"/>
              <a:chOff x="5952300" y="3852150"/>
              <a:chExt cx="231225" cy="287200"/>
            </a:xfrm>
          </p:grpSpPr>
          <p:sp>
            <p:nvSpPr>
              <p:cNvPr id="2113" name="Google Shape;2113;p82"/>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82"/>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15" name="Google Shape;2115;p82"/>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82"/>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82"/>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82"/>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82"/>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82"/>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82"/>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82"/>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23" name="Google Shape;2123;p82"/>
            <p:cNvGrpSpPr/>
            <p:nvPr/>
          </p:nvGrpSpPr>
          <p:grpSpPr>
            <a:xfrm>
              <a:off x="4295710" y="3079670"/>
              <a:ext cx="14968" cy="27135"/>
              <a:chOff x="4842300" y="3099950"/>
              <a:chExt cx="31425" cy="59650"/>
            </a:xfrm>
          </p:grpSpPr>
          <p:sp>
            <p:nvSpPr>
              <p:cNvPr id="2124" name="Google Shape;2124;p82"/>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82"/>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82"/>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82"/>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28" name="Google Shape;2128;p82"/>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82"/>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82"/>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82"/>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82"/>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82"/>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82"/>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82"/>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36" name="Google Shape;2136;p82"/>
            <p:cNvGrpSpPr/>
            <p:nvPr/>
          </p:nvGrpSpPr>
          <p:grpSpPr>
            <a:xfrm>
              <a:off x="3831056" y="2816010"/>
              <a:ext cx="37378" cy="27612"/>
              <a:chOff x="3866750" y="2520350"/>
              <a:chExt cx="78475" cy="60700"/>
            </a:xfrm>
          </p:grpSpPr>
          <p:sp>
            <p:nvSpPr>
              <p:cNvPr id="2137" name="Google Shape;2137;p82"/>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82"/>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82"/>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82"/>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41" name="Google Shape;2141;p82"/>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82"/>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82"/>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82"/>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82"/>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82"/>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82"/>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82"/>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82"/>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82"/>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82"/>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82"/>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82"/>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82"/>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82"/>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82"/>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82"/>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158" name="Google Shape;2158;p82"/>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82"/>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82"/>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82"/>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82"/>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82"/>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82"/>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82"/>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82"/>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82"/>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82"/>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82"/>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170" name="Google Shape;2170;p82"/>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82"/>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82"/>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82"/>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82"/>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82"/>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82"/>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82"/>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82"/>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82"/>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82"/>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82"/>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82"/>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83" name="Google Shape;2183;p82"/>
            <p:cNvGrpSpPr/>
            <p:nvPr/>
          </p:nvGrpSpPr>
          <p:grpSpPr>
            <a:xfrm>
              <a:off x="3632736" y="3051591"/>
              <a:ext cx="63288" cy="45217"/>
              <a:chOff x="3450375" y="3038225"/>
              <a:chExt cx="132875" cy="99400"/>
            </a:xfrm>
          </p:grpSpPr>
          <p:sp>
            <p:nvSpPr>
              <p:cNvPr id="2184" name="Google Shape;2184;p82"/>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82"/>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86" name="Google Shape;2186;p82"/>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82"/>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82"/>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82"/>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82"/>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82"/>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82"/>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82"/>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82"/>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195" name="Google Shape;2195;p82"/>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82"/>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82"/>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82"/>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82"/>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82"/>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82"/>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82"/>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82"/>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82"/>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205" name="Google Shape;2205;p82"/>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82"/>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82"/>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82"/>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82"/>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82"/>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211" name="Google Shape;2211;p82"/>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82"/>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82"/>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82"/>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82"/>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82"/>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82"/>
            <p:cNvSpPr/>
            <p:nvPr/>
          </p:nvSpPr>
          <p:spPr>
            <a:xfrm>
              <a:off x="4036853" y="2853608"/>
              <a:ext cx="1250" cy="1205"/>
            </a:xfrm>
            <a:custGeom>
              <a:avLst/>
              <a:gdLst/>
              <a:ahLst/>
              <a:cxnLst/>
              <a:rect l="l" t="t" r="r" b="b"/>
              <a:pathLst>
                <a:path w="105" h="106" fill="none" extrusionOk="0">
                  <a:moveTo>
                    <a:pt x="105" y="105"/>
                  </a:moveTo>
                  <a:lnTo>
                    <a:pt x="0" y="1"/>
                  </a:lnTo>
                </a:path>
              </a:pathLst>
            </a:custGeom>
            <a:solidFill>
              <a:srgbClr val="5F7D95"/>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82"/>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82"/>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82"/>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21" name="Google Shape;2221;p82"/>
          <p:cNvGrpSpPr/>
          <p:nvPr/>
        </p:nvGrpSpPr>
        <p:grpSpPr>
          <a:xfrm>
            <a:off x="3530618" y="1021765"/>
            <a:ext cx="2078182" cy="1366558"/>
            <a:chOff x="235800" y="830650"/>
            <a:chExt cx="6978450" cy="4588844"/>
          </a:xfrm>
        </p:grpSpPr>
        <p:sp>
          <p:nvSpPr>
            <p:cNvPr id="2222" name="Google Shape;2222;p82"/>
            <p:cNvSpPr/>
            <p:nvPr/>
          </p:nvSpPr>
          <p:spPr>
            <a:xfrm>
              <a:off x="235800" y="1224769"/>
              <a:ext cx="2592225" cy="4194725"/>
            </a:xfrm>
            <a:custGeom>
              <a:avLst/>
              <a:gdLst/>
              <a:ahLst/>
              <a:cxnLst/>
              <a:rect l="l" t="t" r="r" b="b"/>
              <a:pathLst>
                <a:path w="103689" h="167789" extrusionOk="0">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82"/>
            <p:cNvSpPr/>
            <p:nvPr/>
          </p:nvSpPr>
          <p:spPr>
            <a:xfrm>
              <a:off x="2370225" y="830650"/>
              <a:ext cx="1016975" cy="1158500"/>
            </a:xfrm>
            <a:custGeom>
              <a:avLst/>
              <a:gdLst/>
              <a:ahLst/>
              <a:cxnLst/>
              <a:rect l="l" t="t" r="r" b="b"/>
              <a:pathLst>
                <a:path w="40679" h="46340" extrusionOk="0">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82"/>
            <p:cNvSpPr/>
            <p:nvPr/>
          </p:nvSpPr>
          <p:spPr>
            <a:xfrm>
              <a:off x="3143325" y="1089650"/>
              <a:ext cx="4064350" cy="3503975"/>
            </a:xfrm>
            <a:custGeom>
              <a:avLst/>
              <a:gdLst/>
              <a:ahLst/>
              <a:cxnLst/>
              <a:rect l="l" t="t" r="r" b="b"/>
              <a:pathLst>
                <a:path w="162574" h="140159" extrusionOk="0">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82"/>
            <p:cNvSpPr/>
            <p:nvPr/>
          </p:nvSpPr>
          <p:spPr>
            <a:xfrm>
              <a:off x="6146600" y="3671525"/>
              <a:ext cx="342925" cy="189500"/>
            </a:xfrm>
            <a:custGeom>
              <a:avLst/>
              <a:gdLst/>
              <a:ahLst/>
              <a:cxnLst/>
              <a:rect l="l" t="t" r="r" b="b"/>
              <a:pathLst>
                <a:path w="13717" h="7580" extrusionOk="0">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82"/>
            <p:cNvSpPr/>
            <p:nvPr/>
          </p:nvSpPr>
          <p:spPr>
            <a:xfrm>
              <a:off x="5901600" y="3652500"/>
              <a:ext cx="558700" cy="402875"/>
            </a:xfrm>
            <a:custGeom>
              <a:avLst/>
              <a:gdLst/>
              <a:ahLst/>
              <a:cxnLst/>
              <a:rect l="l" t="t" r="r" b="b"/>
              <a:pathLst>
                <a:path w="22348" h="16115" extrusionOk="0">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82"/>
            <p:cNvSpPr/>
            <p:nvPr/>
          </p:nvSpPr>
          <p:spPr>
            <a:xfrm>
              <a:off x="6249675" y="4061675"/>
              <a:ext cx="964575" cy="811125"/>
            </a:xfrm>
            <a:custGeom>
              <a:avLst/>
              <a:gdLst/>
              <a:ahLst/>
              <a:cxnLst/>
              <a:rect l="l" t="t" r="r" b="b"/>
              <a:pathLst>
                <a:path w="38583" h="32445" extrusionOk="0">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28" name="Google Shape;2228;p82"/>
          <p:cNvGrpSpPr/>
          <p:nvPr/>
        </p:nvGrpSpPr>
        <p:grpSpPr>
          <a:xfrm>
            <a:off x="719115" y="2852867"/>
            <a:ext cx="2622876" cy="1333540"/>
            <a:chOff x="238125" y="1038125"/>
            <a:chExt cx="7146800" cy="3633625"/>
          </a:xfrm>
        </p:grpSpPr>
        <p:sp>
          <p:nvSpPr>
            <p:cNvPr id="2229" name="Google Shape;2229;p82"/>
            <p:cNvSpPr/>
            <p:nvPr/>
          </p:nvSpPr>
          <p:spPr>
            <a:xfrm>
              <a:off x="6256150" y="3780375"/>
              <a:ext cx="62400" cy="53425"/>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82"/>
            <p:cNvSpPr/>
            <p:nvPr/>
          </p:nvSpPr>
          <p:spPr>
            <a:xfrm>
              <a:off x="6256150" y="3856775"/>
              <a:ext cx="62200" cy="53250"/>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82"/>
            <p:cNvSpPr/>
            <p:nvPr/>
          </p:nvSpPr>
          <p:spPr>
            <a:xfrm>
              <a:off x="6256150" y="3932800"/>
              <a:ext cx="62200" cy="53425"/>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82"/>
            <p:cNvSpPr/>
            <p:nvPr/>
          </p:nvSpPr>
          <p:spPr>
            <a:xfrm>
              <a:off x="6332350"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82"/>
            <p:cNvSpPr/>
            <p:nvPr/>
          </p:nvSpPr>
          <p:spPr>
            <a:xfrm>
              <a:off x="6332350"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82"/>
            <p:cNvSpPr/>
            <p:nvPr/>
          </p:nvSpPr>
          <p:spPr>
            <a:xfrm>
              <a:off x="6408350" y="385677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82"/>
            <p:cNvSpPr/>
            <p:nvPr/>
          </p:nvSpPr>
          <p:spPr>
            <a:xfrm>
              <a:off x="6408350" y="3932800"/>
              <a:ext cx="62425" cy="53425"/>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82"/>
            <p:cNvSpPr/>
            <p:nvPr/>
          </p:nvSpPr>
          <p:spPr>
            <a:xfrm>
              <a:off x="6408350" y="4085225"/>
              <a:ext cx="62425" cy="5335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82"/>
            <p:cNvSpPr/>
            <p:nvPr/>
          </p:nvSpPr>
          <p:spPr>
            <a:xfrm>
              <a:off x="6484575" y="385677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82"/>
            <p:cNvSpPr/>
            <p:nvPr/>
          </p:nvSpPr>
          <p:spPr>
            <a:xfrm>
              <a:off x="648457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82"/>
            <p:cNvSpPr/>
            <p:nvPr/>
          </p:nvSpPr>
          <p:spPr>
            <a:xfrm>
              <a:off x="6484575" y="4161425"/>
              <a:ext cx="62425" cy="53300"/>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82"/>
            <p:cNvSpPr/>
            <p:nvPr/>
          </p:nvSpPr>
          <p:spPr>
            <a:xfrm>
              <a:off x="6484575" y="40852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82"/>
            <p:cNvSpPr/>
            <p:nvPr/>
          </p:nvSpPr>
          <p:spPr>
            <a:xfrm>
              <a:off x="6484575" y="4009000"/>
              <a:ext cx="62425" cy="5335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82"/>
            <p:cNvSpPr/>
            <p:nvPr/>
          </p:nvSpPr>
          <p:spPr>
            <a:xfrm>
              <a:off x="6638425" y="3856775"/>
              <a:ext cx="62425" cy="53250"/>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82"/>
            <p:cNvSpPr/>
            <p:nvPr/>
          </p:nvSpPr>
          <p:spPr>
            <a:xfrm>
              <a:off x="663842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82"/>
            <p:cNvSpPr/>
            <p:nvPr/>
          </p:nvSpPr>
          <p:spPr>
            <a:xfrm>
              <a:off x="6638425" y="4161425"/>
              <a:ext cx="62425" cy="53300"/>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82"/>
            <p:cNvSpPr/>
            <p:nvPr/>
          </p:nvSpPr>
          <p:spPr>
            <a:xfrm>
              <a:off x="6638425" y="4085225"/>
              <a:ext cx="62425" cy="5335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82"/>
            <p:cNvSpPr/>
            <p:nvPr/>
          </p:nvSpPr>
          <p:spPr>
            <a:xfrm>
              <a:off x="6638425" y="4009000"/>
              <a:ext cx="62425" cy="5335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82"/>
            <p:cNvSpPr/>
            <p:nvPr/>
          </p:nvSpPr>
          <p:spPr>
            <a:xfrm>
              <a:off x="6715450" y="393280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82"/>
            <p:cNvSpPr/>
            <p:nvPr/>
          </p:nvSpPr>
          <p:spPr>
            <a:xfrm>
              <a:off x="6715450" y="40852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82"/>
            <p:cNvSpPr/>
            <p:nvPr/>
          </p:nvSpPr>
          <p:spPr>
            <a:xfrm>
              <a:off x="6715450" y="4009000"/>
              <a:ext cx="62225" cy="5335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82"/>
            <p:cNvSpPr/>
            <p:nvPr/>
          </p:nvSpPr>
          <p:spPr>
            <a:xfrm>
              <a:off x="6408350" y="4009000"/>
              <a:ext cx="62425" cy="5335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82"/>
            <p:cNvSpPr/>
            <p:nvPr/>
          </p:nvSpPr>
          <p:spPr>
            <a:xfrm>
              <a:off x="6332350"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82"/>
            <p:cNvSpPr/>
            <p:nvPr/>
          </p:nvSpPr>
          <p:spPr>
            <a:xfrm>
              <a:off x="6256150" y="4009000"/>
              <a:ext cx="62200" cy="5335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82"/>
            <p:cNvSpPr/>
            <p:nvPr/>
          </p:nvSpPr>
          <p:spPr>
            <a:xfrm>
              <a:off x="5951475"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82"/>
            <p:cNvSpPr/>
            <p:nvPr/>
          </p:nvSpPr>
          <p:spPr>
            <a:xfrm>
              <a:off x="5951475" y="4009000"/>
              <a:ext cx="62225" cy="5335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82"/>
            <p:cNvSpPr/>
            <p:nvPr/>
          </p:nvSpPr>
          <p:spPr>
            <a:xfrm>
              <a:off x="6027500" y="385677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82"/>
            <p:cNvSpPr/>
            <p:nvPr/>
          </p:nvSpPr>
          <p:spPr>
            <a:xfrm>
              <a:off x="6027500" y="39328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82"/>
            <p:cNvSpPr/>
            <p:nvPr/>
          </p:nvSpPr>
          <p:spPr>
            <a:xfrm>
              <a:off x="6027500" y="4009000"/>
              <a:ext cx="62425" cy="5335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82"/>
            <p:cNvSpPr/>
            <p:nvPr/>
          </p:nvSpPr>
          <p:spPr>
            <a:xfrm>
              <a:off x="6103700" y="3780375"/>
              <a:ext cx="62425" cy="53475"/>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82"/>
            <p:cNvSpPr/>
            <p:nvPr/>
          </p:nvSpPr>
          <p:spPr>
            <a:xfrm>
              <a:off x="6103700" y="3856775"/>
              <a:ext cx="62425" cy="53300"/>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82"/>
            <p:cNvSpPr/>
            <p:nvPr/>
          </p:nvSpPr>
          <p:spPr>
            <a:xfrm>
              <a:off x="6103700" y="3932800"/>
              <a:ext cx="62425" cy="53475"/>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82"/>
            <p:cNvSpPr/>
            <p:nvPr/>
          </p:nvSpPr>
          <p:spPr>
            <a:xfrm>
              <a:off x="6103700" y="4009000"/>
              <a:ext cx="62425" cy="5335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82"/>
            <p:cNvSpPr/>
            <p:nvPr/>
          </p:nvSpPr>
          <p:spPr>
            <a:xfrm>
              <a:off x="61799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82"/>
            <p:cNvSpPr/>
            <p:nvPr/>
          </p:nvSpPr>
          <p:spPr>
            <a:xfrm>
              <a:off x="61799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82"/>
            <p:cNvSpPr/>
            <p:nvPr/>
          </p:nvSpPr>
          <p:spPr>
            <a:xfrm>
              <a:off x="61799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82"/>
            <p:cNvSpPr/>
            <p:nvPr/>
          </p:nvSpPr>
          <p:spPr>
            <a:xfrm>
              <a:off x="61799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82"/>
            <p:cNvSpPr/>
            <p:nvPr/>
          </p:nvSpPr>
          <p:spPr>
            <a:xfrm>
              <a:off x="61799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82"/>
            <p:cNvSpPr/>
            <p:nvPr/>
          </p:nvSpPr>
          <p:spPr>
            <a:xfrm>
              <a:off x="717030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82"/>
            <p:cNvSpPr/>
            <p:nvPr/>
          </p:nvSpPr>
          <p:spPr>
            <a:xfrm>
              <a:off x="68656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82"/>
            <p:cNvSpPr/>
            <p:nvPr/>
          </p:nvSpPr>
          <p:spPr>
            <a:xfrm>
              <a:off x="686565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82"/>
            <p:cNvSpPr/>
            <p:nvPr/>
          </p:nvSpPr>
          <p:spPr>
            <a:xfrm>
              <a:off x="69418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82"/>
            <p:cNvSpPr/>
            <p:nvPr/>
          </p:nvSpPr>
          <p:spPr>
            <a:xfrm>
              <a:off x="6789225" y="3627950"/>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82"/>
            <p:cNvSpPr/>
            <p:nvPr/>
          </p:nvSpPr>
          <p:spPr>
            <a:xfrm>
              <a:off x="6637000" y="3475725"/>
              <a:ext cx="62225" cy="5335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82"/>
            <p:cNvSpPr/>
            <p:nvPr/>
          </p:nvSpPr>
          <p:spPr>
            <a:xfrm>
              <a:off x="6256150" y="3399500"/>
              <a:ext cx="62200" cy="5335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82"/>
            <p:cNvSpPr/>
            <p:nvPr/>
          </p:nvSpPr>
          <p:spPr>
            <a:xfrm>
              <a:off x="6484575" y="355192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82"/>
            <p:cNvSpPr/>
            <p:nvPr/>
          </p:nvSpPr>
          <p:spPr>
            <a:xfrm>
              <a:off x="6484575" y="34757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82"/>
            <p:cNvSpPr/>
            <p:nvPr/>
          </p:nvSpPr>
          <p:spPr>
            <a:xfrm>
              <a:off x="6408350" y="355192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82"/>
            <p:cNvSpPr/>
            <p:nvPr/>
          </p:nvSpPr>
          <p:spPr>
            <a:xfrm>
              <a:off x="6408350" y="3475725"/>
              <a:ext cx="62425" cy="5335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82"/>
            <p:cNvSpPr/>
            <p:nvPr/>
          </p:nvSpPr>
          <p:spPr>
            <a:xfrm>
              <a:off x="6332350"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82"/>
            <p:cNvSpPr/>
            <p:nvPr/>
          </p:nvSpPr>
          <p:spPr>
            <a:xfrm>
              <a:off x="6332350" y="33995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82"/>
            <p:cNvSpPr/>
            <p:nvPr/>
          </p:nvSpPr>
          <p:spPr>
            <a:xfrm>
              <a:off x="7094075" y="4237450"/>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82"/>
            <p:cNvSpPr/>
            <p:nvPr/>
          </p:nvSpPr>
          <p:spPr>
            <a:xfrm>
              <a:off x="7017875" y="4389875"/>
              <a:ext cx="62400" cy="5335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82"/>
            <p:cNvSpPr/>
            <p:nvPr/>
          </p:nvSpPr>
          <p:spPr>
            <a:xfrm>
              <a:off x="7017875" y="4313650"/>
              <a:ext cx="62400" cy="53450"/>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82"/>
            <p:cNvSpPr/>
            <p:nvPr/>
          </p:nvSpPr>
          <p:spPr>
            <a:xfrm>
              <a:off x="6941850" y="438987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82"/>
            <p:cNvSpPr/>
            <p:nvPr/>
          </p:nvSpPr>
          <p:spPr>
            <a:xfrm>
              <a:off x="6484575" y="438987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82"/>
            <p:cNvSpPr/>
            <p:nvPr/>
          </p:nvSpPr>
          <p:spPr>
            <a:xfrm>
              <a:off x="6560800" y="42374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82"/>
            <p:cNvSpPr/>
            <p:nvPr/>
          </p:nvSpPr>
          <p:spPr>
            <a:xfrm>
              <a:off x="6560800" y="4161425"/>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82"/>
            <p:cNvSpPr/>
            <p:nvPr/>
          </p:nvSpPr>
          <p:spPr>
            <a:xfrm>
              <a:off x="6560800" y="40852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82"/>
            <p:cNvSpPr/>
            <p:nvPr/>
          </p:nvSpPr>
          <p:spPr>
            <a:xfrm>
              <a:off x="6560800" y="4009000"/>
              <a:ext cx="62200" cy="5335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82"/>
            <p:cNvSpPr/>
            <p:nvPr/>
          </p:nvSpPr>
          <p:spPr>
            <a:xfrm>
              <a:off x="6560800" y="39328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82"/>
            <p:cNvSpPr/>
            <p:nvPr/>
          </p:nvSpPr>
          <p:spPr>
            <a:xfrm>
              <a:off x="65608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82"/>
            <p:cNvSpPr/>
            <p:nvPr/>
          </p:nvSpPr>
          <p:spPr>
            <a:xfrm>
              <a:off x="65608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82"/>
            <p:cNvSpPr/>
            <p:nvPr/>
          </p:nvSpPr>
          <p:spPr>
            <a:xfrm>
              <a:off x="6484575" y="4237450"/>
              <a:ext cx="62425" cy="53425"/>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82"/>
            <p:cNvSpPr/>
            <p:nvPr/>
          </p:nvSpPr>
          <p:spPr>
            <a:xfrm>
              <a:off x="6484575" y="3780375"/>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82"/>
            <p:cNvSpPr/>
            <p:nvPr/>
          </p:nvSpPr>
          <p:spPr>
            <a:xfrm>
              <a:off x="6484575" y="3704150"/>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82"/>
            <p:cNvSpPr/>
            <p:nvPr/>
          </p:nvSpPr>
          <p:spPr>
            <a:xfrm>
              <a:off x="6408350" y="4237450"/>
              <a:ext cx="62425" cy="53425"/>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82"/>
            <p:cNvSpPr/>
            <p:nvPr/>
          </p:nvSpPr>
          <p:spPr>
            <a:xfrm>
              <a:off x="6408350" y="4161425"/>
              <a:ext cx="62425" cy="53300"/>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82"/>
            <p:cNvSpPr/>
            <p:nvPr/>
          </p:nvSpPr>
          <p:spPr>
            <a:xfrm>
              <a:off x="6408350" y="3780375"/>
              <a:ext cx="62425" cy="53425"/>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82"/>
            <p:cNvSpPr/>
            <p:nvPr/>
          </p:nvSpPr>
          <p:spPr>
            <a:xfrm>
              <a:off x="6408350" y="3704150"/>
              <a:ext cx="62425" cy="53450"/>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82"/>
            <p:cNvSpPr/>
            <p:nvPr/>
          </p:nvSpPr>
          <p:spPr>
            <a:xfrm>
              <a:off x="6332350"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82"/>
            <p:cNvSpPr/>
            <p:nvPr/>
          </p:nvSpPr>
          <p:spPr>
            <a:xfrm>
              <a:off x="6332350"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82"/>
            <p:cNvSpPr/>
            <p:nvPr/>
          </p:nvSpPr>
          <p:spPr>
            <a:xfrm>
              <a:off x="633235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82"/>
            <p:cNvSpPr/>
            <p:nvPr/>
          </p:nvSpPr>
          <p:spPr>
            <a:xfrm>
              <a:off x="63323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82"/>
            <p:cNvSpPr/>
            <p:nvPr/>
          </p:nvSpPr>
          <p:spPr>
            <a:xfrm>
              <a:off x="6256150" y="4085225"/>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82"/>
            <p:cNvSpPr/>
            <p:nvPr/>
          </p:nvSpPr>
          <p:spPr>
            <a:xfrm>
              <a:off x="6256150" y="3704150"/>
              <a:ext cx="62200" cy="53450"/>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82"/>
            <p:cNvSpPr/>
            <p:nvPr/>
          </p:nvSpPr>
          <p:spPr>
            <a:xfrm>
              <a:off x="6256150" y="3627950"/>
              <a:ext cx="62200" cy="53425"/>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82"/>
            <p:cNvSpPr/>
            <p:nvPr/>
          </p:nvSpPr>
          <p:spPr>
            <a:xfrm>
              <a:off x="617992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82"/>
            <p:cNvSpPr/>
            <p:nvPr/>
          </p:nvSpPr>
          <p:spPr>
            <a:xfrm>
              <a:off x="61799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82"/>
            <p:cNvSpPr/>
            <p:nvPr/>
          </p:nvSpPr>
          <p:spPr>
            <a:xfrm>
              <a:off x="6103700" y="4085225"/>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82"/>
            <p:cNvSpPr/>
            <p:nvPr/>
          </p:nvSpPr>
          <p:spPr>
            <a:xfrm>
              <a:off x="6103700" y="3704150"/>
              <a:ext cx="62425" cy="53450"/>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82"/>
            <p:cNvSpPr/>
            <p:nvPr/>
          </p:nvSpPr>
          <p:spPr>
            <a:xfrm>
              <a:off x="6027500" y="4085225"/>
              <a:ext cx="62425" cy="5335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82"/>
            <p:cNvSpPr/>
            <p:nvPr/>
          </p:nvSpPr>
          <p:spPr>
            <a:xfrm>
              <a:off x="6027500" y="3780375"/>
              <a:ext cx="62425" cy="53425"/>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82"/>
            <p:cNvSpPr/>
            <p:nvPr/>
          </p:nvSpPr>
          <p:spPr>
            <a:xfrm>
              <a:off x="6027500" y="3704150"/>
              <a:ext cx="62425" cy="53450"/>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82"/>
            <p:cNvSpPr/>
            <p:nvPr/>
          </p:nvSpPr>
          <p:spPr>
            <a:xfrm>
              <a:off x="59514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82"/>
            <p:cNvSpPr/>
            <p:nvPr/>
          </p:nvSpPr>
          <p:spPr>
            <a:xfrm>
              <a:off x="5951475"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82"/>
            <p:cNvSpPr/>
            <p:nvPr/>
          </p:nvSpPr>
          <p:spPr>
            <a:xfrm>
              <a:off x="5951475" y="3780375"/>
              <a:ext cx="62425" cy="53425"/>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82"/>
            <p:cNvSpPr/>
            <p:nvPr/>
          </p:nvSpPr>
          <p:spPr>
            <a:xfrm>
              <a:off x="587527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82"/>
            <p:cNvSpPr/>
            <p:nvPr/>
          </p:nvSpPr>
          <p:spPr>
            <a:xfrm>
              <a:off x="587527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82"/>
            <p:cNvSpPr/>
            <p:nvPr/>
          </p:nvSpPr>
          <p:spPr>
            <a:xfrm>
              <a:off x="587527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82"/>
            <p:cNvSpPr/>
            <p:nvPr/>
          </p:nvSpPr>
          <p:spPr>
            <a:xfrm>
              <a:off x="587527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82"/>
            <p:cNvSpPr/>
            <p:nvPr/>
          </p:nvSpPr>
          <p:spPr>
            <a:xfrm>
              <a:off x="45040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82"/>
            <p:cNvSpPr/>
            <p:nvPr/>
          </p:nvSpPr>
          <p:spPr>
            <a:xfrm>
              <a:off x="450405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82"/>
            <p:cNvSpPr/>
            <p:nvPr/>
          </p:nvSpPr>
          <p:spPr>
            <a:xfrm>
              <a:off x="450405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82"/>
            <p:cNvSpPr/>
            <p:nvPr/>
          </p:nvSpPr>
          <p:spPr>
            <a:xfrm>
              <a:off x="4427825" y="39328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82"/>
            <p:cNvSpPr/>
            <p:nvPr/>
          </p:nvSpPr>
          <p:spPr>
            <a:xfrm>
              <a:off x="4427825" y="3856775"/>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82"/>
            <p:cNvSpPr/>
            <p:nvPr/>
          </p:nvSpPr>
          <p:spPr>
            <a:xfrm>
              <a:off x="4427825" y="3780375"/>
              <a:ext cx="62425" cy="53425"/>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82"/>
            <p:cNvSpPr/>
            <p:nvPr/>
          </p:nvSpPr>
          <p:spPr>
            <a:xfrm>
              <a:off x="4351600" y="3171075"/>
              <a:ext cx="62425" cy="5335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82"/>
            <p:cNvSpPr/>
            <p:nvPr/>
          </p:nvSpPr>
          <p:spPr>
            <a:xfrm>
              <a:off x="435160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82"/>
            <p:cNvSpPr/>
            <p:nvPr/>
          </p:nvSpPr>
          <p:spPr>
            <a:xfrm>
              <a:off x="3970950" y="27902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82"/>
            <p:cNvSpPr/>
            <p:nvPr/>
          </p:nvSpPr>
          <p:spPr>
            <a:xfrm>
              <a:off x="3970950" y="2866425"/>
              <a:ext cx="62225" cy="53275"/>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82"/>
            <p:cNvSpPr/>
            <p:nvPr/>
          </p:nvSpPr>
          <p:spPr>
            <a:xfrm>
              <a:off x="3970950" y="2942425"/>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82"/>
            <p:cNvSpPr/>
            <p:nvPr/>
          </p:nvSpPr>
          <p:spPr>
            <a:xfrm>
              <a:off x="3970950" y="301865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82"/>
            <p:cNvSpPr/>
            <p:nvPr/>
          </p:nvSpPr>
          <p:spPr>
            <a:xfrm>
              <a:off x="3970950" y="309485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82"/>
            <p:cNvSpPr/>
            <p:nvPr/>
          </p:nvSpPr>
          <p:spPr>
            <a:xfrm>
              <a:off x="3970950" y="317107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82"/>
            <p:cNvSpPr/>
            <p:nvPr/>
          </p:nvSpPr>
          <p:spPr>
            <a:xfrm>
              <a:off x="3970950" y="3247075"/>
              <a:ext cx="62225" cy="53450"/>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82"/>
            <p:cNvSpPr/>
            <p:nvPr/>
          </p:nvSpPr>
          <p:spPr>
            <a:xfrm>
              <a:off x="3970950" y="33233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82"/>
            <p:cNvSpPr/>
            <p:nvPr/>
          </p:nvSpPr>
          <p:spPr>
            <a:xfrm>
              <a:off x="3970950" y="33995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82"/>
            <p:cNvSpPr/>
            <p:nvPr/>
          </p:nvSpPr>
          <p:spPr>
            <a:xfrm>
              <a:off x="3970950" y="347572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82"/>
            <p:cNvSpPr/>
            <p:nvPr/>
          </p:nvSpPr>
          <p:spPr>
            <a:xfrm>
              <a:off x="3970950" y="355192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82"/>
            <p:cNvSpPr/>
            <p:nvPr/>
          </p:nvSpPr>
          <p:spPr>
            <a:xfrm>
              <a:off x="3970950" y="3627950"/>
              <a:ext cx="62225" cy="53425"/>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82"/>
            <p:cNvSpPr/>
            <p:nvPr/>
          </p:nvSpPr>
          <p:spPr>
            <a:xfrm>
              <a:off x="3970950" y="3704150"/>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82"/>
            <p:cNvSpPr/>
            <p:nvPr/>
          </p:nvSpPr>
          <p:spPr>
            <a:xfrm>
              <a:off x="3970950" y="3780375"/>
              <a:ext cx="62425" cy="53425"/>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82"/>
            <p:cNvSpPr/>
            <p:nvPr/>
          </p:nvSpPr>
          <p:spPr>
            <a:xfrm>
              <a:off x="3970950" y="385677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82"/>
            <p:cNvSpPr/>
            <p:nvPr/>
          </p:nvSpPr>
          <p:spPr>
            <a:xfrm>
              <a:off x="3970950" y="4009000"/>
              <a:ext cx="62225" cy="5335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82"/>
            <p:cNvSpPr/>
            <p:nvPr/>
          </p:nvSpPr>
          <p:spPr>
            <a:xfrm>
              <a:off x="404695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82"/>
            <p:cNvSpPr/>
            <p:nvPr/>
          </p:nvSpPr>
          <p:spPr>
            <a:xfrm>
              <a:off x="4046950" y="286642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82"/>
            <p:cNvSpPr/>
            <p:nvPr/>
          </p:nvSpPr>
          <p:spPr>
            <a:xfrm>
              <a:off x="4046950" y="2942425"/>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82"/>
            <p:cNvSpPr/>
            <p:nvPr/>
          </p:nvSpPr>
          <p:spPr>
            <a:xfrm>
              <a:off x="404695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82"/>
            <p:cNvSpPr/>
            <p:nvPr/>
          </p:nvSpPr>
          <p:spPr>
            <a:xfrm>
              <a:off x="404695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82"/>
            <p:cNvSpPr/>
            <p:nvPr/>
          </p:nvSpPr>
          <p:spPr>
            <a:xfrm>
              <a:off x="4046950"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82"/>
            <p:cNvSpPr/>
            <p:nvPr/>
          </p:nvSpPr>
          <p:spPr>
            <a:xfrm>
              <a:off x="404695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82"/>
            <p:cNvSpPr/>
            <p:nvPr/>
          </p:nvSpPr>
          <p:spPr>
            <a:xfrm>
              <a:off x="4046950" y="3323300"/>
              <a:ext cx="62425" cy="53425"/>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82"/>
            <p:cNvSpPr/>
            <p:nvPr/>
          </p:nvSpPr>
          <p:spPr>
            <a:xfrm>
              <a:off x="404695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82"/>
            <p:cNvSpPr/>
            <p:nvPr/>
          </p:nvSpPr>
          <p:spPr>
            <a:xfrm>
              <a:off x="4046950" y="34757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82"/>
            <p:cNvSpPr/>
            <p:nvPr/>
          </p:nvSpPr>
          <p:spPr>
            <a:xfrm>
              <a:off x="4046950" y="355192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82"/>
            <p:cNvSpPr/>
            <p:nvPr/>
          </p:nvSpPr>
          <p:spPr>
            <a:xfrm>
              <a:off x="4046950"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82"/>
            <p:cNvSpPr/>
            <p:nvPr/>
          </p:nvSpPr>
          <p:spPr>
            <a:xfrm>
              <a:off x="4046950"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82"/>
            <p:cNvSpPr/>
            <p:nvPr/>
          </p:nvSpPr>
          <p:spPr>
            <a:xfrm>
              <a:off x="41231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82"/>
            <p:cNvSpPr/>
            <p:nvPr/>
          </p:nvSpPr>
          <p:spPr>
            <a:xfrm>
              <a:off x="4123175" y="2866425"/>
              <a:ext cx="62425" cy="53275"/>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82"/>
            <p:cNvSpPr/>
            <p:nvPr/>
          </p:nvSpPr>
          <p:spPr>
            <a:xfrm>
              <a:off x="4123175" y="29424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82"/>
            <p:cNvSpPr/>
            <p:nvPr/>
          </p:nvSpPr>
          <p:spPr>
            <a:xfrm>
              <a:off x="4123175" y="301865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82"/>
            <p:cNvSpPr/>
            <p:nvPr/>
          </p:nvSpPr>
          <p:spPr>
            <a:xfrm>
              <a:off x="41231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82"/>
            <p:cNvSpPr/>
            <p:nvPr/>
          </p:nvSpPr>
          <p:spPr>
            <a:xfrm>
              <a:off x="4123175" y="317107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82"/>
            <p:cNvSpPr/>
            <p:nvPr/>
          </p:nvSpPr>
          <p:spPr>
            <a:xfrm>
              <a:off x="41231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82"/>
            <p:cNvSpPr/>
            <p:nvPr/>
          </p:nvSpPr>
          <p:spPr>
            <a:xfrm>
              <a:off x="4123175" y="33233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82"/>
            <p:cNvSpPr/>
            <p:nvPr/>
          </p:nvSpPr>
          <p:spPr>
            <a:xfrm>
              <a:off x="4123175" y="33995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82"/>
            <p:cNvSpPr/>
            <p:nvPr/>
          </p:nvSpPr>
          <p:spPr>
            <a:xfrm>
              <a:off x="4123175" y="347572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82"/>
            <p:cNvSpPr/>
            <p:nvPr/>
          </p:nvSpPr>
          <p:spPr>
            <a:xfrm>
              <a:off x="4123175" y="355192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82"/>
            <p:cNvSpPr/>
            <p:nvPr/>
          </p:nvSpPr>
          <p:spPr>
            <a:xfrm>
              <a:off x="4123175" y="3627950"/>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82"/>
            <p:cNvSpPr/>
            <p:nvPr/>
          </p:nvSpPr>
          <p:spPr>
            <a:xfrm>
              <a:off x="4199400"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82"/>
            <p:cNvSpPr/>
            <p:nvPr/>
          </p:nvSpPr>
          <p:spPr>
            <a:xfrm>
              <a:off x="419940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82"/>
            <p:cNvSpPr/>
            <p:nvPr/>
          </p:nvSpPr>
          <p:spPr>
            <a:xfrm>
              <a:off x="4199400" y="317107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82"/>
            <p:cNvSpPr/>
            <p:nvPr/>
          </p:nvSpPr>
          <p:spPr>
            <a:xfrm>
              <a:off x="4199400" y="3247075"/>
              <a:ext cx="62200" cy="53450"/>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82"/>
            <p:cNvSpPr/>
            <p:nvPr/>
          </p:nvSpPr>
          <p:spPr>
            <a:xfrm>
              <a:off x="4275600" y="3018650"/>
              <a:ext cx="62225" cy="53425"/>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82"/>
            <p:cNvSpPr/>
            <p:nvPr/>
          </p:nvSpPr>
          <p:spPr>
            <a:xfrm>
              <a:off x="4275600"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82"/>
            <p:cNvSpPr/>
            <p:nvPr/>
          </p:nvSpPr>
          <p:spPr>
            <a:xfrm>
              <a:off x="4275600" y="317107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82"/>
            <p:cNvSpPr/>
            <p:nvPr/>
          </p:nvSpPr>
          <p:spPr>
            <a:xfrm>
              <a:off x="4275600" y="32470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82"/>
            <p:cNvSpPr/>
            <p:nvPr/>
          </p:nvSpPr>
          <p:spPr>
            <a:xfrm>
              <a:off x="4275475" y="3323300"/>
              <a:ext cx="62350" cy="53425"/>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82"/>
            <p:cNvSpPr/>
            <p:nvPr/>
          </p:nvSpPr>
          <p:spPr>
            <a:xfrm>
              <a:off x="4199400" y="33233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82"/>
            <p:cNvSpPr/>
            <p:nvPr/>
          </p:nvSpPr>
          <p:spPr>
            <a:xfrm>
              <a:off x="4199400" y="33995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82"/>
            <p:cNvSpPr/>
            <p:nvPr/>
          </p:nvSpPr>
          <p:spPr>
            <a:xfrm>
              <a:off x="4199400" y="34757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82"/>
            <p:cNvSpPr/>
            <p:nvPr/>
          </p:nvSpPr>
          <p:spPr>
            <a:xfrm>
              <a:off x="4199400" y="355192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82"/>
            <p:cNvSpPr/>
            <p:nvPr/>
          </p:nvSpPr>
          <p:spPr>
            <a:xfrm>
              <a:off x="4199400" y="36279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82"/>
            <p:cNvSpPr/>
            <p:nvPr/>
          </p:nvSpPr>
          <p:spPr>
            <a:xfrm>
              <a:off x="419940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82"/>
            <p:cNvSpPr/>
            <p:nvPr/>
          </p:nvSpPr>
          <p:spPr>
            <a:xfrm>
              <a:off x="4123175" y="3704150"/>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82"/>
            <p:cNvSpPr/>
            <p:nvPr/>
          </p:nvSpPr>
          <p:spPr>
            <a:xfrm>
              <a:off x="412317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82"/>
            <p:cNvSpPr/>
            <p:nvPr/>
          </p:nvSpPr>
          <p:spPr>
            <a:xfrm>
              <a:off x="4046950" y="3780375"/>
              <a:ext cx="62425" cy="53425"/>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82"/>
            <p:cNvSpPr/>
            <p:nvPr/>
          </p:nvSpPr>
          <p:spPr>
            <a:xfrm>
              <a:off x="4046950" y="385677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82"/>
            <p:cNvSpPr/>
            <p:nvPr/>
          </p:nvSpPr>
          <p:spPr>
            <a:xfrm>
              <a:off x="4046950"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82"/>
            <p:cNvSpPr/>
            <p:nvPr/>
          </p:nvSpPr>
          <p:spPr>
            <a:xfrm>
              <a:off x="4046950" y="3932800"/>
              <a:ext cx="62425" cy="53425"/>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82"/>
            <p:cNvSpPr/>
            <p:nvPr/>
          </p:nvSpPr>
          <p:spPr>
            <a:xfrm>
              <a:off x="3970950" y="39328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82"/>
            <p:cNvSpPr/>
            <p:nvPr/>
          </p:nvSpPr>
          <p:spPr>
            <a:xfrm>
              <a:off x="35898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82"/>
            <p:cNvSpPr/>
            <p:nvPr/>
          </p:nvSpPr>
          <p:spPr>
            <a:xfrm>
              <a:off x="35898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82"/>
            <p:cNvSpPr/>
            <p:nvPr/>
          </p:nvSpPr>
          <p:spPr>
            <a:xfrm>
              <a:off x="358987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82"/>
            <p:cNvSpPr/>
            <p:nvPr/>
          </p:nvSpPr>
          <p:spPr>
            <a:xfrm>
              <a:off x="358987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82"/>
            <p:cNvSpPr/>
            <p:nvPr/>
          </p:nvSpPr>
          <p:spPr>
            <a:xfrm>
              <a:off x="358987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82"/>
            <p:cNvSpPr/>
            <p:nvPr/>
          </p:nvSpPr>
          <p:spPr>
            <a:xfrm>
              <a:off x="358987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82"/>
            <p:cNvSpPr/>
            <p:nvPr/>
          </p:nvSpPr>
          <p:spPr>
            <a:xfrm>
              <a:off x="358987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82"/>
            <p:cNvSpPr/>
            <p:nvPr/>
          </p:nvSpPr>
          <p:spPr>
            <a:xfrm>
              <a:off x="328522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82"/>
            <p:cNvSpPr/>
            <p:nvPr/>
          </p:nvSpPr>
          <p:spPr>
            <a:xfrm>
              <a:off x="328522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82"/>
            <p:cNvSpPr/>
            <p:nvPr/>
          </p:nvSpPr>
          <p:spPr>
            <a:xfrm>
              <a:off x="328522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82"/>
            <p:cNvSpPr/>
            <p:nvPr/>
          </p:nvSpPr>
          <p:spPr>
            <a:xfrm>
              <a:off x="3361450" y="279020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82"/>
            <p:cNvSpPr/>
            <p:nvPr/>
          </p:nvSpPr>
          <p:spPr>
            <a:xfrm>
              <a:off x="3361450" y="2866425"/>
              <a:ext cx="62200" cy="53275"/>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82"/>
            <p:cNvSpPr/>
            <p:nvPr/>
          </p:nvSpPr>
          <p:spPr>
            <a:xfrm>
              <a:off x="3361450" y="2942425"/>
              <a:ext cx="62200" cy="53450"/>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82"/>
            <p:cNvSpPr/>
            <p:nvPr/>
          </p:nvSpPr>
          <p:spPr>
            <a:xfrm>
              <a:off x="3361450" y="3018650"/>
              <a:ext cx="62200" cy="53425"/>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82"/>
            <p:cNvSpPr/>
            <p:nvPr/>
          </p:nvSpPr>
          <p:spPr>
            <a:xfrm>
              <a:off x="3361450" y="309485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82"/>
            <p:cNvSpPr/>
            <p:nvPr/>
          </p:nvSpPr>
          <p:spPr>
            <a:xfrm>
              <a:off x="3437450"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82"/>
            <p:cNvSpPr/>
            <p:nvPr/>
          </p:nvSpPr>
          <p:spPr>
            <a:xfrm>
              <a:off x="3437450"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82"/>
            <p:cNvSpPr/>
            <p:nvPr/>
          </p:nvSpPr>
          <p:spPr>
            <a:xfrm>
              <a:off x="3437450" y="279020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82"/>
            <p:cNvSpPr/>
            <p:nvPr/>
          </p:nvSpPr>
          <p:spPr>
            <a:xfrm>
              <a:off x="3437450" y="286642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82"/>
            <p:cNvSpPr/>
            <p:nvPr/>
          </p:nvSpPr>
          <p:spPr>
            <a:xfrm>
              <a:off x="3437450" y="2942425"/>
              <a:ext cx="62425" cy="53450"/>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82"/>
            <p:cNvSpPr/>
            <p:nvPr/>
          </p:nvSpPr>
          <p:spPr>
            <a:xfrm>
              <a:off x="3437450" y="3018650"/>
              <a:ext cx="62425" cy="53425"/>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82"/>
            <p:cNvSpPr/>
            <p:nvPr/>
          </p:nvSpPr>
          <p:spPr>
            <a:xfrm>
              <a:off x="3437450" y="309485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82"/>
            <p:cNvSpPr/>
            <p:nvPr/>
          </p:nvSpPr>
          <p:spPr>
            <a:xfrm>
              <a:off x="3513675" y="26377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82"/>
            <p:cNvSpPr/>
            <p:nvPr/>
          </p:nvSpPr>
          <p:spPr>
            <a:xfrm>
              <a:off x="35136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82"/>
            <p:cNvSpPr/>
            <p:nvPr/>
          </p:nvSpPr>
          <p:spPr>
            <a:xfrm>
              <a:off x="35136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82"/>
            <p:cNvSpPr/>
            <p:nvPr/>
          </p:nvSpPr>
          <p:spPr>
            <a:xfrm>
              <a:off x="3513675" y="286642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82"/>
            <p:cNvSpPr/>
            <p:nvPr/>
          </p:nvSpPr>
          <p:spPr>
            <a:xfrm>
              <a:off x="3513675" y="2942425"/>
              <a:ext cx="62425" cy="53450"/>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82"/>
            <p:cNvSpPr/>
            <p:nvPr/>
          </p:nvSpPr>
          <p:spPr>
            <a:xfrm>
              <a:off x="3513675" y="3018650"/>
              <a:ext cx="62425" cy="53425"/>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82"/>
            <p:cNvSpPr/>
            <p:nvPr/>
          </p:nvSpPr>
          <p:spPr>
            <a:xfrm>
              <a:off x="35136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82"/>
            <p:cNvSpPr/>
            <p:nvPr/>
          </p:nvSpPr>
          <p:spPr>
            <a:xfrm>
              <a:off x="3513675" y="317107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82"/>
            <p:cNvSpPr/>
            <p:nvPr/>
          </p:nvSpPr>
          <p:spPr>
            <a:xfrm>
              <a:off x="358987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82"/>
            <p:cNvSpPr/>
            <p:nvPr/>
          </p:nvSpPr>
          <p:spPr>
            <a:xfrm>
              <a:off x="3666100"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82"/>
            <p:cNvSpPr/>
            <p:nvPr/>
          </p:nvSpPr>
          <p:spPr>
            <a:xfrm>
              <a:off x="3666100" y="271400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82"/>
            <p:cNvSpPr/>
            <p:nvPr/>
          </p:nvSpPr>
          <p:spPr>
            <a:xfrm>
              <a:off x="3666100"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82"/>
            <p:cNvSpPr/>
            <p:nvPr/>
          </p:nvSpPr>
          <p:spPr>
            <a:xfrm>
              <a:off x="366610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82"/>
            <p:cNvSpPr/>
            <p:nvPr/>
          </p:nvSpPr>
          <p:spPr>
            <a:xfrm>
              <a:off x="3666100" y="3018650"/>
              <a:ext cx="62200" cy="53425"/>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82"/>
            <p:cNvSpPr/>
            <p:nvPr/>
          </p:nvSpPr>
          <p:spPr>
            <a:xfrm>
              <a:off x="3666100"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82"/>
            <p:cNvSpPr/>
            <p:nvPr/>
          </p:nvSpPr>
          <p:spPr>
            <a:xfrm>
              <a:off x="3666100" y="317107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82"/>
            <p:cNvSpPr/>
            <p:nvPr/>
          </p:nvSpPr>
          <p:spPr>
            <a:xfrm>
              <a:off x="3742300" y="2637775"/>
              <a:ext cx="62225" cy="53450"/>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82"/>
            <p:cNvSpPr/>
            <p:nvPr/>
          </p:nvSpPr>
          <p:spPr>
            <a:xfrm>
              <a:off x="3742300" y="271400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82"/>
            <p:cNvSpPr/>
            <p:nvPr/>
          </p:nvSpPr>
          <p:spPr>
            <a:xfrm>
              <a:off x="3742300" y="2790200"/>
              <a:ext cx="62225" cy="5335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82"/>
            <p:cNvSpPr/>
            <p:nvPr/>
          </p:nvSpPr>
          <p:spPr>
            <a:xfrm>
              <a:off x="3742300" y="2942425"/>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82"/>
            <p:cNvSpPr/>
            <p:nvPr/>
          </p:nvSpPr>
          <p:spPr>
            <a:xfrm>
              <a:off x="3742300" y="301865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82"/>
            <p:cNvSpPr/>
            <p:nvPr/>
          </p:nvSpPr>
          <p:spPr>
            <a:xfrm>
              <a:off x="3742300" y="309485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82"/>
            <p:cNvSpPr/>
            <p:nvPr/>
          </p:nvSpPr>
          <p:spPr>
            <a:xfrm>
              <a:off x="3742300" y="3171075"/>
              <a:ext cx="62225" cy="53300"/>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82"/>
            <p:cNvSpPr/>
            <p:nvPr/>
          </p:nvSpPr>
          <p:spPr>
            <a:xfrm>
              <a:off x="3742300" y="3247075"/>
              <a:ext cx="62225" cy="53450"/>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82"/>
            <p:cNvSpPr/>
            <p:nvPr/>
          </p:nvSpPr>
          <p:spPr>
            <a:xfrm>
              <a:off x="381852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82"/>
            <p:cNvSpPr/>
            <p:nvPr/>
          </p:nvSpPr>
          <p:spPr>
            <a:xfrm>
              <a:off x="3818525" y="27902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82"/>
            <p:cNvSpPr/>
            <p:nvPr/>
          </p:nvSpPr>
          <p:spPr>
            <a:xfrm>
              <a:off x="3818525" y="29424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82"/>
            <p:cNvSpPr/>
            <p:nvPr/>
          </p:nvSpPr>
          <p:spPr>
            <a:xfrm>
              <a:off x="3818525" y="301865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82"/>
            <p:cNvSpPr/>
            <p:nvPr/>
          </p:nvSpPr>
          <p:spPr>
            <a:xfrm>
              <a:off x="3818525" y="309485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82"/>
            <p:cNvSpPr/>
            <p:nvPr/>
          </p:nvSpPr>
          <p:spPr>
            <a:xfrm>
              <a:off x="3818525"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82"/>
            <p:cNvSpPr/>
            <p:nvPr/>
          </p:nvSpPr>
          <p:spPr>
            <a:xfrm>
              <a:off x="381852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82"/>
            <p:cNvSpPr/>
            <p:nvPr/>
          </p:nvSpPr>
          <p:spPr>
            <a:xfrm>
              <a:off x="381852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82"/>
            <p:cNvSpPr/>
            <p:nvPr/>
          </p:nvSpPr>
          <p:spPr>
            <a:xfrm>
              <a:off x="381852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82"/>
            <p:cNvSpPr/>
            <p:nvPr/>
          </p:nvSpPr>
          <p:spPr>
            <a:xfrm>
              <a:off x="38185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82"/>
            <p:cNvSpPr/>
            <p:nvPr/>
          </p:nvSpPr>
          <p:spPr>
            <a:xfrm>
              <a:off x="3894725" y="27902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82"/>
            <p:cNvSpPr/>
            <p:nvPr/>
          </p:nvSpPr>
          <p:spPr>
            <a:xfrm>
              <a:off x="3894725" y="393280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82"/>
            <p:cNvSpPr/>
            <p:nvPr/>
          </p:nvSpPr>
          <p:spPr>
            <a:xfrm>
              <a:off x="3894725" y="385677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82"/>
            <p:cNvSpPr/>
            <p:nvPr/>
          </p:nvSpPr>
          <p:spPr>
            <a:xfrm>
              <a:off x="3894725" y="3780375"/>
              <a:ext cx="62425" cy="53425"/>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82"/>
            <p:cNvSpPr/>
            <p:nvPr/>
          </p:nvSpPr>
          <p:spPr>
            <a:xfrm>
              <a:off x="3894725" y="3704150"/>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82"/>
            <p:cNvSpPr/>
            <p:nvPr/>
          </p:nvSpPr>
          <p:spPr>
            <a:xfrm>
              <a:off x="3894725"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82"/>
            <p:cNvSpPr/>
            <p:nvPr/>
          </p:nvSpPr>
          <p:spPr>
            <a:xfrm>
              <a:off x="3894725" y="355192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82"/>
            <p:cNvSpPr/>
            <p:nvPr/>
          </p:nvSpPr>
          <p:spPr>
            <a:xfrm>
              <a:off x="3894725"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82"/>
            <p:cNvSpPr/>
            <p:nvPr/>
          </p:nvSpPr>
          <p:spPr>
            <a:xfrm>
              <a:off x="3894725"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82"/>
            <p:cNvSpPr/>
            <p:nvPr/>
          </p:nvSpPr>
          <p:spPr>
            <a:xfrm>
              <a:off x="3894600" y="3323300"/>
              <a:ext cx="62350" cy="53425"/>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82"/>
            <p:cNvSpPr/>
            <p:nvPr/>
          </p:nvSpPr>
          <p:spPr>
            <a:xfrm>
              <a:off x="3894725" y="32470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82"/>
            <p:cNvSpPr/>
            <p:nvPr/>
          </p:nvSpPr>
          <p:spPr>
            <a:xfrm>
              <a:off x="3894725"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82"/>
            <p:cNvSpPr/>
            <p:nvPr/>
          </p:nvSpPr>
          <p:spPr>
            <a:xfrm>
              <a:off x="3894725" y="309485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82"/>
            <p:cNvSpPr/>
            <p:nvPr/>
          </p:nvSpPr>
          <p:spPr>
            <a:xfrm>
              <a:off x="3894725" y="301865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82"/>
            <p:cNvSpPr/>
            <p:nvPr/>
          </p:nvSpPr>
          <p:spPr>
            <a:xfrm>
              <a:off x="3894725"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82"/>
            <p:cNvSpPr/>
            <p:nvPr/>
          </p:nvSpPr>
          <p:spPr>
            <a:xfrm>
              <a:off x="3894725"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82"/>
            <p:cNvSpPr/>
            <p:nvPr/>
          </p:nvSpPr>
          <p:spPr>
            <a:xfrm>
              <a:off x="3818525"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82"/>
            <p:cNvSpPr/>
            <p:nvPr/>
          </p:nvSpPr>
          <p:spPr>
            <a:xfrm>
              <a:off x="3742300" y="2866425"/>
              <a:ext cx="62225" cy="53225"/>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82"/>
            <p:cNvSpPr/>
            <p:nvPr/>
          </p:nvSpPr>
          <p:spPr>
            <a:xfrm>
              <a:off x="366610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82"/>
            <p:cNvSpPr/>
            <p:nvPr/>
          </p:nvSpPr>
          <p:spPr>
            <a:xfrm>
              <a:off x="450405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82"/>
            <p:cNvSpPr/>
            <p:nvPr/>
          </p:nvSpPr>
          <p:spPr>
            <a:xfrm>
              <a:off x="4504050" y="3171075"/>
              <a:ext cx="62200" cy="5335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82"/>
            <p:cNvSpPr/>
            <p:nvPr/>
          </p:nvSpPr>
          <p:spPr>
            <a:xfrm>
              <a:off x="450405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82"/>
            <p:cNvSpPr/>
            <p:nvPr/>
          </p:nvSpPr>
          <p:spPr>
            <a:xfrm>
              <a:off x="4427825" y="33233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82"/>
            <p:cNvSpPr/>
            <p:nvPr/>
          </p:nvSpPr>
          <p:spPr>
            <a:xfrm>
              <a:off x="4427825" y="32470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82"/>
            <p:cNvSpPr/>
            <p:nvPr/>
          </p:nvSpPr>
          <p:spPr>
            <a:xfrm>
              <a:off x="4427825" y="3171075"/>
              <a:ext cx="62425" cy="53275"/>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82"/>
            <p:cNvSpPr/>
            <p:nvPr/>
          </p:nvSpPr>
          <p:spPr>
            <a:xfrm>
              <a:off x="4427825" y="3094850"/>
              <a:ext cx="62425" cy="5335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82"/>
            <p:cNvSpPr/>
            <p:nvPr/>
          </p:nvSpPr>
          <p:spPr>
            <a:xfrm>
              <a:off x="4427825" y="3018650"/>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82"/>
            <p:cNvSpPr/>
            <p:nvPr/>
          </p:nvSpPr>
          <p:spPr>
            <a:xfrm>
              <a:off x="435160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82"/>
            <p:cNvSpPr/>
            <p:nvPr/>
          </p:nvSpPr>
          <p:spPr>
            <a:xfrm>
              <a:off x="4351600" y="332330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82"/>
            <p:cNvSpPr/>
            <p:nvPr/>
          </p:nvSpPr>
          <p:spPr>
            <a:xfrm>
              <a:off x="435160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82"/>
            <p:cNvSpPr/>
            <p:nvPr/>
          </p:nvSpPr>
          <p:spPr>
            <a:xfrm>
              <a:off x="435160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82"/>
            <p:cNvSpPr/>
            <p:nvPr/>
          </p:nvSpPr>
          <p:spPr>
            <a:xfrm>
              <a:off x="4351600" y="29424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82"/>
            <p:cNvSpPr/>
            <p:nvPr/>
          </p:nvSpPr>
          <p:spPr>
            <a:xfrm>
              <a:off x="427560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82"/>
            <p:cNvSpPr/>
            <p:nvPr/>
          </p:nvSpPr>
          <p:spPr>
            <a:xfrm>
              <a:off x="427560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82"/>
            <p:cNvSpPr/>
            <p:nvPr/>
          </p:nvSpPr>
          <p:spPr>
            <a:xfrm>
              <a:off x="4275600"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82"/>
            <p:cNvSpPr/>
            <p:nvPr/>
          </p:nvSpPr>
          <p:spPr>
            <a:xfrm>
              <a:off x="4275600"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82"/>
            <p:cNvSpPr/>
            <p:nvPr/>
          </p:nvSpPr>
          <p:spPr>
            <a:xfrm>
              <a:off x="42756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82"/>
            <p:cNvSpPr/>
            <p:nvPr/>
          </p:nvSpPr>
          <p:spPr>
            <a:xfrm>
              <a:off x="4275600" y="3399500"/>
              <a:ext cx="62225" cy="5335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82"/>
            <p:cNvSpPr/>
            <p:nvPr/>
          </p:nvSpPr>
          <p:spPr>
            <a:xfrm>
              <a:off x="427560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82"/>
            <p:cNvSpPr/>
            <p:nvPr/>
          </p:nvSpPr>
          <p:spPr>
            <a:xfrm>
              <a:off x="427560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82"/>
            <p:cNvSpPr/>
            <p:nvPr/>
          </p:nvSpPr>
          <p:spPr>
            <a:xfrm>
              <a:off x="41994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82"/>
            <p:cNvSpPr/>
            <p:nvPr/>
          </p:nvSpPr>
          <p:spPr>
            <a:xfrm>
              <a:off x="41994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82"/>
            <p:cNvSpPr/>
            <p:nvPr/>
          </p:nvSpPr>
          <p:spPr>
            <a:xfrm>
              <a:off x="419940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82"/>
            <p:cNvSpPr/>
            <p:nvPr/>
          </p:nvSpPr>
          <p:spPr>
            <a:xfrm>
              <a:off x="419940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82"/>
            <p:cNvSpPr/>
            <p:nvPr/>
          </p:nvSpPr>
          <p:spPr>
            <a:xfrm>
              <a:off x="4123175" y="4085225"/>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82"/>
            <p:cNvSpPr/>
            <p:nvPr/>
          </p:nvSpPr>
          <p:spPr>
            <a:xfrm>
              <a:off x="4123175" y="4009000"/>
              <a:ext cx="62425" cy="5335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82"/>
            <p:cNvSpPr/>
            <p:nvPr/>
          </p:nvSpPr>
          <p:spPr>
            <a:xfrm>
              <a:off x="4123175" y="39328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82"/>
            <p:cNvSpPr/>
            <p:nvPr/>
          </p:nvSpPr>
          <p:spPr>
            <a:xfrm>
              <a:off x="4123175" y="385677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82"/>
            <p:cNvSpPr/>
            <p:nvPr/>
          </p:nvSpPr>
          <p:spPr>
            <a:xfrm>
              <a:off x="41231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82"/>
            <p:cNvSpPr/>
            <p:nvPr/>
          </p:nvSpPr>
          <p:spPr>
            <a:xfrm>
              <a:off x="4046950"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82"/>
            <p:cNvSpPr/>
            <p:nvPr/>
          </p:nvSpPr>
          <p:spPr>
            <a:xfrm>
              <a:off x="404695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82"/>
            <p:cNvSpPr/>
            <p:nvPr/>
          </p:nvSpPr>
          <p:spPr>
            <a:xfrm>
              <a:off x="4046950" y="26377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82"/>
            <p:cNvSpPr/>
            <p:nvPr/>
          </p:nvSpPr>
          <p:spPr>
            <a:xfrm>
              <a:off x="3970950" y="4085225"/>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82"/>
            <p:cNvSpPr/>
            <p:nvPr/>
          </p:nvSpPr>
          <p:spPr>
            <a:xfrm>
              <a:off x="3970950" y="2714000"/>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82"/>
            <p:cNvSpPr/>
            <p:nvPr/>
          </p:nvSpPr>
          <p:spPr>
            <a:xfrm>
              <a:off x="3970950" y="2637775"/>
              <a:ext cx="62225" cy="53450"/>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82"/>
            <p:cNvSpPr/>
            <p:nvPr/>
          </p:nvSpPr>
          <p:spPr>
            <a:xfrm>
              <a:off x="3894725" y="408522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82"/>
            <p:cNvSpPr/>
            <p:nvPr/>
          </p:nvSpPr>
          <p:spPr>
            <a:xfrm>
              <a:off x="3894725" y="4009000"/>
              <a:ext cx="62225" cy="5335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82"/>
            <p:cNvSpPr/>
            <p:nvPr/>
          </p:nvSpPr>
          <p:spPr>
            <a:xfrm>
              <a:off x="3894725" y="2714000"/>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82"/>
            <p:cNvSpPr/>
            <p:nvPr/>
          </p:nvSpPr>
          <p:spPr>
            <a:xfrm>
              <a:off x="3894725" y="26377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82"/>
            <p:cNvSpPr/>
            <p:nvPr/>
          </p:nvSpPr>
          <p:spPr>
            <a:xfrm>
              <a:off x="38185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82"/>
            <p:cNvSpPr/>
            <p:nvPr/>
          </p:nvSpPr>
          <p:spPr>
            <a:xfrm>
              <a:off x="38185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82"/>
            <p:cNvSpPr/>
            <p:nvPr/>
          </p:nvSpPr>
          <p:spPr>
            <a:xfrm>
              <a:off x="38185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82"/>
            <p:cNvSpPr/>
            <p:nvPr/>
          </p:nvSpPr>
          <p:spPr>
            <a:xfrm>
              <a:off x="38185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82"/>
            <p:cNvSpPr/>
            <p:nvPr/>
          </p:nvSpPr>
          <p:spPr>
            <a:xfrm>
              <a:off x="38185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82"/>
            <p:cNvSpPr/>
            <p:nvPr/>
          </p:nvSpPr>
          <p:spPr>
            <a:xfrm>
              <a:off x="381852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82"/>
            <p:cNvSpPr/>
            <p:nvPr/>
          </p:nvSpPr>
          <p:spPr>
            <a:xfrm>
              <a:off x="3818525"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82"/>
            <p:cNvSpPr/>
            <p:nvPr/>
          </p:nvSpPr>
          <p:spPr>
            <a:xfrm>
              <a:off x="3818525" y="26377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82"/>
            <p:cNvSpPr/>
            <p:nvPr/>
          </p:nvSpPr>
          <p:spPr>
            <a:xfrm>
              <a:off x="3742300" y="3780375"/>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82"/>
            <p:cNvSpPr/>
            <p:nvPr/>
          </p:nvSpPr>
          <p:spPr>
            <a:xfrm>
              <a:off x="3742300" y="3704150"/>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82"/>
            <p:cNvSpPr/>
            <p:nvPr/>
          </p:nvSpPr>
          <p:spPr>
            <a:xfrm>
              <a:off x="3742300" y="3475725"/>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82"/>
            <p:cNvSpPr/>
            <p:nvPr/>
          </p:nvSpPr>
          <p:spPr>
            <a:xfrm>
              <a:off x="3742300" y="339950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82"/>
            <p:cNvSpPr/>
            <p:nvPr/>
          </p:nvSpPr>
          <p:spPr>
            <a:xfrm>
              <a:off x="3742175" y="332330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82"/>
            <p:cNvSpPr/>
            <p:nvPr/>
          </p:nvSpPr>
          <p:spPr>
            <a:xfrm>
              <a:off x="3742300" y="2561575"/>
              <a:ext cx="62225" cy="53425"/>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82"/>
            <p:cNvSpPr/>
            <p:nvPr/>
          </p:nvSpPr>
          <p:spPr>
            <a:xfrm>
              <a:off x="3665950"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82"/>
            <p:cNvSpPr/>
            <p:nvPr/>
          </p:nvSpPr>
          <p:spPr>
            <a:xfrm>
              <a:off x="366610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82"/>
            <p:cNvSpPr/>
            <p:nvPr/>
          </p:nvSpPr>
          <p:spPr>
            <a:xfrm>
              <a:off x="36661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82"/>
            <p:cNvSpPr/>
            <p:nvPr/>
          </p:nvSpPr>
          <p:spPr>
            <a:xfrm>
              <a:off x="3589875" y="32470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82"/>
            <p:cNvSpPr/>
            <p:nvPr/>
          </p:nvSpPr>
          <p:spPr>
            <a:xfrm>
              <a:off x="35898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82"/>
            <p:cNvSpPr/>
            <p:nvPr/>
          </p:nvSpPr>
          <p:spPr>
            <a:xfrm>
              <a:off x="35898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82"/>
            <p:cNvSpPr/>
            <p:nvPr/>
          </p:nvSpPr>
          <p:spPr>
            <a:xfrm>
              <a:off x="35136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82"/>
            <p:cNvSpPr/>
            <p:nvPr/>
          </p:nvSpPr>
          <p:spPr>
            <a:xfrm>
              <a:off x="3513675"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82"/>
            <p:cNvSpPr/>
            <p:nvPr/>
          </p:nvSpPr>
          <p:spPr>
            <a:xfrm>
              <a:off x="3513675" y="2485550"/>
              <a:ext cx="62425" cy="53300"/>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82"/>
            <p:cNvSpPr/>
            <p:nvPr/>
          </p:nvSpPr>
          <p:spPr>
            <a:xfrm>
              <a:off x="3437450" y="32470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82"/>
            <p:cNvSpPr/>
            <p:nvPr/>
          </p:nvSpPr>
          <p:spPr>
            <a:xfrm>
              <a:off x="3437450" y="317107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82"/>
            <p:cNvSpPr/>
            <p:nvPr/>
          </p:nvSpPr>
          <p:spPr>
            <a:xfrm>
              <a:off x="3437450"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82"/>
            <p:cNvSpPr/>
            <p:nvPr/>
          </p:nvSpPr>
          <p:spPr>
            <a:xfrm>
              <a:off x="3437450" y="2485550"/>
              <a:ext cx="62425" cy="53300"/>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82"/>
            <p:cNvSpPr/>
            <p:nvPr/>
          </p:nvSpPr>
          <p:spPr>
            <a:xfrm>
              <a:off x="3361450" y="3171075"/>
              <a:ext cx="62200" cy="53275"/>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82"/>
            <p:cNvSpPr/>
            <p:nvPr/>
          </p:nvSpPr>
          <p:spPr>
            <a:xfrm>
              <a:off x="3361450"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82"/>
            <p:cNvSpPr/>
            <p:nvPr/>
          </p:nvSpPr>
          <p:spPr>
            <a:xfrm>
              <a:off x="3361450" y="2637775"/>
              <a:ext cx="62200" cy="53450"/>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82"/>
            <p:cNvSpPr/>
            <p:nvPr/>
          </p:nvSpPr>
          <p:spPr>
            <a:xfrm>
              <a:off x="3361450" y="2561575"/>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82"/>
            <p:cNvSpPr/>
            <p:nvPr/>
          </p:nvSpPr>
          <p:spPr>
            <a:xfrm>
              <a:off x="328522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82"/>
            <p:cNvSpPr/>
            <p:nvPr/>
          </p:nvSpPr>
          <p:spPr>
            <a:xfrm>
              <a:off x="328522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82"/>
            <p:cNvSpPr/>
            <p:nvPr/>
          </p:nvSpPr>
          <p:spPr>
            <a:xfrm>
              <a:off x="328522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82"/>
            <p:cNvSpPr/>
            <p:nvPr/>
          </p:nvSpPr>
          <p:spPr>
            <a:xfrm>
              <a:off x="328522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82"/>
            <p:cNvSpPr/>
            <p:nvPr/>
          </p:nvSpPr>
          <p:spPr>
            <a:xfrm>
              <a:off x="3209025"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82"/>
            <p:cNvSpPr/>
            <p:nvPr/>
          </p:nvSpPr>
          <p:spPr>
            <a:xfrm>
              <a:off x="3209025"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82"/>
            <p:cNvSpPr/>
            <p:nvPr/>
          </p:nvSpPr>
          <p:spPr>
            <a:xfrm>
              <a:off x="3209025" y="2942425"/>
              <a:ext cx="62200" cy="53450"/>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82"/>
            <p:cNvSpPr/>
            <p:nvPr/>
          </p:nvSpPr>
          <p:spPr>
            <a:xfrm>
              <a:off x="3209025"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82"/>
            <p:cNvSpPr/>
            <p:nvPr/>
          </p:nvSpPr>
          <p:spPr>
            <a:xfrm>
              <a:off x="3209025"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82"/>
            <p:cNvSpPr/>
            <p:nvPr/>
          </p:nvSpPr>
          <p:spPr>
            <a:xfrm>
              <a:off x="419940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82"/>
            <p:cNvSpPr/>
            <p:nvPr/>
          </p:nvSpPr>
          <p:spPr>
            <a:xfrm>
              <a:off x="3132800" y="11143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82"/>
            <p:cNvSpPr/>
            <p:nvPr/>
          </p:nvSpPr>
          <p:spPr>
            <a:xfrm>
              <a:off x="305680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82"/>
            <p:cNvSpPr/>
            <p:nvPr/>
          </p:nvSpPr>
          <p:spPr>
            <a:xfrm>
              <a:off x="4351600" y="164740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82"/>
            <p:cNvSpPr/>
            <p:nvPr/>
          </p:nvSpPr>
          <p:spPr>
            <a:xfrm>
              <a:off x="435160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82"/>
            <p:cNvSpPr/>
            <p:nvPr/>
          </p:nvSpPr>
          <p:spPr>
            <a:xfrm>
              <a:off x="435160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82"/>
            <p:cNvSpPr/>
            <p:nvPr/>
          </p:nvSpPr>
          <p:spPr>
            <a:xfrm>
              <a:off x="4351600" y="1876050"/>
              <a:ext cx="62425" cy="5335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82"/>
            <p:cNvSpPr/>
            <p:nvPr/>
          </p:nvSpPr>
          <p:spPr>
            <a:xfrm>
              <a:off x="435160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82"/>
            <p:cNvSpPr/>
            <p:nvPr/>
          </p:nvSpPr>
          <p:spPr>
            <a:xfrm>
              <a:off x="435160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82"/>
            <p:cNvSpPr/>
            <p:nvPr/>
          </p:nvSpPr>
          <p:spPr>
            <a:xfrm>
              <a:off x="435160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82"/>
            <p:cNvSpPr/>
            <p:nvPr/>
          </p:nvSpPr>
          <p:spPr>
            <a:xfrm>
              <a:off x="3970950" y="1876050"/>
              <a:ext cx="62225" cy="5335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82"/>
            <p:cNvSpPr/>
            <p:nvPr/>
          </p:nvSpPr>
          <p:spPr>
            <a:xfrm>
              <a:off x="3970950" y="1952050"/>
              <a:ext cx="62225" cy="53450"/>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82"/>
            <p:cNvSpPr/>
            <p:nvPr/>
          </p:nvSpPr>
          <p:spPr>
            <a:xfrm>
              <a:off x="36661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82"/>
            <p:cNvSpPr/>
            <p:nvPr/>
          </p:nvSpPr>
          <p:spPr>
            <a:xfrm>
              <a:off x="3742300" y="2028275"/>
              <a:ext cx="62225" cy="53450"/>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82"/>
            <p:cNvSpPr/>
            <p:nvPr/>
          </p:nvSpPr>
          <p:spPr>
            <a:xfrm>
              <a:off x="3742300" y="1952050"/>
              <a:ext cx="62225" cy="53450"/>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82"/>
            <p:cNvSpPr/>
            <p:nvPr/>
          </p:nvSpPr>
          <p:spPr>
            <a:xfrm>
              <a:off x="38185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82"/>
            <p:cNvSpPr/>
            <p:nvPr/>
          </p:nvSpPr>
          <p:spPr>
            <a:xfrm>
              <a:off x="3894725"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82"/>
            <p:cNvSpPr/>
            <p:nvPr/>
          </p:nvSpPr>
          <p:spPr>
            <a:xfrm>
              <a:off x="3894725"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82"/>
            <p:cNvSpPr/>
            <p:nvPr/>
          </p:nvSpPr>
          <p:spPr>
            <a:xfrm>
              <a:off x="3970950" y="2028275"/>
              <a:ext cx="62225" cy="53450"/>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82"/>
            <p:cNvSpPr/>
            <p:nvPr/>
          </p:nvSpPr>
          <p:spPr>
            <a:xfrm>
              <a:off x="3970950" y="21045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82"/>
            <p:cNvSpPr/>
            <p:nvPr/>
          </p:nvSpPr>
          <p:spPr>
            <a:xfrm>
              <a:off x="4046950"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82"/>
            <p:cNvSpPr/>
            <p:nvPr/>
          </p:nvSpPr>
          <p:spPr>
            <a:xfrm>
              <a:off x="404695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82"/>
            <p:cNvSpPr/>
            <p:nvPr/>
          </p:nvSpPr>
          <p:spPr>
            <a:xfrm>
              <a:off x="404695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82"/>
            <p:cNvSpPr/>
            <p:nvPr/>
          </p:nvSpPr>
          <p:spPr>
            <a:xfrm>
              <a:off x="404695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82"/>
            <p:cNvSpPr/>
            <p:nvPr/>
          </p:nvSpPr>
          <p:spPr>
            <a:xfrm>
              <a:off x="412317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82"/>
            <p:cNvSpPr/>
            <p:nvPr/>
          </p:nvSpPr>
          <p:spPr>
            <a:xfrm>
              <a:off x="41231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82"/>
            <p:cNvSpPr/>
            <p:nvPr/>
          </p:nvSpPr>
          <p:spPr>
            <a:xfrm>
              <a:off x="4123175" y="1876050"/>
              <a:ext cx="62425" cy="5335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82"/>
            <p:cNvSpPr/>
            <p:nvPr/>
          </p:nvSpPr>
          <p:spPr>
            <a:xfrm>
              <a:off x="41231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82"/>
            <p:cNvSpPr/>
            <p:nvPr/>
          </p:nvSpPr>
          <p:spPr>
            <a:xfrm>
              <a:off x="4123175" y="2028275"/>
              <a:ext cx="62425" cy="53450"/>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82"/>
            <p:cNvSpPr/>
            <p:nvPr/>
          </p:nvSpPr>
          <p:spPr>
            <a:xfrm>
              <a:off x="41231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82"/>
            <p:cNvSpPr/>
            <p:nvPr/>
          </p:nvSpPr>
          <p:spPr>
            <a:xfrm>
              <a:off x="419940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82"/>
            <p:cNvSpPr/>
            <p:nvPr/>
          </p:nvSpPr>
          <p:spPr>
            <a:xfrm>
              <a:off x="419940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82"/>
            <p:cNvSpPr/>
            <p:nvPr/>
          </p:nvSpPr>
          <p:spPr>
            <a:xfrm>
              <a:off x="4199400"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82"/>
            <p:cNvSpPr/>
            <p:nvPr/>
          </p:nvSpPr>
          <p:spPr>
            <a:xfrm>
              <a:off x="4199400"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82"/>
            <p:cNvSpPr/>
            <p:nvPr/>
          </p:nvSpPr>
          <p:spPr>
            <a:xfrm>
              <a:off x="41994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82"/>
            <p:cNvSpPr/>
            <p:nvPr/>
          </p:nvSpPr>
          <p:spPr>
            <a:xfrm>
              <a:off x="419940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82"/>
            <p:cNvSpPr/>
            <p:nvPr/>
          </p:nvSpPr>
          <p:spPr>
            <a:xfrm>
              <a:off x="419940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82"/>
            <p:cNvSpPr/>
            <p:nvPr/>
          </p:nvSpPr>
          <p:spPr>
            <a:xfrm>
              <a:off x="427560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82"/>
            <p:cNvSpPr/>
            <p:nvPr/>
          </p:nvSpPr>
          <p:spPr>
            <a:xfrm>
              <a:off x="42756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82"/>
            <p:cNvSpPr/>
            <p:nvPr/>
          </p:nvSpPr>
          <p:spPr>
            <a:xfrm>
              <a:off x="42756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82"/>
            <p:cNvSpPr/>
            <p:nvPr/>
          </p:nvSpPr>
          <p:spPr>
            <a:xfrm>
              <a:off x="42756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82"/>
            <p:cNvSpPr/>
            <p:nvPr/>
          </p:nvSpPr>
          <p:spPr>
            <a:xfrm>
              <a:off x="42756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82"/>
            <p:cNvSpPr/>
            <p:nvPr/>
          </p:nvSpPr>
          <p:spPr>
            <a:xfrm>
              <a:off x="42756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82"/>
            <p:cNvSpPr/>
            <p:nvPr/>
          </p:nvSpPr>
          <p:spPr>
            <a:xfrm>
              <a:off x="42756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82"/>
            <p:cNvSpPr/>
            <p:nvPr/>
          </p:nvSpPr>
          <p:spPr>
            <a:xfrm>
              <a:off x="42756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82"/>
            <p:cNvSpPr/>
            <p:nvPr/>
          </p:nvSpPr>
          <p:spPr>
            <a:xfrm>
              <a:off x="435160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82"/>
            <p:cNvSpPr/>
            <p:nvPr/>
          </p:nvSpPr>
          <p:spPr>
            <a:xfrm>
              <a:off x="4427825" y="1647400"/>
              <a:ext cx="62425" cy="53450"/>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82"/>
            <p:cNvSpPr/>
            <p:nvPr/>
          </p:nvSpPr>
          <p:spPr>
            <a:xfrm>
              <a:off x="4427825" y="1723625"/>
              <a:ext cx="62425" cy="5335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82"/>
            <p:cNvSpPr/>
            <p:nvPr/>
          </p:nvSpPr>
          <p:spPr>
            <a:xfrm>
              <a:off x="4427825" y="179985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82"/>
            <p:cNvSpPr/>
            <p:nvPr/>
          </p:nvSpPr>
          <p:spPr>
            <a:xfrm>
              <a:off x="4427825" y="1876050"/>
              <a:ext cx="62425" cy="53275"/>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82"/>
            <p:cNvSpPr/>
            <p:nvPr/>
          </p:nvSpPr>
          <p:spPr>
            <a:xfrm>
              <a:off x="4427825" y="1952050"/>
              <a:ext cx="62425" cy="53450"/>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82"/>
            <p:cNvSpPr/>
            <p:nvPr/>
          </p:nvSpPr>
          <p:spPr>
            <a:xfrm>
              <a:off x="4427825" y="2028275"/>
              <a:ext cx="62425" cy="53450"/>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82"/>
            <p:cNvSpPr/>
            <p:nvPr/>
          </p:nvSpPr>
          <p:spPr>
            <a:xfrm>
              <a:off x="4427825" y="210450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82"/>
            <p:cNvSpPr/>
            <p:nvPr/>
          </p:nvSpPr>
          <p:spPr>
            <a:xfrm>
              <a:off x="4427825" y="2180700"/>
              <a:ext cx="62425" cy="5335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82"/>
            <p:cNvSpPr/>
            <p:nvPr/>
          </p:nvSpPr>
          <p:spPr>
            <a:xfrm>
              <a:off x="4427825" y="1571400"/>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82"/>
            <p:cNvSpPr/>
            <p:nvPr/>
          </p:nvSpPr>
          <p:spPr>
            <a:xfrm>
              <a:off x="435160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82"/>
            <p:cNvSpPr/>
            <p:nvPr/>
          </p:nvSpPr>
          <p:spPr>
            <a:xfrm>
              <a:off x="42756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82"/>
            <p:cNvSpPr/>
            <p:nvPr/>
          </p:nvSpPr>
          <p:spPr>
            <a:xfrm>
              <a:off x="42756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82"/>
            <p:cNvSpPr/>
            <p:nvPr/>
          </p:nvSpPr>
          <p:spPr>
            <a:xfrm>
              <a:off x="41994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82"/>
            <p:cNvSpPr/>
            <p:nvPr/>
          </p:nvSpPr>
          <p:spPr>
            <a:xfrm>
              <a:off x="41994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82"/>
            <p:cNvSpPr/>
            <p:nvPr/>
          </p:nvSpPr>
          <p:spPr>
            <a:xfrm>
              <a:off x="41994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82"/>
            <p:cNvSpPr/>
            <p:nvPr/>
          </p:nvSpPr>
          <p:spPr>
            <a:xfrm>
              <a:off x="41994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82"/>
            <p:cNvSpPr/>
            <p:nvPr/>
          </p:nvSpPr>
          <p:spPr>
            <a:xfrm>
              <a:off x="41231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82"/>
            <p:cNvSpPr/>
            <p:nvPr/>
          </p:nvSpPr>
          <p:spPr>
            <a:xfrm>
              <a:off x="4123175" y="164740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82"/>
            <p:cNvSpPr/>
            <p:nvPr/>
          </p:nvSpPr>
          <p:spPr>
            <a:xfrm>
              <a:off x="4123175"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82"/>
            <p:cNvSpPr/>
            <p:nvPr/>
          </p:nvSpPr>
          <p:spPr>
            <a:xfrm>
              <a:off x="4123175"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82"/>
            <p:cNvSpPr/>
            <p:nvPr/>
          </p:nvSpPr>
          <p:spPr>
            <a:xfrm>
              <a:off x="4123175"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82"/>
            <p:cNvSpPr/>
            <p:nvPr/>
          </p:nvSpPr>
          <p:spPr>
            <a:xfrm>
              <a:off x="4123175" y="134275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82"/>
            <p:cNvSpPr/>
            <p:nvPr/>
          </p:nvSpPr>
          <p:spPr>
            <a:xfrm>
              <a:off x="404695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82"/>
            <p:cNvSpPr/>
            <p:nvPr/>
          </p:nvSpPr>
          <p:spPr>
            <a:xfrm>
              <a:off x="404695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82"/>
            <p:cNvSpPr/>
            <p:nvPr/>
          </p:nvSpPr>
          <p:spPr>
            <a:xfrm>
              <a:off x="404695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82"/>
            <p:cNvSpPr/>
            <p:nvPr/>
          </p:nvSpPr>
          <p:spPr>
            <a:xfrm>
              <a:off x="4046950" y="1647400"/>
              <a:ext cx="62425" cy="53450"/>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82"/>
            <p:cNvSpPr/>
            <p:nvPr/>
          </p:nvSpPr>
          <p:spPr>
            <a:xfrm>
              <a:off x="404695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82"/>
            <p:cNvSpPr/>
            <p:nvPr/>
          </p:nvSpPr>
          <p:spPr>
            <a:xfrm>
              <a:off x="4046950"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82"/>
            <p:cNvSpPr/>
            <p:nvPr/>
          </p:nvSpPr>
          <p:spPr>
            <a:xfrm>
              <a:off x="4046950" y="141897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82"/>
            <p:cNvSpPr/>
            <p:nvPr/>
          </p:nvSpPr>
          <p:spPr>
            <a:xfrm>
              <a:off x="4046950" y="134275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82"/>
            <p:cNvSpPr/>
            <p:nvPr/>
          </p:nvSpPr>
          <p:spPr>
            <a:xfrm>
              <a:off x="3970950" y="2256925"/>
              <a:ext cx="62350" cy="53425"/>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82"/>
            <p:cNvSpPr/>
            <p:nvPr/>
          </p:nvSpPr>
          <p:spPr>
            <a:xfrm>
              <a:off x="3970950" y="2180700"/>
              <a:ext cx="62225" cy="5335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82"/>
            <p:cNvSpPr/>
            <p:nvPr/>
          </p:nvSpPr>
          <p:spPr>
            <a:xfrm>
              <a:off x="3970950" y="179985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82"/>
            <p:cNvSpPr/>
            <p:nvPr/>
          </p:nvSpPr>
          <p:spPr>
            <a:xfrm>
              <a:off x="3970950" y="164740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82"/>
            <p:cNvSpPr/>
            <p:nvPr/>
          </p:nvSpPr>
          <p:spPr>
            <a:xfrm>
              <a:off x="3970950" y="1571400"/>
              <a:ext cx="62225" cy="53250"/>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82"/>
            <p:cNvSpPr/>
            <p:nvPr/>
          </p:nvSpPr>
          <p:spPr>
            <a:xfrm>
              <a:off x="3970950" y="14952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82"/>
            <p:cNvSpPr/>
            <p:nvPr/>
          </p:nvSpPr>
          <p:spPr>
            <a:xfrm>
              <a:off x="3970950" y="141897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82"/>
            <p:cNvSpPr/>
            <p:nvPr/>
          </p:nvSpPr>
          <p:spPr>
            <a:xfrm>
              <a:off x="3970950" y="134275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82"/>
            <p:cNvSpPr/>
            <p:nvPr/>
          </p:nvSpPr>
          <p:spPr>
            <a:xfrm>
              <a:off x="3970950" y="111432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82"/>
            <p:cNvSpPr/>
            <p:nvPr/>
          </p:nvSpPr>
          <p:spPr>
            <a:xfrm>
              <a:off x="3894725"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82"/>
            <p:cNvSpPr/>
            <p:nvPr/>
          </p:nvSpPr>
          <p:spPr>
            <a:xfrm>
              <a:off x="3894725"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82"/>
            <p:cNvSpPr/>
            <p:nvPr/>
          </p:nvSpPr>
          <p:spPr>
            <a:xfrm>
              <a:off x="3894725"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82"/>
            <p:cNvSpPr/>
            <p:nvPr/>
          </p:nvSpPr>
          <p:spPr>
            <a:xfrm>
              <a:off x="3894725" y="17236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82"/>
            <p:cNvSpPr/>
            <p:nvPr/>
          </p:nvSpPr>
          <p:spPr>
            <a:xfrm>
              <a:off x="3894725"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82"/>
            <p:cNvSpPr/>
            <p:nvPr/>
          </p:nvSpPr>
          <p:spPr>
            <a:xfrm>
              <a:off x="3894725" y="1571400"/>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82"/>
            <p:cNvSpPr/>
            <p:nvPr/>
          </p:nvSpPr>
          <p:spPr>
            <a:xfrm>
              <a:off x="3894725"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82"/>
            <p:cNvSpPr/>
            <p:nvPr/>
          </p:nvSpPr>
          <p:spPr>
            <a:xfrm>
              <a:off x="3894725"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82"/>
            <p:cNvSpPr/>
            <p:nvPr/>
          </p:nvSpPr>
          <p:spPr>
            <a:xfrm>
              <a:off x="3894725" y="1342750"/>
              <a:ext cx="62225" cy="53450"/>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82"/>
            <p:cNvSpPr/>
            <p:nvPr/>
          </p:nvSpPr>
          <p:spPr>
            <a:xfrm>
              <a:off x="3894725"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82"/>
            <p:cNvSpPr/>
            <p:nvPr/>
          </p:nvSpPr>
          <p:spPr>
            <a:xfrm>
              <a:off x="381852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82"/>
            <p:cNvSpPr/>
            <p:nvPr/>
          </p:nvSpPr>
          <p:spPr>
            <a:xfrm>
              <a:off x="381852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82"/>
            <p:cNvSpPr/>
            <p:nvPr/>
          </p:nvSpPr>
          <p:spPr>
            <a:xfrm>
              <a:off x="38185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82"/>
            <p:cNvSpPr/>
            <p:nvPr/>
          </p:nvSpPr>
          <p:spPr>
            <a:xfrm>
              <a:off x="38185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82"/>
            <p:cNvSpPr/>
            <p:nvPr/>
          </p:nvSpPr>
          <p:spPr>
            <a:xfrm>
              <a:off x="38185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82"/>
            <p:cNvSpPr/>
            <p:nvPr/>
          </p:nvSpPr>
          <p:spPr>
            <a:xfrm>
              <a:off x="38185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82"/>
            <p:cNvSpPr/>
            <p:nvPr/>
          </p:nvSpPr>
          <p:spPr>
            <a:xfrm>
              <a:off x="38185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82"/>
            <p:cNvSpPr/>
            <p:nvPr/>
          </p:nvSpPr>
          <p:spPr>
            <a:xfrm>
              <a:off x="38185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82"/>
            <p:cNvSpPr/>
            <p:nvPr/>
          </p:nvSpPr>
          <p:spPr>
            <a:xfrm>
              <a:off x="38185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82"/>
            <p:cNvSpPr/>
            <p:nvPr/>
          </p:nvSpPr>
          <p:spPr>
            <a:xfrm>
              <a:off x="3818525"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82"/>
            <p:cNvSpPr/>
            <p:nvPr/>
          </p:nvSpPr>
          <p:spPr>
            <a:xfrm>
              <a:off x="3818525"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82"/>
            <p:cNvSpPr/>
            <p:nvPr/>
          </p:nvSpPr>
          <p:spPr>
            <a:xfrm>
              <a:off x="3742300" y="2180700"/>
              <a:ext cx="62225" cy="5335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82"/>
            <p:cNvSpPr/>
            <p:nvPr/>
          </p:nvSpPr>
          <p:spPr>
            <a:xfrm>
              <a:off x="3742300" y="2104500"/>
              <a:ext cx="62225" cy="5332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82"/>
            <p:cNvSpPr/>
            <p:nvPr/>
          </p:nvSpPr>
          <p:spPr>
            <a:xfrm>
              <a:off x="3742300" y="1876050"/>
              <a:ext cx="62225" cy="53300"/>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82"/>
            <p:cNvSpPr/>
            <p:nvPr/>
          </p:nvSpPr>
          <p:spPr>
            <a:xfrm>
              <a:off x="3742300" y="179985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82"/>
            <p:cNvSpPr/>
            <p:nvPr/>
          </p:nvSpPr>
          <p:spPr>
            <a:xfrm>
              <a:off x="3742300" y="17236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82"/>
            <p:cNvSpPr/>
            <p:nvPr/>
          </p:nvSpPr>
          <p:spPr>
            <a:xfrm>
              <a:off x="3742300" y="1647400"/>
              <a:ext cx="62225" cy="53450"/>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82"/>
            <p:cNvSpPr/>
            <p:nvPr/>
          </p:nvSpPr>
          <p:spPr>
            <a:xfrm>
              <a:off x="3742300" y="1571400"/>
              <a:ext cx="62225" cy="53250"/>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82"/>
            <p:cNvSpPr/>
            <p:nvPr/>
          </p:nvSpPr>
          <p:spPr>
            <a:xfrm>
              <a:off x="3742300" y="149520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82"/>
            <p:cNvSpPr/>
            <p:nvPr/>
          </p:nvSpPr>
          <p:spPr>
            <a:xfrm>
              <a:off x="3742300" y="11143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82"/>
            <p:cNvSpPr/>
            <p:nvPr/>
          </p:nvSpPr>
          <p:spPr>
            <a:xfrm>
              <a:off x="36661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82"/>
            <p:cNvSpPr/>
            <p:nvPr/>
          </p:nvSpPr>
          <p:spPr>
            <a:xfrm>
              <a:off x="366610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82"/>
            <p:cNvSpPr/>
            <p:nvPr/>
          </p:nvSpPr>
          <p:spPr>
            <a:xfrm>
              <a:off x="36661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82"/>
            <p:cNvSpPr/>
            <p:nvPr/>
          </p:nvSpPr>
          <p:spPr>
            <a:xfrm>
              <a:off x="3666100" y="1647400"/>
              <a:ext cx="62200" cy="53450"/>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82"/>
            <p:cNvSpPr/>
            <p:nvPr/>
          </p:nvSpPr>
          <p:spPr>
            <a:xfrm>
              <a:off x="3666100" y="1571400"/>
              <a:ext cx="62150" cy="53250"/>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82"/>
            <p:cNvSpPr/>
            <p:nvPr/>
          </p:nvSpPr>
          <p:spPr>
            <a:xfrm>
              <a:off x="35898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82"/>
            <p:cNvSpPr/>
            <p:nvPr/>
          </p:nvSpPr>
          <p:spPr>
            <a:xfrm>
              <a:off x="35898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82"/>
            <p:cNvSpPr/>
            <p:nvPr/>
          </p:nvSpPr>
          <p:spPr>
            <a:xfrm>
              <a:off x="35898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82"/>
            <p:cNvSpPr/>
            <p:nvPr/>
          </p:nvSpPr>
          <p:spPr>
            <a:xfrm>
              <a:off x="35898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82"/>
            <p:cNvSpPr/>
            <p:nvPr/>
          </p:nvSpPr>
          <p:spPr>
            <a:xfrm>
              <a:off x="35898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82"/>
            <p:cNvSpPr/>
            <p:nvPr/>
          </p:nvSpPr>
          <p:spPr>
            <a:xfrm>
              <a:off x="35136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82"/>
            <p:cNvSpPr/>
            <p:nvPr/>
          </p:nvSpPr>
          <p:spPr>
            <a:xfrm>
              <a:off x="35136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82"/>
            <p:cNvSpPr/>
            <p:nvPr/>
          </p:nvSpPr>
          <p:spPr>
            <a:xfrm>
              <a:off x="35136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82"/>
            <p:cNvSpPr/>
            <p:nvPr/>
          </p:nvSpPr>
          <p:spPr>
            <a:xfrm>
              <a:off x="3513675"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82"/>
            <p:cNvSpPr/>
            <p:nvPr/>
          </p:nvSpPr>
          <p:spPr>
            <a:xfrm>
              <a:off x="35136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82"/>
            <p:cNvSpPr/>
            <p:nvPr/>
          </p:nvSpPr>
          <p:spPr>
            <a:xfrm>
              <a:off x="351367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82"/>
            <p:cNvSpPr/>
            <p:nvPr/>
          </p:nvSpPr>
          <p:spPr>
            <a:xfrm>
              <a:off x="35136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82"/>
            <p:cNvSpPr/>
            <p:nvPr/>
          </p:nvSpPr>
          <p:spPr>
            <a:xfrm>
              <a:off x="34374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82"/>
            <p:cNvSpPr/>
            <p:nvPr/>
          </p:nvSpPr>
          <p:spPr>
            <a:xfrm>
              <a:off x="34374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82"/>
            <p:cNvSpPr/>
            <p:nvPr/>
          </p:nvSpPr>
          <p:spPr>
            <a:xfrm>
              <a:off x="34374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82"/>
            <p:cNvSpPr/>
            <p:nvPr/>
          </p:nvSpPr>
          <p:spPr>
            <a:xfrm>
              <a:off x="34374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82"/>
            <p:cNvSpPr/>
            <p:nvPr/>
          </p:nvSpPr>
          <p:spPr>
            <a:xfrm>
              <a:off x="34374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82"/>
            <p:cNvSpPr/>
            <p:nvPr/>
          </p:nvSpPr>
          <p:spPr>
            <a:xfrm>
              <a:off x="34374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82"/>
            <p:cNvSpPr/>
            <p:nvPr/>
          </p:nvSpPr>
          <p:spPr>
            <a:xfrm>
              <a:off x="34374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82"/>
            <p:cNvSpPr/>
            <p:nvPr/>
          </p:nvSpPr>
          <p:spPr>
            <a:xfrm>
              <a:off x="3361450" y="2333125"/>
              <a:ext cx="62200" cy="53450"/>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82"/>
            <p:cNvSpPr/>
            <p:nvPr/>
          </p:nvSpPr>
          <p:spPr>
            <a:xfrm>
              <a:off x="33614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82"/>
            <p:cNvSpPr/>
            <p:nvPr/>
          </p:nvSpPr>
          <p:spPr>
            <a:xfrm>
              <a:off x="3361450" y="2180700"/>
              <a:ext cx="62200" cy="5335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82"/>
            <p:cNvSpPr/>
            <p:nvPr/>
          </p:nvSpPr>
          <p:spPr>
            <a:xfrm>
              <a:off x="33614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82"/>
            <p:cNvSpPr/>
            <p:nvPr/>
          </p:nvSpPr>
          <p:spPr>
            <a:xfrm>
              <a:off x="328522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82"/>
            <p:cNvSpPr/>
            <p:nvPr/>
          </p:nvSpPr>
          <p:spPr>
            <a:xfrm>
              <a:off x="31328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82"/>
            <p:cNvSpPr/>
            <p:nvPr/>
          </p:nvSpPr>
          <p:spPr>
            <a:xfrm>
              <a:off x="30568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82"/>
            <p:cNvSpPr/>
            <p:nvPr/>
          </p:nvSpPr>
          <p:spPr>
            <a:xfrm>
              <a:off x="3056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82"/>
            <p:cNvSpPr/>
            <p:nvPr/>
          </p:nvSpPr>
          <p:spPr>
            <a:xfrm>
              <a:off x="29805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82"/>
            <p:cNvSpPr/>
            <p:nvPr/>
          </p:nvSpPr>
          <p:spPr>
            <a:xfrm>
              <a:off x="29805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82"/>
            <p:cNvSpPr/>
            <p:nvPr/>
          </p:nvSpPr>
          <p:spPr>
            <a:xfrm>
              <a:off x="2980575"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82"/>
            <p:cNvSpPr/>
            <p:nvPr/>
          </p:nvSpPr>
          <p:spPr>
            <a:xfrm>
              <a:off x="29805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82"/>
            <p:cNvSpPr/>
            <p:nvPr/>
          </p:nvSpPr>
          <p:spPr>
            <a:xfrm>
              <a:off x="2980575"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82"/>
            <p:cNvSpPr/>
            <p:nvPr/>
          </p:nvSpPr>
          <p:spPr>
            <a:xfrm>
              <a:off x="2980575"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82"/>
            <p:cNvSpPr/>
            <p:nvPr/>
          </p:nvSpPr>
          <p:spPr>
            <a:xfrm>
              <a:off x="290437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82"/>
            <p:cNvSpPr/>
            <p:nvPr/>
          </p:nvSpPr>
          <p:spPr>
            <a:xfrm>
              <a:off x="290437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82"/>
            <p:cNvSpPr/>
            <p:nvPr/>
          </p:nvSpPr>
          <p:spPr>
            <a:xfrm>
              <a:off x="290437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82"/>
            <p:cNvSpPr/>
            <p:nvPr/>
          </p:nvSpPr>
          <p:spPr>
            <a:xfrm>
              <a:off x="290437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82"/>
            <p:cNvSpPr/>
            <p:nvPr/>
          </p:nvSpPr>
          <p:spPr>
            <a:xfrm>
              <a:off x="290437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82"/>
            <p:cNvSpPr/>
            <p:nvPr/>
          </p:nvSpPr>
          <p:spPr>
            <a:xfrm>
              <a:off x="290437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82"/>
            <p:cNvSpPr/>
            <p:nvPr/>
          </p:nvSpPr>
          <p:spPr>
            <a:xfrm>
              <a:off x="290437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82"/>
            <p:cNvSpPr/>
            <p:nvPr/>
          </p:nvSpPr>
          <p:spPr>
            <a:xfrm>
              <a:off x="2828150" y="1571400"/>
              <a:ext cx="62150" cy="5325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82"/>
            <p:cNvSpPr/>
            <p:nvPr/>
          </p:nvSpPr>
          <p:spPr>
            <a:xfrm>
              <a:off x="28281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82"/>
            <p:cNvSpPr/>
            <p:nvPr/>
          </p:nvSpPr>
          <p:spPr>
            <a:xfrm>
              <a:off x="282815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82"/>
            <p:cNvSpPr/>
            <p:nvPr/>
          </p:nvSpPr>
          <p:spPr>
            <a:xfrm>
              <a:off x="28281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82"/>
            <p:cNvSpPr/>
            <p:nvPr/>
          </p:nvSpPr>
          <p:spPr>
            <a:xfrm>
              <a:off x="28281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82"/>
            <p:cNvSpPr/>
            <p:nvPr/>
          </p:nvSpPr>
          <p:spPr>
            <a:xfrm>
              <a:off x="282815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82"/>
            <p:cNvSpPr/>
            <p:nvPr/>
          </p:nvSpPr>
          <p:spPr>
            <a:xfrm>
              <a:off x="282815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82"/>
            <p:cNvSpPr/>
            <p:nvPr/>
          </p:nvSpPr>
          <p:spPr>
            <a:xfrm>
              <a:off x="282815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82"/>
            <p:cNvSpPr/>
            <p:nvPr/>
          </p:nvSpPr>
          <p:spPr>
            <a:xfrm>
              <a:off x="27519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82"/>
            <p:cNvSpPr/>
            <p:nvPr/>
          </p:nvSpPr>
          <p:spPr>
            <a:xfrm>
              <a:off x="27519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82"/>
            <p:cNvSpPr/>
            <p:nvPr/>
          </p:nvSpPr>
          <p:spPr>
            <a:xfrm>
              <a:off x="275195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82"/>
            <p:cNvSpPr/>
            <p:nvPr/>
          </p:nvSpPr>
          <p:spPr>
            <a:xfrm>
              <a:off x="27519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82"/>
            <p:cNvSpPr/>
            <p:nvPr/>
          </p:nvSpPr>
          <p:spPr>
            <a:xfrm>
              <a:off x="27519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82"/>
            <p:cNvSpPr/>
            <p:nvPr/>
          </p:nvSpPr>
          <p:spPr>
            <a:xfrm>
              <a:off x="2751950"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82"/>
            <p:cNvSpPr/>
            <p:nvPr/>
          </p:nvSpPr>
          <p:spPr>
            <a:xfrm>
              <a:off x="27519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82"/>
            <p:cNvSpPr/>
            <p:nvPr/>
          </p:nvSpPr>
          <p:spPr>
            <a:xfrm>
              <a:off x="2751950"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82"/>
            <p:cNvSpPr/>
            <p:nvPr/>
          </p:nvSpPr>
          <p:spPr>
            <a:xfrm>
              <a:off x="26759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82"/>
            <p:cNvSpPr/>
            <p:nvPr/>
          </p:nvSpPr>
          <p:spPr>
            <a:xfrm>
              <a:off x="26759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82"/>
            <p:cNvSpPr/>
            <p:nvPr/>
          </p:nvSpPr>
          <p:spPr>
            <a:xfrm>
              <a:off x="26759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82"/>
            <p:cNvSpPr/>
            <p:nvPr/>
          </p:nvSpPr>
          <p:spPr>
            <a:xfrm>
              <a:off x="26759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82"/>
            <p:cNvSpPr/>
            <p:nvPr/>
          </p:nvSpPr>
          <p:spPr>
            <a:xfrm>
              <a:off x="26759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82"/>
            <p:cNvSpPr/>
            <p:nvPr/>
          </p:nvSpPr>
          <p:spPr>
            <a:xfrm>
              <a:off x="267592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82"/>
            <p:cNvSpPr/>
            <p:nvPr/>
          </p:nvSpPr>
          <p:spPr>
            <a:xfrm>
              <a:off x="267592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82"/>
            <p:cNvSpPr/>
            <p:nvPr/>
          </p:nvSpPr>
          <p:spPr>
            <a:xfrm>
              <a:off x="267592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82"/>
            <p:cNvSpPr/>
            <p:nvPr/>
          </p:nvSpPr>
          <p:spPr>
            <a:xfrm>
              <a:off x="25997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82"/>
            <p:cNvSpPr/>
            <p:nvPr/>
          </p:nvSpPr>
          <p:spPr>
            <a:xfrm>
              <a:off x="25997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82"/>
            <p:cNvSpPr/>
            <p:nvPr/>
          </p:nvSpPr>
          <p:spPr>
            <a:xfrm>
              <a:off x="25997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82"/>
            <p:cNvSpPr/>
            <p:nvPr/>
          </p:nvSpPr>
          <p:spPr>
            <a:xfrm>
              <a:off x="25997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82"/>
            <p:cNvSpPr/>
            <p:nvPr/>
          </p:nvSpPr>
          <p:spPr>
            <a:xfrm>
              <a:off x="25997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82"/>
            <p:cNvSpPr/>
            <p:nvPr/>
          </p:nvSpPr>
          <p:spPr>
            <a:xfrm>
              <a:off x="25997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82"/>
            <p:cNvSpPr/>
            <p:nvPr/>
          </p:nvSpPr>
          <p:spPr>
            <a:xfrm>
              <a:off x="259972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82"/>
            <p:cNvSpPr/>
            <p:nvPr/>
          </p:nvSpPr>
          <p:spPr>
            <a:xfrm>
              <a:off x="259972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82"/>
            <p:cNvSpPr/>
            <p:nvPr/>
          </p:nvSpPr>
          <p:spPr>
            <a:xfrm>
              <a:off x="259972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82"/>
            <p:cNvSpPr/>
            <p:nvPr/>
          </p:nvSpPr>
          <p:spPr>
            <a:xfrm>
              <a:off x="25235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82"/>
            <p:cNvSpPr/>
            <p:nvPr/>
          </p:nvSpPr>
          <p:spPr>
            <a:xfrm>
              <a:off x="25235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82"/>
            <p:cNvSpPr/>
            <p:nvPr/>
          </p:nvSpPr>
          <p:spPr>
            <a:xfrm>
              <a:off x="25235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82"/>
            <p:cNvSpPr/>
            <p:nvPr/>
          </p:nvSpPr>
          <p:spPr>
            <a:xfrm>
              <a:off x="25235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82"/>
            <p:cNvSpPr/>
            <p:nvPr/>
          </p:nvSpPr>
          <p:spPr>
            <a:xfrm>
              <a:off x="25235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82"/>
            <p:cNvSpPr/>
            <p:nvPr/>
          </p:nvSpPr>
          <p:spPr>
            <a:xfrm>
              <a:off x="25235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82"/>
            <p:cNvSpPr/>
            <p:nvPr/>
          </p:nvSpPr>
          <p:spPr>
            <a:xfrm>
              <a:off x="252350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82"/>
            <p:cNvSpPr/>
            <p:nvPr/>
          </p:nvSpPr>
          <p:spPr>
            <a:xfrm>
              <a:off x="2523500" y="119055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82"/>
            <p:cNvSpPr/>
            <p:nvPr/>
          </p:nvSpPr>
          <p:spPr>
            <a:xfrm>
              <a:off x="252350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82"/>
            <p:cNvSpPr/>
            <p:nvPr/>
          </p:nvSpPr>
          <p:spPr>
            <a:xfrm>
              <a:off x="252350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82"/>
            <p:cNvSpPr/>
            <p:nvPr/>
          </p:nvSpPr>
          <p:spPr>
            <a:xfrm>
              <a:off x="24473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82"/>
            <p:cNvSpPr/>
            <p:nvPr/>
          </p:nvSpPr>
          <p:spPr>
            <a:xfrm>
              <a:off x="2447300" y="1647400"/>
              <a:ext cx="62400" cy="53450"/>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82"/>
            <p:cNvSpPr/>
            <p:nvPr/>
          </p:nvSpPr>
          <p:spPr>
            <a:xfrm>
              <a:off x="2447300" y="1571400"/>
              <a:ext cx="62400" cy="5325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82"/>
            <p:cNvSpPr/>
            <p:nvPr/>
          </p:nvSpPr>
          <p:spPr>
            <a:xfrm>
              <a:off x="24473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82"/>
            <p:cNvSpPr/>
            <p:nvPr/>
          </p:nvSpPr>
          <p:spPr>
            <a:xfrm>
              <a:off x="2447300" y="1418975"/>
              <a:ext cx="62400" cy="5335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82"/>
            <p:cNvSpPr/>
            <p:nvPr/>
          </p:nvSpPr>
          <p:spPr>
            <a:xfrm>
              <a:off x="24473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82"/>
            <p:cNvSpPr/>
            <p:nvPr/>
          </p:nvSpPr>
          <p:spPr>
            <a:xfrm>
              <a:off x="2447300" y="1266550"/>
              <a:ext cx="62400" cy="53450"/>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82"/>
            <p:cNvSpPr/>
            <p:nvPr/>
          </p:nvSpPr>
          <p:spPr>
            <a:xfrm>
              <a:off x="2447300" y="1190550"/>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82"/>
            <p:cNvSpPr/>
            <p:nvPr/>
          </p:nvSpPr>
          <p:spPr>
            <a:xfrm>
              <a:off x="2447300" y="11143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82"/>
            <p:cNvSpPr/>
            <p:nvPr/>
          </p:nvSpPr>
          <p:spPr>
            <a:xfrm>
              <a:off x="2447300" y="1038125"/>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82"/>
            <p:cNvSpPr/>
            <p:nvPr/>
          </p:nvSpPr>
          <p:spPr>
            <a:xfrm>
              <a:off x="237127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82"/>
            <p:cNvSpPr/>
            <p:nvPr/>
          </p:nvSpPr>
          <p:spPr>
            <a:xfrm>
              <a:off x="23712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82"/>
            <p:cNvSpPr/>
            <p:nvPr/>
          </p:nvSpPr>
          <p:spPr>
            <a:xfrm>
              <a:off x="23712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82"/>
            <p:cNvSpPr/>
            <p:nvPr/>
          </p:nvSpPr>
          <p:spPr>
            <a:xfrm>
              <a:off x="23712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82"/>
            <p:cNvSpPr/>
            <p:nvPr/>
          </p:nvSpPr>
          <p:spPr>
            <a:xfrm>
              <a:off x="23712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82"/>
            <p:cNvSpPr/>
            <p:nvPr/>
          </p:nvSpPr>
          <p:spPr>
            <a:xfrm>
              <a:off x="237127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82"/>
            <p:cNvSpPr/>
            <p:nvPr/>
          </p:nvSpPr>
          <p:spPr>
            <a:xfrm>
              <a:off x="237127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82"/>
            <p:cNvSpPr/>
            <p:nvPr/>
          </p:nvSpPr>
          <p:spPr>
            <a:xfrm>
              <a:off x="237127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82"/>
            <p:cNvSpPr/>
            <p:nvPr/>
          </p:nvSpPr>
          <p:spPr>
            <a:xfrm>
              <a:off x="237127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82"/>
            <p:cNvSpPr/>
            <p:nvPr/>
          </p:nvSpPr>
          <p:spPr>
            <a:xfrm>
              <a:off x="229507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82"/>
            <p:cNvSpPr/>
            <p:nvPr/>
          </p:nvSpPr>
          <p:spPr>
            <a:xfrm>
              <a:off x="22950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82"/>
            <p:cNvSpPr/>
            <p:nvPr/>
          </p:nvSpPr>
          <p:spPr>
            <a:xfrm>
              <a:off x="2295075" y="11905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82"/>
            <p:cNvSpPr/>
            <p:nvPr/>
          </p:nvSpPr>
          <p:spPr>
            <a:xfrm>
              <a:off x="2295075" y="11143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82"/>
            <p:cNvSpPr/>
            <p:nvPr/>
          </p:nvSpPr>
          <p:spPr>
            <a:xfrm>
              <a:off x="2218650" y="1266550"/>
              <a:ext cx="62225" cy="53450"/>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82"/>
            <p:cNvSpPr/>
            <p:nvPr/>
          </p:nvSpPr>
          <p:spPr>
            <a:xfrm>
              <a:off x="2218650" y="1190550"/>
              <a:ext cx="62225" cy="5332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82"/>
            <p:cNvSpPr/>
            <p:nvPr/>
          </p:nvSpPr>
          <p:spPr>
            <a:xfrm>
              <a:off x="2218650" y="1114325"/>
              <a:ext cx="62225" cy="5335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82"/>
            <p:cNvSpPr/>
            <p:nvPr/>
          </p:nvSpPr>
          <p:spPr>
            <a:xfrm>
              <a:off x="2142425" y="1266550"/>
              <a:ext cx="62425" cy="53450"/>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82"/>
            <p:cNvSpPr/>
            <p:nvPr/>
          </p:nvSpPr>
          <p:spPr>
            <a:xfrm>
              <a:off x="2142425" y="11905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82"/>
            <p:cNvSpPr/>
            <p:nvPr/>
          </p:nvSpPr>
          <p:spPr>
            <a:xfrm>
              <a:off x="2751950"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82"/>
            <p:cNvSpPr/>
            <p:nvPr/>
          </p:nvSpPr>
          <p:spPr>
            <a:xfrm>
              <a:off x="2751950" y="3551925"/>
              <a:ext cx="62350" cy="53300"/>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82"/>
            <p:cNvSpPr/>
            <p:nvPr/>
          </p:nvSpPr>
          <p:spPr>
            <a:xfrm>
              <a:off x="2751950" y="3475725"/>
              <a:ext cx="62350" cy="53275"/>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82"/>
            <p:cNvSpPr/>
            <p:nvPr/>
          </p:nvSpPr>
          <p:spPr>
            <a:xfrm>
              <a:off x="2675925" y="385677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82"/>
            <p:cNvSpPr/>
            <p:nvPr/>
          </p:nvSpPr>
          <p:spPr>
            <a:xfrm>
              <a:off x="2675725" y="3780375"/>
              <a:ext cx="62425" cy="53475"/>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82"/>
            <p:cNvSpPr/>
            <p:nvPr/>
          </p:nvSpPr>
          <p:spPr>
            <a:xfrm>
              <a:off x="267592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82"/>
            <p:cNvSpPr/>
            <p:nvPr/>
          </p:nvSpPr>
          <p:spPr>
            <a:xfrm>
              <a:off x="2675925"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82"/>
            <p:cNvSpPr/>
            <p:nvPr/>
          </p:nvSpPr>
          <p:spPr>
            <a:xfrm>
              <a:off x="2675925" y="355192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82"/>
            <p:cNvSpPr/>
            <p:nvPr/>
          </p:nvSpPr>
          <p:spPr>
            <a:xfrm>
              <a:off x="26759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82"/>
            <p:cNvSpPr/>
            <p:nvPr/>
          </p:nvSpPr>
          <p:spPr>
            <a:xfrm>
              <a:off x="259972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82"/>
            <p:cNvSpPr/>
            <p:nvPr/>
          </p:nvSpPr>
          <p:spPr>
            <a:xfrm>
              <a:off x="2599725" y="3780375"/>
              <a:ext cx="62400" cy="53475"/>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82"/>
            <p:cNvSpPr/>
            <p:nvPr/>
          </p:nvSpPr>
          <p:spPr>
            <a:xfrm>
              <a:off x="2599725"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82"/>
            <p:cNvSpPr/>
            <p:nvPr/>
          </p:nvSpPr>
          <p:spPr>
            <a:xfrm>
              <a:off x="2599725"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82"/>
            <p:cNvSpPr/>
            <p:nvPr/>
          </p:nvSpPr>
          <p:spPr>
            <a:xfrm>
              <a:off x="259972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82"/>
            <p:cNvSpPr/>
            <p:nvPr/>
          </p:nvSpPr>
          <p:spPr>
            <a:xfrm>
              <a:off x="259972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82"/>
            <p:cNvSpPr/>
            <p:nvPr/>
          </p:nvSpPr>
          <p:spPr>
            <a:xfrm>
              <a:off x="2523500" y="3932800"/>
              <a:ext cx="62225" cy="53475"/>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82"/>
            <p:cNvSpPr/>
            <p:nvPr/>
          </p:nvSpPr>
          <p:spPr>
            <a:xfrm>
              <a:off x="2523500" y="385677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82"/>
            <p:cNvSpPr/>
            <p:nvPr/>
          </p:nvSpPr>
          <p:spPr>
            <a:xfrm>
              <a:off x="2523500" y="3780375"/>
              <a:ext cx="62425" cy="53475"/>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82"/>
            <p:cNvSpPr/>
            <p:nvPr/>
          </p:nvSpPr>
          <p:spPr>
            <a:xfrm>
              <a:off x="2523500" y="3704150"/>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82"/>
            <p:cNvSpPr/>
            <p:nvPr/>
          </p:nvSpPr>
          <p:spPr>
            <a:xfrm>
              <a:off x="2523500" y="3627950"/>
              <a:ext cx="62225" cy="53475"/>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82"/>
            <p:cNvSpPr/>
            <p:nvPr/>
          </p:nvSpPr>
          <p:spPr>
            <a:xfrm>
              <a:off x="2523500" y="355192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82"/>
            <p:cNvSpPr/>
            <p:nvPr/>
          </p:nvSpPr>
          <p:spPr>
            <a:xfrm>
              <a:off x="2523500" y="34757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82"/>
            <p:cNvSpPr/>
            <p:nvPr/>
          </p:nvSpPr>
          <p:spPr>
            <a:xfrm>
              <a:off x="2523500" y="33995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82"/>
            <p:cNvSpPr/>
            <p:nvPr/>
          </p:nvSpPr>
          <p:spPr>
            <a:xfrm>
              <a:off x="2447300" y="4085225"/>
              <a:ext cx="62400" cy="5335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82"/>
            <p:cNvSpPr/>
            <p:nvPr/>
          </p:nvSpPr>
          <p:spPr>
            <a:xfrm>
              <a:off x="2447300" y="4009000"/>
              <a:ext cx="62400" cy="5335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82"/>
            <p:cNvSpPr/>
            <p:nvPr/>
          </p:nvSpPr>
          <p:spPr>
            <a:xfrm>
              <a:off x="2447300" y="3932800"/>
              <a:ext cx="62200" cy="53475"/>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82"/>
            <p:cNvSpPr/>
            <p:nvPr/>
          </p:nvSpPr>
          <p:spPr>
            <a:xfrm>
              <a:off x="2447300" y="385677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82"/>
            <p:cNvSpPr/>
            <p:nvPr/>
          </p:nvSpPr>
          <p:spPr>
            <a:xfrm>
              <a:off x="2447300" y="3780375"/>
              <a:ext cx="62400" cy="53475"/>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82"/>
            <p:cNvSpPr/>
            <p:nvPr/>
          </p:nvSpPr>
          <p:spPr>
            <a:xfrm>
              <a:off x="2447300" y="3704150"/>
              <a:ext cx="62400" cy="53450"/>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82"/>
            <p:cNvSpPr/>
            <p:nvPr/>
          </p:nvSpPr>
          <p:spPr>
            <a:xfrm>
              <a:off x="2447300" y="3627950"/>
              <a:ext cx="62400" cy="53425"/>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82"/>
            <p:cNvSpPr/>
            <p:nvPr/>
          </p:nvSpPr>
          <p:spPr>
            <a:xfrm>
              <a:off x="2447300" y="355192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82"/>
            <p:cNvSpPr/>
            <p:nvPr/>
          </p:nvSpPr>
          <p:spPr>
            <a:xfrm>
              <a:off x="2447300" y="3475725"/>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82"/>
            <p:cNvSpPr/>
            <p:nvPr/>
          </p:nvSpPr>
          <p:spPr>
            <a:xfrm>
              <a:off x="2447300" y="3399500"/>
              <a:ext cx="62400" cy="5335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82"/>
            <p:cNvSpPr/>
            <p:nvPr/>
          </p:nvSpPr>
          <p:spPr>
            <a:xfrm>
              <a:off x="2447300" y="3323300"/>
              <a:ext cx="62400" cy="53425"/>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82"/>
            <p:cNvSpPr/>
            <p:nvPr/>
          </p:nvSpPr>
          <p:spPr>
            <a:xfrm>
              <a:off x="2371275" y="42374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82"/>
            <p:cNvSpPr/>
            <p:nvPr/>
          </p:nvSpPr>
          <p:spPr>
            <a:xfrm>
              <a:off x="2371275"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82"/>
            <p:cNvSpPr/>
            <p:nvPr/>
          </p:nvSpPr>
          <p:spPr>
            <a:xfrm>
              <a:off x="23712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82"/>
            <p:cNvSpPr/>
            <p:nvPr/>
          </p:nvSpPr>
          <p:spPr>
            <a:xfrm>
              <a:off x="2371275"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82"/>
            <p:cNvSpPr/>
            <p:nvPr/>
          </p:nvSpPr>
          <p:spPr>
            <a:xfrm>
              <a:off x="2371075" y="3932800"/>
              <a:ext cx="62425" cy="53475"/>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82"/>
            <p:cNvSpPr/>
            <p:nvPr/>
          </p:nvSpPr>
          <p:spPr>
            <a:xfrm>
              <a:off x="2371075" y="385677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82"/>
            <p:cNvSpPr/>
            <p:nvPr/>
          </p:nvSpPr>
          <p:spPr>
            <a:xfrm>
              <a:off x="2371075" y="3780375"/>
              <a:ext cx="62425" cy="53475"/>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82"/>
            <p:cNvSpPr/>
            <p:nvPr/>
          </p:nvSpPr>
          <p:spPr>
            <a:xfrm>
              <a:off x="237127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82"/>
            <p:cNvSpPr/>
            <p:nvPr/>
          </p:nvSpPr>
          <p:spPr>
            <a:xfrm>
              <a:off x="2371275" y="36279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82"/>
            <p:cNvSpPr/>
            <p:nvPr/>
          </p:nvSpPr>
          <p:spPr>
            <a:xfrm>
              <a:off x="2371075" y="355192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82"/>
            <p:cNvSpPr/>
            <p:nvPr/>
          </p:nvSpPr>
          <p:spPr>
            <a:xfrm>
              <a:off x="2371075" y="3475725"/>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82"/>
            <p:cNvSpPr/>
            <p:nvPr/>
          </p:nvSpPr>
          <p:spPr>
            <a:xfrm>
              <a:off x="2371075" y="33995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82"/>
            <p:cNvSpPr/>
            <p:nvPr/>
          </p:nvSpPr>
          <p:spPr>
            <a:xfrm>
              <a:off x="2371075" y="3323300"/>
              <a:ext cx="62425" cy="53425"/>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82"/>
            <p:cNvSpPr/>
            <p:nvPr/>
          </p:nvSpPr>
          <p:spPr>
            <a:xfrm>
              <a:off x="2371075" y="3247075"/>
              <a:ext cx="62425" cy="53450"/>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82"/>
            <p:cNvSpPr/>
            <p:nvPr/>
          </p:nvSpPr>
          <p:spPr>
            <a:xfrm>
              <a:off x="2295075" y="43136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82"/>
            <p:cNvSpPr/>
            <p:nvPr/>
          </p:nvSpPr>
          <p:spPr>
            <a:xfrm>
              <a:off x="2295075" y="4237450"/>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82"/>
            <p:cNvSpPr/>
            <p:nvPr/>
          </p:nvSpPr>
          <p:spPr>
            <a:xfrm>
              <a:off x="2295075" y="4161425"/>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82"/>
            <p:cNvSpPr/>
            <p:nvPr/>
          </p:nvSpPr>
          <p:spPr>
            <a:xfrm>
              <a:off x="2295075" y="4085225"/>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82"/>
            <p:cNvSpPr/>
            <p:nvPr/>
          </p:nvSpPr>
          <p:spPr>
            <a:xfrm>
              <a:off x="2295075" y="4009000"/>
              <a:ext cx="62200" cy="5335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82"/>
            <p:cNvSpPr/>
            <p:nvPr/>
          </p:nvSpPr>
          <p:spPr>
            <a:xfrm>
              <a:off x="2294850" y="3932800"/>
              <a:ext cx="62425" cy="53475"/>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82"/>
            <p:cNvSpPr/>
            <p:nvPr/>
          </p:nvSpPr>
          <p:spPr>
            <a:xfrm>
              <a:off x="229507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82"/>
            <p:cNvSpPr/>
            <p:nvPr/>
          </p:nvSpPr>
          <p:spPr>
            <a:xfrm>
              <a:off x="2294850" y="3780375"/>
              <a:ext cx="62625" cy="53475"/>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82"/>
            <p:cNvSpPr/>
            <p:nvPr/>
          </p:nvSpPr>
          <p:spPr>
            <a:xfrm>
              <a:off x="2295075" y="37041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82"/>
            <p:cNvSpPr/>
            <p:nvPr/>
          </p:nvSpPr>
          <p:spPr>
            <a:xfrm>
              <a:off x="2295075" y="3627950"/>
              <a:ext cx="62200" cy="53425"/>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82"/>
            <p:cNvSpPr/>
            <p:nvPr/>
          </p:nvSpPr>
          <p:spPr>
            <a:xfrm>
              <a:off x="229507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82"/>
            <p:cNvSpPr/>
            <p:nvPr/>
          </p:nvSpPr>
          <p:spPr>
            <a:xfrm>
              <a:off x="229507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82"/>
            <p:cNvSpPr/>
            <p:nvPr/>
          </p:nvSpPr>
          <p:spPr>
            <a:xfrm>
              <a:off x="2295075" y="33995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82"/>
            <p:cNvSpPr/>
            <p:nvPr/>
          </p:nvSpPr>
          <p:spPr>
            <a:xfrm>
              <a:off x="2294925" y="3323300"/>
              <a:ext cx="62350" cy="53425"/>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82"/>
            <p:cNvSpPr/>
            <p:nvPr/>
          </p:nvSpPr>
          <p:spPr>
            <a:xfrm>
              <a:off x="2294925" y="3247075"/>
              <a:ext cx="62350" cy="53450"/>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82"/>
            <p:cNvSpPr/>
            <p:nvPr/>
          </p:nvSpPr>
          <p:spPr>
            <a:xfrm>
              <a:off x="2295075" y="3171075"/>
              <a:ext cx="62200" cy="53275"/>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82"/>
            <p:cNvSpPr/>
            <p:nvPr/>
          </p:nvSpPr>
          <p:spPr>
            <a:xfrm>
              <a:off x="22950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82"/>
            <p:cNvSpPr/>
            <p:nvPr/>
          </p:nvSpPr>
          <p:spPr>
            <a:xfrm>
              <a:off x="2218650" y="438987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82"/>
            <p:cNvSpPr/>
            <p:nvPr/>
          </p:nvSpPr>
          <p:spPr>
            <a:xfrm>
              <a:off x="2218650" y="43136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82"/>
            <p:cNvSpPr/>
            <p:nvPr/>
          </p:nvSpPr>
          <p:spPr>
            <a:xfrm>
              <a:off x="2218650" y="42374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82"/>
            <p:cNvSpPr/>
            <p:nvPr/>
          </p:nvSpPr>
          <p:spPr>
            <a:xfrm>
              <a:off x="2218650" y="4161425"/>
              <a:ext cx="62225" cy="5325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82"/>
            <p:cNvSpPr/>
            <p:nvPr/>
          </p:nvSpPr>
          <p:spPr>
            <a:xfrm>
              <a:off x="2218650" y="4085225"/>
              <a:ext cx="62225" cy="5335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82"/>
            <p:cNvSpPr/>
            <p:nvPr/>
          </p:nvSpPr>
          <p:spPr>
            <a:xfrm>
              <a:off x="2218650" y="4009000"/>
              <a:ext cx="62225" cy="5335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82"/>
            <p:cNvSpPr/>
            <p:nvPr/>
          </p:nvSpPr>
          <p:spPr>
            <a:xfrm>
              <a:off x="2218650" y="3932800"/>
              <a:ext cx="62225" cy="53475"/>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82"/>
            <p:cNvSpPr/>
            <p:nvPr/>
          </p:nvSpPr>
          <p:spPr>
            <a:xfrm>
              <a:off x="2218650" y="385677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82"/>
            <p:cNvSpPr/>
            <p:nvPr/>
          </p:nvSpPr>
          <p:spPr>
            <a:xfrm>
              <a:off x="2218650" y="3780375"/>
              <a:ext cx="62425" cy="53475"/>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82"/>
            <p:cNvSpPr/>
            <p:nvPr/>
          </p:nvSpPr>
          <p:spPr>
            <a:xfrm>
              <a:off x="2218650" y="37041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82"/>
            <p:cNvSpPr/>
            <p:nvPr/>
          </p:nvSpPr>
          <p:spPr>
            <a:xfrm>
              <a:off x="2218650" y="36279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82"/>
            <p:cNvSpPr/>
            <p:nvPr/>
          </p:nvSpPr>
          <p:spPr>
            <a:xfrm>
              <a:off x="2218650" y="355192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82"/>
            <p:cNvSpPr/>
            <p:nvPr/>
          </p:nvSpPr>
          <p:spPr>
            <a:xfrm>
              <a:off x="2218650" y="347572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82"/>
            <p:cNvSpPr/>
            <p:nvPr/>
          </p:nvSpPr>
          <p:spPr>
            <a:xfrm>
              <a:off x="2218650" y="3399500"/>
              <a:ext cx="62425" cy="5335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82"/>
            <p:cNvSpPr/>
            <p:nvPr/>
          </p:nvSpPr>
          <p:spPr>
            <a:xfrm>
              <a:off x="2218650" y="3323300"/>
              <a:ext cx="62425" cy="53425"/>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82"/>
            <p:cNvSpPr/>
            <p:nvPr/>
          </p:nvSpPr>
          <p:spPr>
            <a:xfrm>
              <a:off x="2218650" y="3247075"/>
              <a:ext cx="62425" cy="53500"/>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82"/>
            <p:cNvSpPr/>
            <p:nvPr/>
          </p:nvSpPr>
          <p:spPr>
            <a:xfrm>
              <a:off x="2218650" y="3171075"/>
              <a:ext cx="62225" cy="53300"/>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82"/>
            <p:cNvSpPr/>
            <p:nvPr/>
          </p:nvSpPr>
          <p:spPr>
            <a:xfrm>
              <a:off x="2218650" y="2180700"/>
              <a:ext cx="62225" cy="5335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82"/>
            <p:cNvSpPr/>
            <p:nvPr/>
          </p:nvSpPr>
          <p:spPr>
            <a:xfrm>
              <a:off x="2218650" y="2028275"/>
              <a:ext cx="62225" cy="53450"/>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82"/>
            <p:cNvSpPr/>
            <p:nvPr/>
          </p:nvSpPr>
          <p:spPr>
            <a:xfrm>
              <a:off x="2218650" y="1952050"/>
              <a:ext cx="62225" cy="53450"/>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82"/>
            <p:cNvSpPr/>
            <p:nvPr/>
          </p:nvSpPr>
          <p:spPr>
            <a:xfrm>
              <a:off x="2142425" y="4618300"/>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82"/>
            <p:cNvSpPr/>
            <p:nvPr/>
          </p:nvSpPr>
          <p:spPr>
            <a:xfrm>
              <a:off x="2142425" y="438987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82"/>
            <p:cNvSpPr/>
            <p:nvPr/>
          </p:nvSpPr>
          <p:spPr>
            <a:xfrm>
              <a:off x="2142425" y="43136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82"/>
            <p:cNvSpPr/>
            <p:nvPr/>
          </p:nvSpPr>
          <p:spPr>
            <a:xfrm>
              <a:off x="2142425" y="42374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82"/>
            <p:cNvSpPr/>
            <p:nvPr/>
          </p:nvSpPr>
          <p:spPr>
            <a:xfrm>
              <a:off x="2142425" y="4161425"/>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82"/>
            <p:cNvSpPr/>
            <p:nvPr/>
          </p:nvSpPr>
          <p:spPr>
            <a:xfrm>
              <a:off x="2142425"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82"/>
            <p:cNvSpPr/>
            <p:nvPr/>
          </p:nvSpPr>
          <p:spPr>
            <a:xfrm>
              <a:off x="2142425"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82"/>
            <p:cNvSpPr/>
            <p:nvPr/>
          </p:nvSpPr>
          <p:spPr>
            <a:xfrm>
              <a:off x="2142425" y="3932800"/>
              <a:ext cx="62425" cy="53475"/>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82"/>
            <p:cNvSpPr/>
            <p:nvPr/>
          </p:nvSpPr>
          <p:spPr>
            <a:xfrm>
              <a:off x="2142425" y="385677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82"/>
            <p:cNvSpPr/>
            <p:nvPr/>
          </p:nvSpPr>
          <p:spPr>
            <a:xfrm>
              <a:off x="2142425" y="3780375"/>
              <a:ext cx="62425" cy="53475"/>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82"/>
            <p:cNvSpPr/>
            <p:nvPr/>
          </p:nvSpPr>
          <p:spPr>
            <a:xfrm>
              <a:off x="2142425"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82"/>
            <p:cNvSpPr/>
            <p:nvPr/>
          </p:nvSpPr>
          <p:spPr>
            <a:xfrm>
              <a:off x="2142425"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82"/>
            <p:cNvSpPr/>
            <p:nvPr/>
          </p:nvSpPr>
          <p:spPr>
            <a:xfrm>
              <a:off x="2142425" y="355192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82"/>
            <p:cNvSpPr/>
            <p:nvPr/>
          </p:nvSpPr>
          <p:spPr>
            <a:xfrm>
              <a:off x="2142425" y="3475725"/>
              <a:ext cx="62425" cy="5335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82"/>
            <p:cNvSpPr/>
            <p:nvPr/>
          </p:nvSpPr>
          <p:spPr>
            <a:xfrm>
              <a:off x="2142425" y="3399500"/>
              <a:ext cx="62425" cy="5335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82"/>
            <p:cNvSpPr/>
            <p:nvPr/>
          </p:nvSpPr>
          <p:spPr>
            <a:xfrm>
              <a:off x="2142425" y="3323300"/>
              <a:ext cx="62425" cy="53425"/>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82"/>
            <p:cNvSpPr/>
            <p:nvPr/>
          </p:nvSpPr>
          <p:spPr>
            <a:xfrm>
              <a:off x="2142425" y="3247075"/>
              <a:ext cx="62425" cy="53450"/>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82"/>
            <p:cNvSpPr/>
            <p:nvPr/>
          </p:nvSpPr>
          <p:spPr>
            <a:xfrm>
              <a:off x="2142425"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82"/>
            <p:cNvSpPr/>
            <p:nvPr/>
          </p:nvSpPr>
          <p:spPr>
            <a:xfrm>
              <a:off x="2142425"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82"/>
            <p:cNvSpPr/>
            <p:nvPr/>
          </p:nvSpPr>
          <p:spPr>
            <a:xfrm>
              <a:off x="2142425"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82"/>
            <p:cNvSpPr/>
            <p:nvPr/>
          </p:nvSpPr>
          <p:spPr>
            <a:xfrm>
              <a:off x="2142425"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82"/>
            <p:cNvSpPr/>
            <p:nvPr/>
          </p:nvSpPr>
          <p:spPr>
            <a:xfrm>
              <a:off x="2142425"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82"/>
            <p:cNvSpPr/>
            <p:nvPr/>
          </p:nvSpPr>
          <p:spPr>
            <a:xfrm>
              <a:off x="2142425"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82"/>
            <p:cNvSpPr/>
            <p:nvPr/>
          </p:nvSpPr>
          <p:spPr>
            <a:xfrm>
              <a:off x="2142425"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82"/>
            <p:cNvSpPr/>
            <p:nvPr/>
          </p:nvSpPr>
          <p:spPr>
            <a:xfrm>
              <a:off x="2142425"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82"/>
            <p:cNvSpPr/>
            <p:nvPr/>
          </p:nvSpPr>
          <p:spPr>
            <a:xfrm>
              <a:off x="2142425" y="1038125"/>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82"/>
            <p:cNvSpPr/>
            <p:nvPr/>
          </p:nvSpPr>
          <p:spPr>
            <a:xfrm>
              <a:off x="2066425" y="4618300"/>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82"/>
            <p:cNvSpPr/>
            <p:nvPr/>
          </p:nvSpPr>
          <p:spPr>
            <a:xfrm>
              <a:off x="2066425" y="4542300"/>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82"/>
            <p:cNvSpPr/>
            <p:nvPr/>
          </p:nvSpPr>
          <p:spPr>
            <a:xfrm>
              <a:off x="2066425" y="446607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82"/>
            <p:cNvSpPr/>
            <p:nvPr/>
          </p:nvSpPr>
          <p:spPr>
            <a:xfrm>
              <a:off x="2066425" y="438987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82"/>
            <p:cNvSpPr/>
            <p:nvPr/>
          </p:nvSpPr>
          <p:spPr>
            <a:xfrm>
              <a:off x="2066425" y="43136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82"/>
            <p:cNvSpPr/>
            <p:nvPr/>
          </p:nvSpPr>
          <p:spPr>
            <a:xfrm>
              <a:off x="2066425" y="42374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82"/>
            <p:cNvSpPr/>
            <p:nvPr/>
          </p:nvSpPr>
          <p:spPr>
            <a:xfrm>
              <a:off x="2066425" y="416142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82"/>
            <p:cNvSpPr/>
            <p:nvPr/>
          </p:nvSpPr>
          <p:spPr>
            <a:xfrm>
              <a:off x="2066425" y="37041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82"/>
            <p:cNvSpPr/>
            <p:nvPr/>
          </p:nvSpPr>
          <p:spPr>
            <a:xfrm>
              <a:off x="2066425" y="36279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82"/>
            <p:cNvSpPr/>
            <p:nvPr/>
          </p:nvSpPr>
          <p:spPr>
            <a:xfrm>
              <a:off x="2066425" y="3551925"/>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82"/>
            <p:cNvSpPr/>
            <p:nvPr/>
          </p:nvSpPr>
          <p:spPr>
            <a:xfrm>
              <a:off x="2066425"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82"/>
            <p:cNvSpPr/>
            <p:nvPr/>
          </p:nvSpPr>
          <p:spPr>
            <a:xfrm>
              <a:off x="2066275" y="3399500"/>
              <a:ext cx="62375" cy="5335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82"/>
            <p:cNvSpPr/>
            <p:nvPr/>
          </p:nvSpPr>
          <p:spPr>
            <a:xfrm>
              <a:off x="2066275" y="3323300"/>
              <a:ext cx="62375" cy="53425"/>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82"/>
            <p:cNvSpPr/>
            <p:nvPr/>
          </p:nvSpPr>
          <p:spPr>
            <a:xfrm>
              <a:off x="2066275" y="3247075"/>
              <a:ext cx="62375" cy="53450"/>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82"/>
            <p:cNvSpPr/>
            <p:nvPr/>
          </p:nvSpPr>
          <p:spPr>
            <a:xfrm>
              <a:off x="206642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82"/>
            <p:cNvSpPr/>
            <p:nvPr/>
          </p:nvSpPr>
          <p:spPr>
            <a:xfrm>
              <a:off x="206642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82"/>
            <p:cNvSpPr/>
            <p:nvPr/>
          </p:nvSpPr>
          <p:spPr>
            <a:xfrm>
              <a:off x="2066425" y="2942425"/>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82"/>
            <p:cNvSpPr/>
            <p:nvPr/>
          </p:nvSpPr>
          <p:spPr>
            <a:xfrm>
              <a:off x="206642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82"/>
            <p:cNvSpPr/>
            <p:nvPr/>
          </p:nvSpPr>
          <p:spPr>
            <a:xfrm>
              <a:off x="206642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82"/>
            <p:cNvSpPr/>
            <p:nvPr/>
          </p:nvSpPr>
          <p:spPr>
            <a:xfrm>
              <a:off x="206642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82"/>
            <p:cNvSpPr/>
            <p:nvPr/>
          </p:nvSpPr>
          <p:spPr>
            <a:xfrm>
              <a:off x="206642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82"/>
            <p:cNvSpPr/>
            <p:nvPr/>
          </p:nvSpPr>
          <p:spPr>
            <a:xfrm>
              <a:off x="2066425"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82"/>
            <p:cNvSpPr/>
            <p:nvPr/>
          </p:nvSpPr>
          <p:spPr>
            <a:xfrm>
              <a:off x="2066425"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82"/>
            <p:cNvSpPr/>
            <p:nvPr/>
          </p:nvSpPr>
          <p:spPr>
            <a:xfrm>
              <a:off x="2066425" y="1571400"/>
              <a:ext cx="62225" cy="5325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82"/>
            <p:cNvSpPr/>
            <p:nvPr/>
          </p:nvSpPr>
          <p:spPr>
            <a:xfrm>
              <a:off x="2066425"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82"/>
            <p:cNvSpPr/>
            <p:nvPr/>
          </p:nvSpPr>
          <p:spPr>
            <a:xfrm>
              <a:off x="206642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82"/>
            <p:cNvSpPr/>
            <p:nvPr/>
          </p:nvSpPr>
          <p:spPr>
            <a:xfrm>
              <a:off x="206642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82"/>
            <p:cNvSpPr/>
            <p:nvPr/>
          </p:nvSpPr>
          <p:spPr>
            <a:xfrm>
              <a:off x="2066425" y="1038125"/>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82"/>
            <p:cNvSpPr/>
            <p:nvPr/>
          </p:nvSpPr>
          <p:spPr>
            <a:xfrm>
              <a:off x="1990200" y="4542300"/>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82"/>
            <p:cNvSpPr/>
            <p:nvPr/>
          </p:nvSpPr>
          <p:spPr>
            <a:xfrm>
              <a:off x="1990200" y="4466075"/>
              <a:ext cx="62225" cy="53300"/>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82"/>
            <p:cNvSpPr/>
            <p:nvPr/>
          </p:nvSpPr>
          <p:spPr>
            <a:xfrm>
              <a:off x="1990200" y="438987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82"/>
            <p:cNvSpPr/>
            <p:nvPr/>
          </p:nvSpPr>
          <p:spPr>
            <a:xfrm>
              <a:off x="1990200"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82"/>
            <p:cNvSpPr/>
            <p:nvPr/>
          </p:nvSpPr>
          <p:spPr>
            <a:xfrm>
              <a:off x="1990200" y="3551925"/>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82"/>
            <p:cNvSpPr/>
            <p:nvPr/>
          </p:nvSpPr>
          <p:spPr>
            <a:xfrm>
              <a:off x="19902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82"/>
            <p:cNvSpPr/>
            <p:nvPr/>
          </p:nvSpPr>
          <p:spPr>
            <a:xfrm>
              <a:off x="1990200"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82"/>
            <p:cNvSpPr/>
            <p:nvPr/>
          </p:nvSpPr>
          <p:spPr>
            <a:xfrm>
              <a:off x="1990075" y="3323300"/>
              <a:ext cx="62350" cy="53425"/>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82"/>
            <p:cNvSpPr/>
            <p:nvPr/>
          </p:nvSpPr>
          <p:spPr>
            <a:xfrm>
              <a:off x="1990075" y="3247075"/>
              <a:ext cx="62350" cy="53450"/>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82"/>
            <p:cNvSpPr/>
            <p:nvPr/>
          </p:nvSpPr>
          <p:spPr>
            <a:xfrm>
              <a:off x="1990200"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82"/>
            <p:cNvSpPr/>
            <p:nvPr/>
          </p:nvSpPr>
          <p:spPr>
            <a:xfrm>
              <a:off x="1990200"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82"/>
            <p:cNvSpPr/>
            <p:nvPr/>
          </p:nvSpPr>
          <p:spPr>
            <a:xfrm>
              <a:off x="1990200"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82"/>
            <p:cNvSpPr/>
            <p:nvPr/>
          </p:nvSpPr>
          <p:spPr>
            <a:xfrm>
              <a:off x="1990200" y="2333125"/>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82"/>
            <p:cNvSpPr/>
            <p:nvPr/>
          </p:nvSpPr>
          <p:spPr>
            <a:xfrm>
              <a:off x="199020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82"/>
            <p:cNvSpPr/>
            <p:nvPr/>
          </p:nvSpPr>
          <p:spPr>
            <a:xfrm>
              <a:off x="1990200" y="2180700"/>
              <a:ext cx="62225" cy="5335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82"/>
            <p:cNvSpPr/>
            <p:nvPr/>
          </p:nvSpPr>
          <p:spPr>
            <a:xfrm>
              <a:off x="1990200"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82"/>
            <p:cNvSpPr/>
            <p:nvPr/>
          </p:nvSpPr>
          <p:spPr>
            <a:xfrm>
              <a:off x="1990200"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82"/>
            <p:cNvSpPr/>
            <p:nvPr/>
          </p:nvSpPr>
          <p:spPr>
            <a:xfrm>
              <a:off x="1990200"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82"/>
            <p:cNvSpPr/>
            <p:nvPr/>
          </p:nvSpPr>
          <p:spPr>
            <a:xfrm>
              <a:off x="1990200"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82"/>
            <p:cNvSpPr/>
            <p:nvPr/>
          </p:nvSpPr>
          <p:spPr>
            <a:xfrm>
              <a:off x="1990200"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82"/>
            <p:cNvSpPr/>
            <p:nvPr/>
          </p:nvSpPr>
          <p:spPr>
            <a:xfrm>
              <a:off x="1990200"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82"/>
            <p:cNvSpPr/>
            <p:nvPr/>
          </p:nvSpPr>
          <p:spPr>
            <a:xfrm>
              <a:off x="1990200" y="1571400"/>
              <a:ext cx="62225" cy="5325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82"/>
            <p:cNvSpPr/>
            <p:nvPr/>
          </p:nvSpPr>
          <p:spPr>
            <a:xfrm>
              <a:off x="1990200"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82"/>
            <p:cNvSpPr/>
            <p:nvPr/>
          </p:nvSpPr>
          <p:spPr>
            <a:xfrm>
              <a:off x="1990200"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82"/>
            <p:cNvSpPr/>
            <p:nvPr/>
          </p:nvSpPr>
          <p:spPr>
            <a:xfrm>
              <a:off x="1990200"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82"/>
            <p:cNvSpPr/>
            <p:nvPr/>
          </p:nvSpPr>
          <p:spPr>
            <a:xfrm>
              <a:off x="1990200" y="1038125"/>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82"/>
            <p:cNvSpPr/>
            <p:nvPr/>
          </p:nvSpPr>
          <p:spPr>
            <a:xfrm>
              <a:off x="1914000" y="3551925"/>
              <a:ext cx="62225" cy="53300"/>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82"/>
            <p:cNvSpPr/>
            <p:nvPr/>
          </p:nvSpPr>
          <p:spPr>
            <a:xfrm>
              <a:off x="1914000"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82"/>
            <p:cNvSpPr/>
            <p:nvPr/>
          </p:nvSpPr>
          <p:spPr>
            <a:xfrm>
              <a:off x="1914000"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82"/>
            <p:cNvSpPr/>
            <p:nvPr/>
          </p:nvSpPr>
          <p:spPr>
            <a:xfrm>
              <a:off x="1914000" y="3323300"/>
              <a:ext cx="62225" cy="53425"/>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82"/>
            <p:cNvSpPr/>
            <p:nvPr/>
          </p:nvSpPr>
          <p:spPr>
            <a:xfrm>
              <a:off x="1914000" y="3247075"/>
              <a:ext cx="62425" cy="53450"/>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82"/>
            <p:cNvSpPr/>
            <p:nvPr/>
          </p:nvSpPr>
          <p:spPr>
            <a:xfrm>
              <a:off x="1914000"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82"/>
            <p:cNvSpPr/>
            <p:nvPr/>
          </p:nvSpPr>
          <p:spPr>
            <a:xfrm>
              <a:off x="1914000"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82"/>
            <p:cNvSpPr/>
            <p:nvPr/>
          </p:nvSpPr>
          <p:spPr>
            <a:xfrm>
              <a:off x="1914000"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82"/>
            <p:cNvSpPr/>
            <p:nvPr/>
          </p:nvSpPr>
          <p:spPr>
            <a:xfrm>
              <a:off x="1914000"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82"/>
            <p:cNvSpPr/>
            <p:nvPr/>
          </p:nvSpPr>
          <p:spPr>
            <a:xfrm>
              <a:off x="1914000"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82"/>
            <p:cNvSpPr/>
            <p:nvPr/>
          </p:nvSpPr>
          <p:spPr>
            <a:xfrm>
              <a:off x="191400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82"/>
            <p:cNvSpPr/>
            <p:nvPr/>
          </p:nvSpPr>
          <p:spPr>
            <a:xfrm>
              <a:off x="1914000"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82"/>
            <p:cNvSpPr/>
            <p:nvPr/>
          </p:nvSpPr>
          <p:spPr>
            <a:xfrm>
              <a:off x="1914000"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82"/>
            <p:cNvSpPr/>
            <p:nvPr/>
          </p:nvSpPr>
          <p:spPr>
            <a:xfrm>
              <a:off x="1914000"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82"/>
            <p:cNvSpPr/>
            <p:nvPr/>
          </p:nvSpPr>
          <p:spPr>
            <a:xfrm>
              <a:off x="1914000"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82"/>
            <p:cNvSpPr/>
            <p:nvPr/>
          </p:nvSpPr>
          <p:spPr>
            <a:xfrm>
              <a:off x="1914000"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82"/>
            <p:cNvSpPr/>
            <p:nvPr/>
          </p:nvSpPr>
          <p:spPr>
            <a:xfrm>
              <a:off x="1914000"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82"/>
            <p:cNvSpPr/>
            <p:nvPr/>
          </p:nvSpPr>
          <p:spPr>
            <a:xfrm>
              <a:off x="1914000"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82"/>
            <p:cNvSpPr/>
            <p:nvPr/>
          </p:nvSpPr>
          <p:spPr>
            <a:xfrm>
              <a:off x="1837775"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82"/>
            <p:cNvSpPr/>
            <p:nvPr/>
          </p:nvSpPr>
          <p:spPr>
            <a:xfrm>
              <a:off x="1837775" y="2866425"/>
              <a:ext cx="62425" cy="53275"/>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82"/>
            <p:cNvSpPr/>
            <p:nvPr/>
          </p:nvSpPr>
          <p:spPr>
            <a:xfrm>
              <a:off x="1837775" y="2714000"/>
              <a:ext cx="62425" cy="5335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82"/>
            <p:cNvSpPr/>
            <p:nvPr/>
          </p:nvSpPr>
          <p:spPr>
            <a:xfrm>
              <a:off x="1837775" y="2637775"/>
              <a:ext cx="62425" cy="53450"/>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82"/>
            <p:cNvSpPr/>
            <p:nvPr/>
          </p:nvSpPr>
          <p:spPr>
            <a:xfrm>
              <a:off x="1837775" y="2561575"/>
              <a:ext cx="62425" cy="53425"/>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82"/>
            <p:cNvSpPr/>
            <p:nvPr/>
          </p:nvSpPr>
          <p:spPr>
            <a:xfrm>
              <a:off x="1837775" y="2485550"/>
              <a:ext cx="62425" cy="53300"/>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82"/>
            <p:cNvSpPr/>
            <p:nvPr/>
          </p:nvSpPr>
          <p:spPr>
            <a:xfrm>
              <a:off x="1837775" y="2409350"/>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82"/>
            <p:cNvSpPr/>
            <p:nvPr/>
          </p:nvSpPr>
          <p:spPr>
            <a:xfrm>
              <a:off x="1837775"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82"/>
            <p:cNvSpPr/>
            <p:nvPr/>
          </p:nvSpPr>
          <p:spPr>
            <a:xfrm>
              <a:off x="1837775"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82"/>
            <p:cNvSpPr/>
            <p:nvPr/>
          </p:nvSpPr>
          <p:spPr>
            <a:xfrm>
              <a:off x="1837775"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82"/>
            <p:cNvSpPr/>
            <p:nvPr/>
          </p:nvSpPr>
          <p:spPr>
            <a:xfrm>
              <a:off x="1837775" y="2104500"/>
              <a:ext cx="62425" cy="5332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82"/>
            <p:cNvSpPr/>
            <p:nvPr/>
          </p:nvSpPr>
          <p:spPr>
            <a:xfrm>
              <a:off x="1837775"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82"/>
            <p:cNvSpPr/>
            <p:nvPr/>
          </p:nvSpPr>
          <p:spPr>
            <a:xfrm>
              <a:off x="1837775"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82"/>
            <p:cNvSpPr/>
            <p:nvPr/>
          </p:nvSpPr>
          <p:spPr>
            <a:xfrm>
              <a:off x="1837775"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82"/>
            <p:cNvSpPr/>
            <p:nvPr/>
          </p:nvSpPr>
          <p:spPr>
            <a:xfrm>
              <a:off x="1837775"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82"/>
            <p:cNvSpPr/>
            <p:nvPr/>
          </p:nvSpPr>
          <p:spPr>
            <a:xfrm>
              <a:off x="1837775"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82"/>
            <p:cNvSpPr/>
            <p:nvPr/>
          </p:nvSpPr>
          <p:spPr>
            <a:xfrm>
              <a:off x="1837775" y="11905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82"/>
            <p:cNvSpPr/>
            <p:nvPr/>
          </p:nvSpPr>
          <p:spPr>
            <a:xfrm>
              <a:off x="1837775" y="1114325"/>
              <a:ext cx="62425" cy="5335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82"/>
            <p:cNvSpPr/>
            <p:nvPr/>
          </p:nvSpPr>
          <p:spPr>
            <a:xfrm>
              <a:off x="176177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82"/>
            <p:cNvSpPr/>
            <p:nvPr/>
          </p:nvSpPr>
          <p:spPr>
            <a:xfrm>
              <a:off x="176177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82"/>
            <p:cNvSpPr/>
            <p:nvPr/>
          </p:nvSpPr>
          <p:spPr>
            <a:xfrm>
              <a:off x="1761775"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82"/>
            <p:cNvSpPr/>
            <p:nvPr/>
          </p:nvSpPr>
          <p:spPr>
            <a:xfrm>
              <a:off x="1761775"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82"/>
            <p:cNvSpPr/>
            <p:nvPr/>
          </p:nvSpPr>
          <p:spPr>
            <a:xfrm>
              <a:off x="1761775" y="2485550"/>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82"/>
            <p:cNvSpPr/>
            <p:nvPr/>
          </p:nvSpPr>
          <p:spPr>
            <a:xfrm>
              <a:off x="1761775"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82"/>
            <p:cNvSpPr/>
            <p:nvPr/>
          </p:nvSpPr>
          <p:spPr>
            <a:xfrm>
              <a:off x="1761775"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82"/>
            <p:cNvSpPr/>
            <p:nvPr/>
          </p:nvSpPr>
          <p:spPr>
            <a:xfrm>
              <a:off x="176177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82"/>
            <p:cNvSpPr/>
            <p:nvPr/>
          </p:nvSpPr>
          <p:spPr>
            <a:xfrm>
              <a:off x="176177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82"/>
            <p:cNvSpPr/>
            <p:nvPr/>
          </p:nvSpPr>
          <p:spPr>
            <a:xfrm>
              <a:off x="176177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82"/>
            <p:cNvSpPr/>
            <p:nvPr/>
          </p:nvSpPr>
          <p:spPr>
            <a:xfrm>
              <a:off x="176177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82"/>
            <p:cNvSpPr/>
            <p:nvPr/>
          </p:nvSpPr>
          <p:spPr>
            <a:xfrm>
              <a:off x="1761775"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82"/>
            <p:cNvSpPr/>
            <p:nvPr/>
          </p:nvSpPr>
          <p:spPr>
            <a:xfrm>
              <a:off x="1761775" y="164740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82"/>
            <p:cNvSpPr/>
            <p:nvPr/>
          </p:nvSpPr>
          <p:spPr>
            <a:xfrm>
              <a:off x="176177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82"/>
            <p:cNvSpPr/>
            <p:nvPr/>
          </p:nvSpPr>
          <p:spPr>
            <a:xfrm>
              <a:off x="1761775" y="11905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82"/>
            <p:cNvSpPr/>
            <p:nvPr/>
          </p:nvSpPr>
          <p:spPr>
            <a:xfrm>
              <a:off x="176177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82"/>
            <p:cNvSpPr/>
            <p:nvPr/>
          </p:nvSpPr>
          <p:spPr>
            <a:xfrm>
              <a:off x="1685550" y="3018650"/>
              <a:ext cx="62225" cy="53425"/>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82"/>
            <p:cNvSpPr/>
            <p:nvPr/>
          </p:nvSpPr>
          <p:spPr>
            <a:xfrm>
              <a:off x="168555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82"/>
            <p:cNvSpPr/>
            <p:nvPr/>
          </p:nvSpPr>
          <p:spPr>
            <a:xfrm>
              <a:off x="168555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82"/>
            <p:cNvSpPr/>
            <p:nvPr/>
          </p:nvSpPr>
          <p:spPr>
            <a:xfrm>
              <a:off x="168555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82"/>
            <p:cNvSpPr/>
            <p:nvPr/>
          </p:nvSpPr>
          <p:spPr>
            <a:xfrm>
              <a:off x="168555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82"/>
            <p:cNvSpPr/>
            <p:nvPr/>
          </p:nvSpPr>
          <p:spPr>
            <a:xfrm>
              <a:off x="16855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82"/>
            <p:cNvSpPr/>
            <p:nvPr/>
          </p:nvSpPr>
          <p:spPr>
            <a:xfrm>
              <a:off x="16855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82"/>
            <p:cNvSpPr/>
            <p:nvPr/>
          </p:nvSpPr>
          <p:spPr>
            <a:xfrm>
              <a:off x="168555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82"/>
            <p:cNvSpPr/>
            <p:nvPr/>
          </p:nvSpPr>
          <p:spPr>
            <a:xfrm>
              <a:off x="168555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82"/>
            <p:cNvSpPr/>
            <p:nvPr/>
          </p:nvSpPr>
          <p:spPr>
            <a:xfrm>
              <a:off x="168555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82"/>
            <p:cNvSpPr/>
            <p:nvPr/>
          </p:nvSpPr>
          <p:spPr>
            <a:xfrm>
              <a:off x="168555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82"/>
            <p:cNvSpPr/>
            <p:nvPr/>
          </p:nvSpPr>
          <p:spPr>
            <a:xfrm>
              <a:off x="16855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82"/>
            <p:cNvSpPr/>
            <p:nvPr/>
          </p:nvSpPr>
          <p:spPr>
            <a:xfrm>
              <a:off x="1685550"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82"/>
            <p:cNvSpPr/>
            <p:nvPr/>
          </p:nvSpPr>
          <p:spPr>
            <a:xfrm>
              <a:off x="16855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82"/>
            <p:cNvSpPr/>
            <p:nvPr/>
          </p:nvSpPr>
          <p:spPr>
            <a:xfrm>
              <a:off x="16855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82"/>
            <p:cNvSpPr/>
            <p:nvPr/>
          </p:nvSpPr>
          <p:spPr>
            <a:xfrm>
              <a:off x="1685550"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82"/>
            <p:cNvSpPr/>
            <p:nvPr/>
          </p:nvSpPr>
          <p:spPr>
            <a:xfrm>
              <a:off x="160935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82"/>
            <p:cNvSpPr/>
            <p:nvPr/>
          </p:nvSpPr>
          <p:spPr>
            <a:xfrm>
              <a:off x="160935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82"/>
            <p:cNvSpPr/>
            <p:nvPr/>
          </p:nvSpPr>
          <p:spPr>
            <a:xfrm>
              <a:off x="16093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82"/>
            <p:cNvSpPr/>
            <p:nvPr/>
          </p:nvSpPr>
          <p:spPr>
            <a:xfrm>
              <a:off x="160935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82"/>
            <p:cNvSpPr/>
            <p:nvPr/>
          </p:nvSpPr>
          <p:spPr>
            <a:xfrm>
              <a:off x="160935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82"/>
            <p:cNvSpPr/>
            <p:nvPr/>
          </p:nvSpPr>
          <p:spPr>
            <a:xfrm>
              <a:off x="1609350" y="2333125"/>
              <a:ext cx="62200" cy="53450"/>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82"/>
            <p:cNvSpPr/>
            <p:nvPr/>
          </p:nvSpPr>
          <p:spPr>
            <a:xfrm>
              <a:off x="160935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82"/>
            <p:cNvSpPr/>
            <p:nvPr/>
          </p:nvSpPr>
          <p:spPr>
            <a:xfrm>
              <a:off x="160935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82"/>
            <p:cNvSpPr/>
            <p:nvPr/>
          </p:nvSpPr>
          <p:spPr>
            <a:xfrm>
              <a:off x="160935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82"/>
            <p:cNvSpPr/>
            <p:nvPr/>
          </p:nvSpPr>
          <p:spPr>
            <a:xfrm>
              <a:off x="160935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82"/>
            <p:cNvSpPr/>
            <p:nvPr/>
          </p:nvSpPr>
          <p:spPr>
            <a:xfrm>
              <a:off x="16093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82"/>
            <p:cNvSpPr/>
            <p:nvPr/>
          </p:nvSpPr>
          <p:spPr>
            <a:xfrm>
              <a:off x="160935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82"/>
            <p:cNvSpPr/>
            <p:nvPr/>
          </p:nvSpPr>
          <p:spPr>
            <a:xfrm>
              <a:off x="16093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82"/>
            <p:cNvSpPr/>
            <p:nvPr/>
          </p:nvSpPr>
          <p:spPr>
            <a:xfrm>
              <a:off x="1609350" y="1647400"/>
              <a:ext cx="62200" cy="53450"/>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82"/>
            <p:cNvSpPr/>
            <p:nvPr/>
          </p:nvSpPr>
          <p:spPr>
            <a:xfrm>
              <a:off x="16093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82"/>
            <p:cNvSpPr/>
            <p:nvPr/>
          </p:nvSpPr>
          <p:spPr>
            <a:xfrm>
              <a:off x="16093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82"/>
            <p:cNvSpPr/>
            <p:nvPr/>
          </p:nvSpPr>
          <p:spPr>
            <a:xfrm>
              <a:off x="16093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82"/>
            <p:cNvSpPr/>
            <p:nvPr/>
          </p:nvSpPr>
          <p:spPr>
            <a:xfrm>
              <a:off x="160935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82"/>
            <p:cNvSpPr/>
            <p:nvPr/>
          </p:nvSpPr>
          <p:spPr>
            <a:xfrm>
              <a:off x="1533125" y="2942425"/>
              <a:ext cx="62425" cy="53450"/>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82"/>
            <p:cNvSpPr/>
            <p:nvPr/>
          </p:nvSpPr>
          <p:spPr>
            <a:xfrm>
              <a:off x="1533125"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82"/>
            <p:cNvSpPr/>
            <p:nvPr/>
          </p:nvSpPr>
          <p:spPr>
            <a:xfrm>
              <a:off x="1533125" y="2561575"/>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82"/>
            <p:cNvSpPr/>
            <p:nvPr/>
          </p:nvSpPr>
          <p:spPr>
            <a:xfrm>
              <a:off x="1533125"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82"/>
            <p:cNvSpPr/>
            <p:nvPr/>
          </p:nvSpPr>
          <p:spPr>
            <a:xfrm>
              <a:off x="1533125" y="2409350"/>
              <a:ext cx="62425" cy="5335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82"/>
            <p:cNvSpPr/>
            <p:nvPr/>
          </p:nvSpPr>
          <p:spPr>
            <a:xfrm>
              <a:off x="1533125" y="2333125"/>
              <a:ext cx="62425" cy="53450"/>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82"/>
            <p:cNvSpPr/>
            <p:nvPr/>
          </p:nvSpPr>
          <p:spPr>
            <a:xfrm>
              <a:off x="1533125" y="2256925"/>
              <a:ext cx="62575" cy="53425"/>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82"/>
            <p:cNvSpPr/>
            <p:nvPr/>
          </p:nvSpPr>
          <p:spPr>
            <a:xfrm>
              <a:off x="1533125" y="2180700"/>
              <a:ext cx="62425" cy="5335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82"/>
            <p:cNvSpPr/>
            <p:nvPr/>
          </p:nvSpPr>
          <p:spPr>
            <a:xfrm>
              <a:off x="1533125" y="21045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82"/>
            <p:cNvSpPr/>
            <p:nvPr/>
          </p:nvSpPr>
          <p:spPr>
            <a:xfrm>
              <a:off x="1533125" y="2028275"/>
              <a:ext cx="62425" cy="53450"/>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82"/>
            <p:cNvSpPr/>
            <p:nvPr/>
          </p:nvSpPr>
          <p:spPr>
            <a:xfrm>
              <a:off x="1533125" y="1952050"/>
              <a:ext cx="62425" cy="53450"/>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82"/>
            <p:cNvSpPr/>
            <p:nvPr/>
          </p:nvSpPr>
          <p:spPr>
            <a:xfrm>
              <a:off x="1533125" y="1876050"/>
              <a:ext cx="62425" cy="53275"/>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82"/>
            <p:cNvSpPr/>
            <p:nvPr/>
          </p:nvSpPr>
          <p:spPr>
            <a:xfrm>
              <a:off x="1533125"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82"/>
            <p:cNvSpPr/>
            <p:nvPr/>
          </p:nvSpPr>
          <p:spPr>
            <a:xfrm>
              <a:off x="1533125"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82"/>
            <p:cNvSpPr/>
            <p:nvPr/>
          </p:nvSpPr>
          <p:spPr>
            <a:xfrm>
              <a:off x="1533125" y="164740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82"/>
            <p:cNvSpPr/>
            <p:nvPr/>
          </p:nvSpPr>
          <p:spPr>
            <a:xfrm>
              <a:off x="1533125" y="134275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82"/>
            <p:cNvSpPr/>
            <p:nvPr/>
          </p:nvSpPr>
          <p:spPr>
            <a:xfrm>
              <a:off x="1456925"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82"/>
            <p:cNvSpPr/>
            <p:nvPr/>
          </p:nvSpPr>
          <p:spPr>
            <a:xfrm>
              <a:off x="1456925" y="2790200"/>
              <a:ext cx="62425" cy="5335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82"/>
            <p:cNvSpPr/>
            <p:nvPr/>
          </p:nvSpPr>
          <p:spPr>
            <a:xfrm>
              <a:off x="145692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82"/>
            <p:cNvSpPr/>
            <p:nvPr/>
          </p:nvSpPr>
          <p:spPr>
            <a:xfrm>
              <a:off x="1456925"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82"/>
            <p:cNvSpPr/>
            <p:nvPr/>
          </p:nvSpPr>
          <p:spPr>
            <a:xfrm>
              <a:off x="1456925" y="2561575"/>
              <a:ext cx="62425" cy="53425"/>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82"/>
            <p:cNvSpPr/>
            <p:nvPr/>
          </p:nvSpPr>
          <p:spPr>
            <a:xfrm>
              <a:off x="1456925" y="2485550"/>
              <a:ext cx="62425" cy="53300"/>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82"/>
            <p:cNvSpPr/>
            <p:nvPr/>
          </p:nvSpPr>
          <p:spPr>
            <a:xfrm>
              <a:off x="1456925" y="2409350"/>
              <a:ext cx="62425" cy="5335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82"/>
            <p:cNvSpPr/>
            <p:nvPr/>
          </p:nvSpPr>
          <p:spPr>
            <a:xfrm>
              <a:off x="1456925"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82"/>
            <p:cNvSpPr/>
            <p:nvPr/>
          </p:nvSpPr>
          <p:spPr>
            <a:xfrm>
              <a:off x="145692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82"/>
            <p:cNvSpPr/>
            <p:nvPr/>
          </p:nvSpPr>
          <p:spPr>
            <a:xfrm>
              <a:off x="1456925" y="2180700"/>
              <a:ext cx="62425" cy="5335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82"/>
            <p:cNvSpPr/>
            <p:nvPr/>
          </p:nvSpPr>
          <p:spPr>
            <a:xfrm>
              <a:off x="145692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82"/>
            <p:cNvSpPr/>
            <p:nvPr/>
          </p:nvSpPr>
          <p:spPr>
            <a:xfrm>
              <a:off x="1456925" y="2028275"/>
              <a:ext cx="62425" cy="53450"/>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82"/>
            <p:cNvSpPr/>
            <p:nvPr/>
          </p:nvSpPr>
          <p:spPr>
            <a:xfrm>
              <a:off x="1456925" y="1952050"/>
              <a:ext cx="62425" cy="53450"/>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82"/>
            <p:cNvSpPr/>
            <p:nvPr/>
          </p:nvSpPr>
          <p:spPr>
            <a:xfrm>
              <a:off x="145692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82"/>
            <p:cNvSpPr/>
            <p:nvPr/>
          </p:nvSpPr>
          <p:spPr>
            <a:xfrm>
              <a:off x="1456925" y="1799850"/>
              <a:ext cx="62425" cy="5332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82"/>
            <p:cNvSpPr/>
            <p:nvPr/>
          </p:nvSpPr>
          <p:spPr>
            <a:xfrm>
              <a:off x="145692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82"/>
            <p:cNvSpPr/>
            <p:nvPr/>
          </p:nvSpPr>
          <p:spPr>
            <a:xfrm>
              <a:off x="1456925" y="1647400"/>
              <a:ext cx="62425" cy="53450"/>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82"/>
            <p:cNvSpPr/>
            <p:nvPr/>
          </p:nvSpPr>
          <p:spPr>
            <a:xfrm>
              <a:off x="1456925" y="1571400"/>
              <a:ext cx="62425" cy="5325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82"/>
            <p:cNvSpPr/>
            <p:nvPr/>
          </p:nvSpPr>
          <p:spPr>
            <a:xfrm>
              <a:off x="1456925" y="1266550"/>
              <a:ext cx="62425" cy="53450"/>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82"/>
            <p:cNvSpPr/>
            <p:nvPr/>
          </p:nvSpPr>
          <p:spPr>
            <a:xfrm>
              <a:off x="1380900"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82"/>
            <p:cNvSpPr/>
            <p:nvPr/>
          </p:nvSpPr>
          <p:spPr>
            <a:xfrm>
              <a:off x="1380900"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82"/>
            <p:cNvSpPr/>
            <p:nvPr/>
          </p:nvSpPr>
          <p:spPr>
            <a:xfrm>
              <a:off x="1380900"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82"/>
            <p:cNvSpPr/>
            <p:nvPr/>
          </p:nvSpPr>
          <p:spPr>
            <a:xfrm>
              <a:off x="13809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82"/>
            <p:cNvSpPr/>
            <p:nvPr/>
          </p:nvSpPr>
          <p:spPr>
            <a:xfrm>
              <a:off x="1380900"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82"/>
            <p:cNvSpPr/>
            <p:nvPr/>
          </p:nvSpPr>
          <p:spPr>
            <a:xfrm>
              <a:off x="13809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82"/>
            <p:cNvSpPr/>
            <p:nvPr/>
          </p:nvSpPr>
          <p:spPr>
            <a:xfrm>
              <a:off x="13809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82"/>
            <p:cNvSpPr/>
            <p:nvPr/>
          </p:nvSpPr>
          <p:spPr>
            <a:xfrm>
              <a:off x="1380900"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82"/>
            <p:cNvSpPr/>
            <p:nvPr/>
          </p:nvSpPr>
          <p:spPr>
            <a:xfrm>
              <a:off x="13809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82"/>
            <p:cNvSpPr/>
            <p:nvPr/>
          </p:nvSpPr>
          <p:spPr>
            <a:xfrm>
              <a:off x="13809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82"/>
            <p:cNvSpPr/>
            <p:nvPr/>
          </p:nvSpPr>
          <p:spPr>
            <a:xfrm>
              <a:off x="13809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82"/>
            <p:cNvSpPr/>
            <p:nvPr/>
          </p:nvSpPr>
          <p:spPr>
            <a:xfrm>
              <a:off x="13809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82"/>
            <p:cNvSpPr/>
            <p:nvPr/>
          </p:nvSpPr>
          <p:spPr>
            <a:xfrm>
              <a:off x="13809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82"/>
            <p:cNvSpPr/>
            <p:nvPr/>
          </p:nvSpPr>
          <p:spPr>
            <a:xfrm>
              <a:off x="13809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82"/>
            <p:cNvSpPr/>
            <p:nvPr/>
          </p:nvSpPr>
          <p:spPr>
            <a:xfrm>
              <a:off x="13809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82"/>
            <p:cNvSpPr/>
            <p:nvPr/>
          </p:nvSpPr>
          <p:spPr>
            <a:xfrm>
              <a:off x="138090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82"/>
            <p:cNvSpPr/>
            <p:nvPr/>
          </p:nvSpPr>
          <p:spPr>
            <a:xfrm>
              <a:off x="13809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82"/>
            <p:cNvSpPr/>
            <p:nvPr/>
          </p:nvSpPr>
          <p:spPr>
            <a:xfrm>
              <a:off x="13809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82"/>
            <p:cNvSpPr/>
            <p:nvPr/>
          </p:nvSpPr>
          <p:spPr>
            <a:xfrm>
              <a:off x="13047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82"/>
            <p:cNvSpPr/>
            <p:nvPr/>
          </p:nvSpPr>
          <p:spPr>
            <a:xfrm>
              <a:off x="130470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82"/>
            <p:cNvSpPr/>
            <p:nvPr/>
          </p:nvSpPr>
          <p:spPr>
            <a:xfrm>
              <a:off x="130470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82"/>
            <p:cNvSpPr/>
            <p:nvPr/>
          </p:nvSpPr>
          <p:spPr>
            <a:xfrm>
              <a:off x="13047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82"/>
            <p:cNvSpPr/>
            <p:nvPr/>
          </p:nvSpPr>
          <p:spPr>
            <a:xfrm>
              <a:off x="130470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82"/>
            <p:cNvSpPr/>
            <p:nvPr/>
          </p:nvSpPr>
          <p:spPr>
            <a:xfrm>
              <a:off x="130470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82"/>
            <p:cNvSpPr/>
            <p:nvPr/>
          </p:nvSpPr>
          <p:spPr>
            <a:xfrm>
              <a:off x="13047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82"/>
            <p:cNvSpPr/>
            <p:nvPr/>
          </p:nvSpPr>
          <p:spPr>
            <a:xfrm>
              <a:off x="13047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82"/>
            <p:cNvSpPr/>
            <p:nvPr/>
          </p:nvSpPr>
          <p:spPr>
            <a:xfrm>
              <a:off x="13047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82"/>
            <p:cNvSpPr/>
            <p:nvPr/>
          </p:nvSpPr>
          <p:spPr>
            <a:xfrm>
              <a:off x="13047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82"/>
            <p:cNvSpPr/>
            <p:nvPr/>
          </p:nvSpPr>
          <p:spPr>
            <a:xfrm>
              <a:off x="1304700" y="17998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82"/>
            <p:cNvSpPr/>
            <p:nvPr/>
          </p:nvSpPr>
          <p:spPr>
            <a:xfrm>
              <a:off x="13047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82"/>
            <p:cNvSpPr/>
            <p:nvPr/>
          </p:nvSpPr>
          <p:spPr>
            <a:xfrm>
              <a:off x="130470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82"/>
            <p:cNvSpPr/>
            <p:nvPr/>
          </p:nvSpPr>
          <p:spPr>
            <a:xfrm>
              <a:off x="130470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82"/>
            <p:cNvSpPr/>
            <p:nvPr/>
          </p:nvSpPr>
          <p:spPr>
            <a:xfrm>
              <a:off x="13047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82"/>
            <p:cNvSpPr/>
            <p:nvPr/>
          </p:nvSpPr>
          <p:spPr>
            <a:xfrm>
              <a:off x="13047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82"/>
            <p:cNvSpPr/>
            <p:nvPr/>
          </p:nvSpPr>
          <p:spPr>
            <a:xfrm>
              <a:off x="1304700" y="11905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82"/>
            <p:cNvSpPr/>
            <p:nvPr/>
          </p:nvSpPr>
          <p:spPr>
            <a:xfrm>
              <a:off x="12284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82"/>
            <p:cNvSpPr/>
            <p:nvPr/>
          </p:nvSpPr>
          <p:spPr>
            <a:xfrm>
              <a:off x="12284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82"/>
            <p:cNvSpPr/>
            <p:nvPr/>
          </p:nvSpPr>
          <p:spPr>
            <a:xfrm>
              <a:off x="12284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82"/>
            <p:cNvSpPr/>
            <p:nvPr/>
          </p:nvSpPr>
          <p:spPr>
            <a:xfrm>
              <a:off x="12284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82"/>
            <p:cNvSpPr/>
            <p:nvPr/>
          </p:nvSpPr>
          <p:spPr>
            <a:xfrm>
              <a:off x="1228475"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82"/>
            <p:cNvSpPr/>
            <p:nvPr/>
          </p:nvSpPr>
          <p:spPr>
            <a:xfrm>
              <a:off x="1228475"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82"/>
            <p:cNvSpPr/>
            <p:nvPr/>
          </p:nvSpPr>
          <p:spPr>
            <a:xfrm>
              <a:off x="1228475"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82"/>
            <p:cNvSpPr/>
            <p:nvPr/>
          </p:nvSpPr>
          <p:spPr>
            <a:xfrm>
              <a:off x="12284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82"/>
            <p:cNvSpPr/>
            <p:nvPr/>
          </p:nvSpPr>
          <p:spPr>
            <a:xfrm>
              <a:off x="12284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82"/>
            <p:cNvSpPr/>
            <p:nvPr/>
          </p:nvSpPr>
          <p:spPr>
            <a:xfrm>
              <a:off x="12284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82"/>
            <p:cNvSpPr/>
            <p:nvPr/>
          </p:nvSpPr>
          <p:spPr>
            <a:xfrm>
              <a:off x="12284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82"/>
            <p:cNvSpPr/>
            <p:nvPr/>
          </p:nvSpPr>
          <p:spPr>
            <a:xfrm>
              <a:off x="122847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82"/>
            <p:cNvSpPr/>
            <p:nvPr/>
          </p:nvSpPr>
          <p:spPr>
            <a:xfrm>
              <a:off x="12284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82"/>
            <p:cNvSpPr/>
            <p:nvPr/>
          </p:nvSpPr>
          <p:spPr>
            <a:xfrm>
              <a:off x="12284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82"/>
            <p:cNvSpPr/>
            <p:nvPr/>
          </p:nvSpPr>
          <p:spPr>
            <a:xfrm>
              <a:off x="12284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82"/>
            <p:cNvSpPr/>
            <p:nvPr/>
          </p:nvSpPr>
          <p:spPr>
            <a:xfrm>
              <a:off x="12284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82"/>
            <p:cNvSpPr/>
            <p:nvPr/>
          </p:nvSpPr>
          <p:spPr>
            <a:xfrm>
              <a:off x="1228475"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82"/>
            <p:cNvSpPr/>
            <p:nvPr/>
          </p:nvSpPr>
          <p:spPr>
            <a:xfrm>
              <a:off x="12284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82"/>
            <p:cNvSpPr/>
            <p:nvPr/>
          </p:nvSpPr>
          <p:spPr>
            <a:xfrm>
              <a:off x="1152275" y="2561575"/>
              <a:ext cx="62400" cy="53425"/>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82"/>
            <p:cNvSpPr/>
            <p:nvPr/>
          </p:nvSpPr>
          <p:spPr>
            <a:xfrm>
              <a:off x="1152275" y="2485550"/>
              <a:ext cx="62400" cy="53300"/>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82"/>
            <p:cNvSpPr/>
            <p:nvPr/>
          </p:nvSpPr>
          <p:spPr>
            <a:xfrm>
              <a:off x="1152275" y="2409350"/>
              <a:ext cx="62400" cy="5335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82"/>
            <p:cNvSpPr/>
            <p:nvPr/>
          </p:nvSpPr>
          <p:spPr>
            <a:xfrm>
              <a:off x="1152275"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82"/>
            <p:cNvSpPr/>
            <p:nvPr/>
          </p:nvSpPr>
          <p:spPr>
            <a:xfrm>
              <a:off x="11522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82"/>
            <p:cNvSpPr/>
            <p:nvPr/>
          </p:nvSpPr>
          <p:spPr>
            <a:xfrm>
              <a:off x="1152275" y="2180700"/>
              <a:ext cx="62400" cy="5335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82"/>
            <p:cNvSpPr/>
            <p:nvPr/>
          </p:nvSpPr>
          <p:spPr>
            <a:xfrm>
              <a:off x="1152275" y="210450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82"/>
            <p:cNvSpPr/>
            <p:nvPr/>
          </p:nvSpPr>
          <p:spPr>
            <a:xfrm>
              <a:off x="1152275"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82"/>
            <p:cNvSpPr/>
            <p:nvPr/>
          </p:nvSpPr>
          <p:spPr>
            <a:xfrm>
              <a:off x="1152275"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82"/>
            <p:cNvSpPr/>
            <p:nvPr/>
          </p:nvSpPr>
          <p:spPr>
            <a:xfrm>
              <a:off x="1152275"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82"/>
            <p:cNvSpPr/>
            <p:nvPr/>
          </p:nvSpPr>
          <p:spPr>
            <a:xfrm>
              <a:off x="1152275" y="179985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82"/>
            <p:cNvSpPr/>
            <p:nvPr/>
          </p:nvSpPr>
          <p:spPr>
            <a:xfrm>
              <a:off x="1152275" y="1723625"/>
              <a:ext cx="62400" cy="5335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82"/>
            <p:cNvSpPr/>
            <p:nvPr/>
          </p:nvSpPr>
          <p:spPr>
            <a:xfrm>
              <a:off x="11522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82"/>
            <p:cNvSpPr/>
            <p:nvPr/>
          </p:nvSpPr>
          <p:spPr>
            <a:xfrm>
              <a:off x="1152275"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82"/>
            <p:cNvSpPr/>
            <p:nvPr/>
          </p:nvSpPr>
          <p:spPr>
            <a:xfrm>
              <a:off x="1152275"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82"/>
            <p:cNvSpPr/>
            <p:nvPr/>
          </p:nvSpPr>
          <p:spPr>
            <a:xfrm>
              <a:off x="1076050"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82"/>
            <p:cNvSpPr/>
            <p:nvPr/>
          </p:nvSpPr>
          <p:spPr>
            <a:xfrm>
              <a:off x="10760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82"/>
            <p:cNvSpPr/>
            <p:nvPr/>
          </p:nvSpPr>
          <p:spPr>
            <a:xfrm>
              <a:off x="10760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82"/>
            <p:cNvSpPr/>
            <p:nvPr/>
          </p:nvSpPr>
          <p:spPr>
            <a:xfrm>
              <a:off x="10760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82"/>
            <p:cNvSpPr/>
            <p:nvPr/>
          </p:nvSpPr>
          <p:spPr>
            <a:xfrm>
              <a:off x="1076050"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82"/>
            <p:cNvSpPr/>
            <p:nvPr/>
          </p:nvSpPr>
          <p:spPr>
            <a:xfrm>
              <a:off x="10760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82"/>
            <p:cNvSpPr/>
            <p:nvPr/>
          </p:nvSpPr>
          <p:spPr>
            <a:xfrm>
              <a:off x="1076050"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82"/>
            <p:cNvSpPr/>
            <p:nvPr/>
          </p:nvSpPr>
          <p:spPr>
            <a:xfrm>
              <a:off x="10760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82"/>
            <p:cNvSpPr/>
            <p:nvPr/>
          </p:nvSpPr>
          <p:spPr>
            <a:xfrm>
              <a:off x="10760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82"/>
            <p:cNvSpPr/>
            <p:nvPr/>
          </p:nvSpPr>
          <p:spPr>
            <a:xfrm>
              <a:off x="10760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82"/>
            <p:cNvSpPr/>
            <p:nvPr/>
          </p:nvSpPr>
          <p:spPr>
            <a:xfrm>
              <a:off x="1076050"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82"/>
            <p:cNvSpPr/>
            <p:nvPr/>
          </p:nvSpPr>
          <p:spPr>
            <a:xfrm>
              <a:off x="1076050" y="1571400"/>
              <a:ext cx="62425" cy="5325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82"/>
            <p:cNvSpPr/>
            <p:nvPr/>
          </p:nvSpPr>
          <p:spPr>
            <a:xfrm>
              <a:off x="1076050"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82"/>
            <p:cNvSpPr/>
            <p:nvPr/>
          </p:nvSpPr>
          <p:spPr>
            <a:xfrm>
              <a:off x="1076050"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82"/>
            <p:cNvSpPr/>
            <p:nvPr/>
          </p:nvSpPr>
          <p:spPr>
            <a:xfrm>
              <a:off x="1076050"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82"/>
            <p:cNvSpPr/>
            <p:nvPr/>
          </p:nvSpPr>
          <p:spPr>
            <a:xfrm>
              <a:off x="1000050"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82"/>
            <p:cNvSpPr/>
            <p:nvPr/>
          </p:nvSpPr>
          <p:spPr>
            <a:xfrm>
              <a:off x="1000050" y="2028275"/>
              <a:ext cx="62200" cy="53450"/>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82"/>
            <p:cNvSpPr/>
            <p:nvPr/>
          </p:nvSpPr>
          <p:spPr>
            <a:xfrm>
              <a:off x="1000050"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82"/>
            <p:cNvSpPr/>
            <p:nvPr/>
          </p:nvSpPr>
          <p:spPr>
            <a:xfrm>
              <a:off x="1000050"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82"/>
            <p:cNvSpPr/>
            <p:nvPr/>
          </p:nvSpPr>
          <p:spPr>
            <a:xfrm>
              <a:off x="10000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82"/>
            <p:cNvSpPr/>
            <p:nvPr/>
          </p:nvSpPr>
          <p:spPr>
            <a:xfrm>
              <a:off x="1000050"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82"/>
            <p:cNvSpPr/>
            <p:nvPr/>
          </p:nvSpPr>
          <p:spPr>
            <a:xfrm>
              <a:off x="1000050" y="164740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82"/>
            <p:cNvSpPr/>
            <p:nvPr/>
          </p:nvSpPr>
          <p:spPr>
            <a:xfrm>
              <a:off x="1000050"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82"/>
            <p:cNvSpPr/>
            <p:nvPr/>
          </p:nvSpPr>
          <p:spPr>
            <a:xfrm>
              <a:off x="1000050" y="134275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82"/>
            <p:cNvSpPr/>
            <p:nvPr/>
          </p:nvSpPr>
          <p:spPr>
            <a:xfrm>
              <a:off x="92382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82"/>
            <p:cNvSpPr/>
            <p:nvPr/>
          </p:nvSpPr>
          <p:spPr>
            <a:xfrm>
              <a:off x="92382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82"/>
            <p:cNvSpPr/>
            <p:nvPr/>
          </p:nvSpPr>
          <p:spPr>
            <a:xfrm>
              <a:off x="923825"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82"/>
            <p:cNvSpPr/>
            <p:nvPr/>
          </p:nvSpPr>
          <p:spPr>
            <a:xfrm>
              <a:off x="92382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82"/>
            <p:cNvSpPr/>
            <p:nvPr/>
          </p:nvSpPr>
          <p:spPr>
            <a:xfrm>
              <a:off x="92382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82"/>
            <p:cNvSpPr/>
            <p:nvPr/>
          </p:nvSpPr>
          <p:spPr>
            <a:xfrm>
              <a:off x="92382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82"/>
            <p:cNvSpPr/>
            <p:nvPr/>
          </p:nvSpPr>
          <p:spPr>
            <a:xfrm>
              <a:off x="92382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82"/>
            <p:cNvSpPr/>
            <p:nvPr/>
          </p:nvSpPr>
          <p:spPr>
            <a:xfrm>
              <a:off x="8476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82"/>
            <p:cNvSpPr/>
            <p:nvPr/>
          </p:nvSpPr>
          <p:spPr>
            <a:xfrm>
              <a:off x="8476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82"/>
            <p:cNvSpPr/>
            <p:nvPr/>
          </p:nvSpPr>
          <p:spPr>
            <a:xfrm>
              <a:off x="8476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82"/>
            <p:cNvSpPr/>
            <p:nvPr/>
          </p:nvSpPr>
          <p:spPr>
            <a:xfrm>
              <a:off x="8476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82"/>
            <p:cNvSpPr/>
            <p:nvPr/>
          </p:nvSpPr>
          <p:spPr>
            <a:xfrm>
              <a:off x="8476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82"/>
            <p:cNvSpPr/>
            <p:nvPr/>
          </p:nvSpPr>
          <p:spPr>
            <a:xfrm>
              <a:off x="8476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82"/>
            <p:cNvSpPr/>
            <p:nvPr/>
          </p:nvSpPr>
          <p:spPr>
            <a:xfrm>
              <a:off x="771400"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82"/>
            <p:cNvSpPr/>
            <p:nvPr/>
          </p:nvSpPr>
          <p:spPr>
            <a:xfrm>
              <a:off x="771400"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82"/>
            <p:cNvSpPr/>
            <p:nvPr/>
          </p:nvSpPr>
          <p:spPr>
            <a:xfrm>
              <a:off x="7714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82"/>
            <p:cNvSpPr/>
            <p:nvPr/>
          </p:nvSpPr>
          <p:spPr>
            <a:xfrm>
              <a:off x="771400"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82"/>
            <p:cNvSpPr/>
            <p:nvPr/>
          </p:nvSpPr>
          <p:spPr>
            <a:xfrm>
              <a:off x="695200" y="1799850"/>
              <a:ext cx="62200" cy="5332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82"/>
            <p:cNvSpPr/>
            <p:nvPr/>
          </p:nvSpPr>
          <p:spPr>
            <a:xfrm>
              <a:off x="695200" y="1723625"/>
              <a:ext cx="62200" cy="5335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82"/>
            <p:cNvSpPr/>
            <p:nvPr/>
          </p:nvSpPr>
          <p:spPr>
            <a:xfrm>
              <a:off x="69520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82"/>
            <p:cNvSpPr/>
            <p:nvPr/>
          </p:nvSpPr>
          <p:spPr>
            <a:xfrm>
              <a:off x="695200" y="1571400"/>
              <a:ext cx="62200" cy="5325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82"/>
            <p:cNvSpPr/>
            <p:nvPr/>
          </p:nvSpPr>
          <p:spPr>
            <a:xfrm>
              <a:off x="6189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82"/>
            <p:cNvSpPr/>
            <p:nvPr/>
          </p:nvSpPr>
          <p:spPr>
            <a:xfrm>
              <a:off x="6189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82"/>
            <p:cNvSpPr/>
            <p:nvPr/>
          </p:nvSpPr>
          <p:spPr>
            <a:xfrm>
              <a:off x="618975" y="1647400"/>
              <a:ext cx="62225" cy="53450"/>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82"/>
            <p:cNvSpPr/>
            <p:nvPr/>
          </p:nvSpPr>
          <p:spPr>
            <a:xfrm>
              <a:off x="6189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82"/>
            <p:cNvSpPr/>
            <p:nvPr/>
          </p:nvSpPr>
          <p:spPr>
            <a:xfrm>
              <a:off x="542775"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82"/>
            <p:cNvSpPr/>
            <p:nvPr/>
          </p:nvSpPr>
          <p:spPr>
            <a:xfrm>
              <a:off x="542775"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82"/>
            <p:cNvSpPr/>
            <p:nvPr/>
          </p:nvSpPr>
          <p:spPr>
            <a:xfrm>
              <a:off x="5427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82"/>
            <p:cNvSpPr/>
            <p:nvPr/>
          </p:nvSpPr>
          <p:spPr>
            <a:xfrm>
              <a:off x="542775" y="1571400"/>
              <a:ext cx="62400" cy="5325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82"/>
            <p:cNvSpPr/>
            <p:nvPr/>
          </p:nvSpPr>
          <p:spPr>
            <a:xfrm>
              <a:off x="466550" y="1799850"/>
              <a:ext cx="62425" cy="5332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82"/>
            <p:cNvSpPr/>
            <p:nvPr/>
          </p:nvSpPr>
          <p:spPr>
            <a:xfrm>
              <a:off x="466550" y="1723625"/>
              <a:ext cx="62425" cy="5335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82"/>
            <p:cNvSpPr/>
            <p:nvPr/>
          </p:nvSpPr>
          <p:spPr>
            <a:xfrm>
              <a:off x="466550" y="1647400"/>
              <a:ext cx="62425" cy="53450"/>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82"/>
            <p:cNvSpPr/>
            <p:nvPr/>
          </p:nvSpPr>
          <p:spPr>
            <a:xfrm>
              <a:off x="466550" y="1571400"/>
              <a:ext cx="62425" cy="5325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82"/>
            <p:cNvSpPr/>
            <p:nvPr/>
          </p:nvSpPr>
          <p:spPr>
            <a:xfrm>
              <a:off x="390550" y="1876050"/>
              <a:ext cx="62350" cy="53275"/>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82"/>
            <p:cNvSpPr/>
            <p:nvPr/>
          </p:nvSpPr>
          <p:spPr>
            <a:xfrm>
              <a:off x="390550" y="1799825"/>
              <a:ext cx="62350" cy="53300"/>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82"/>
            <p:cNvSpPr/>
            <p:nvPr/>
          </p:nvSpPr>
          <p:spPr>
            <a:xfrm>
              <a:off x="390550" y="1723625"/>
              <a:ext cx="62400" cy="5335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82"/>
            <p:cNvSpPr/>
            <p:nvPr/>
          </p:nvSpPr>
          <p:spPr>
            <a:xfrm>
              <a:off x="39055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82"/>
            <p:cNvSpPr/>
            <p:nvPr/>
          </p:nvSpPr>
          <p:spPr>
            <a:xfrm>
              <a:off x="390550" y="1571400"/>
              <a:ext cx="62350" cy="53275"/>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82"/>
            <p:cNvSpPr/>
            <p:nvPr/>
          </p:nvSpPr>
          <p:spPr>
            <a:xfrm>
              <a:off x="314325" y="1952050"/>
              <a:ext cx="62225" cy="53450"/>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82"/>
            <p:cNvSpPr/>
            <p:nvPr/>
          </p:nvSpPr>
          <p:spPr>
            <a:xfrm>
              <a:off x="314325" y="1876050"/>
              <a:ext cx="62225" cy="53275"/>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82"/>
            <p:cNvSpPr/>
            <p:nvPr/>
          </p:nvSpPr>
          <p:spPr>
            <a:xfrm>
              <a:off x="314325" y="1799850"/>
              <a:ext cx="62225" cy="5332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82"/>
            <p:cNvSpPr/>
            <p:nvPr/>
          </p:nvSpPr>
          <p:spPr>
            <a:xfrm>
              <a:off x="314325" y="1723625"/>
              <a:ext cx="62225" cy="5335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82"/>
            <p:cNvSpPr/>
            <p:nvPr/>
          </p:nvSpPr>
          <p:spPr>
            <a:xfrm>
              <a:off x="314325" y="1647400"/>
              <a:ext cx="62225" cy="53450"/>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82"/>
            <p:cNvSpPr/>
            <p:nvPr/>
          </p:nvSpPr>
          <p:spPr>
            <a:xfrm>
              <a:off x="314325" y="1571400"/>
              <a:ext cx="62150" cy="5325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82"/>
            <p:cNvSpPr/>
            <p:nvPr/>
          </p:nvSpPr>
          <p:spPr>
            <a:xfrm>
              <a:off x="238125"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82"/>
            <p:cNvSpPr/>
            <p:nvPr/>
          </p:nvSpPr>
          <p:spPr>
            <a:xfrm>
              <a:off x="238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82"/>
            <p:cNvSpPr/>
            <p:nvPr/>
          </p:nvSpPr>
          <p:spPr>
            <a:xfrm>
              <a:off x="238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82"/>
            <p:cNvSpPr/>
            <p:nvPr/>
          </p:nvSpPr>
          <p:spPr>
            <a:xfrm>
              <a:off x="2381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82"/>
            <p:cNvSpPr/>
            <p:nvPr/>
          </p:nvSpPr>
          <p:spPr>
            <a:xfrm>
              <a:off x="4427825" y="26377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82"/>
            <p:cNvSpPr/>
            <p:nvPr/>
          </p:nvSpPr>
          <p:spPr>
            <a:xfrm>
              <a:off x="4427825" y="2714000"/>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82"/>
            <p:cNvSpPr/>
            <p:nvPr/>
          </p:nvSpPr>
          <p:spPr>
            <a:xfrm>
              <a:off x="4504050"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82"/>
            <p:cNvSpPr/>
            <p:nvPr/>
          </p:nvSpPr>
          <p:spPr>
            <a:xfrm>
              <a:off x="450405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82"/>
            <p:cNvSpPr/>
            <p:nvPr/>
          </p:nvSpPr>
          <p:spPr>
            <a:xfrm>
              <a:off x="458025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82"/>
            <p:cNvSpPr/>
            <p:nvPr/>
          </p:nvSpPr>
          <p:spPr>
            <a:xfrm>
              <a:off x="450405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82"/>
            <p:cNvSpPr/>
            <p:nvPr/>
          </p:nvSpPr>
          <p:spPr>
            <a:xfrm>
              <a:off x="5113350" y="14952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82"/>
            <p:cNvSpPr/>
            <p:nvPr/>
          </p:nvSpPr>
          <p:spPr>
            <a:xfrm>
              <a:off x="5113350" y="1571400"/>
              <a:ext cx="62400" cy="53250"/>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82"/>
            <p:cNvSpPr/>
            <p:nvPr/>
          </p:nvSpPr>
          <p:spPr>
            <a:xfrm>
              <a:off x="5113350" y="164740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82"/>
            <p:cNvSpPr/>
            <p:nvPr/>
          </p:nvSpPr>
          <p:spPr>
            <a:xfrm>
              <a:off x="5113350" y="172362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82"/>
            <p:cNvSpPr/>
            <p:nvPr/>
          </p:nvSpPr>
          <p:spPr>
            <a:xfrm>
              <a:off x="5113350" y="179985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82"/>
            <p:cNvSpPr/>
            <p:nvPr/>
          </p:nvSpPr>
          <p:spPr>
            <a:xfrm>
              <a:off x="5113350" y="1876050"/>
              <a:ext cx="62400" cy="5335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82"/>
            <p:cNvSpPr/>
            <p:nvPr/>
          </p:nvSpPr>
          <p:spPr>
            <a:xfrm>
              <a:off x="5113350" y="1952050"/>
              <a:ext cx="62400" cy="53450"/>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82"/>
            <p:cNvSpPr/>
            <p:nvPr/>
          </p:nvSpPr>
          <p:spPr>
            <a:xfrm>
              <a:off x="5113350" y="2028275"/>
              <a:ext cx="62400" cy="53450"/>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82"/>
            <p:cNvSpPr/>
            <p:nvPr/>
          </p:nvSpPr>
          <p:spPr>
            <a:xfrm>
              <a:off x="5113350" y="21045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82"/>
            <p:cNvSpPr/>
            <p:nvPr/>
          </p:nvSpPr>
          <p:spPr>
            <a:xfrm>
              <a:off x="5113350" y="2180700"/>
              <a:ext cx="62400" cy="5335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82"/>
            <p:cNvSpPr/>
            <p:nvPr/>
          </p:nvSpPr>
          <p:spPr>
            <a:xfrm>
              <a:off x="5113350" y="2256925"/>
              <a:ext cx="62550" cy="53425"/>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82"/>
            <p:cNvSpPr/>
            <p:nvPr/>
          </p:nvSpPr>
          <p:spPr>
            <a:xfrm>
              <a:off x="5113350" y="2333125"/>
              <a:ext cx="62400" cy="53450"/>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82"/>
            <p:cNvSpPr/>
            <p:nvPr/>
          </p:nvSpPr>
          <p:spPr>
            <a:xfrm>
              <a:off x="5113350" y="2409350"/>
              <a:ext cx="62400" cy="5335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82"/>
            <p:cNvSpPr/>
            <p:nvPr/>
          </p:nvSpPr>
          <p:spPr>
            <a:xfrm>
              <a:off x="5113350" y="2485550"/>
              <a:ext cx="62400" cy="53300"/>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82"/>
            <p:cNvSpPr/>
            <p:nvPr/>
          </p:nvSpPr>
          <p:spPr>
            <a:xfrm>
              <a:off x="473247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82"/>
            <p:cNvSpPr/>
            <p:nvPr/>
          </p:nvSpPr>
          <p:spPr>
            <a:xfrm>
              <a:off x="473247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82"/>
            <p:cNvSpPr/>
            <p:nvPr/>
          </p:nvSpPr>
          <p:spPr>
            <a:xfrm>
              <a:off x="4732475" y="164740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82"/>
            <p:cNvSpPr/>
            <p:nvPr/>
          </p:nvSpPr>
          <p:spPr>
            <a:xfrm>
              <a:off x="473247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82"/>
            <p:cNvSpPr/>
            <p:nvPr/>
          </p:nvSpPr>
          <p:spPr>
            <a:xfrm>
              <a:off x="473247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82"/>
            <p:cNvSpPr/>
            <p:nvPr/>
          </p:nvSpPr>
          <p:spPr>
            <a:xfrm>
              <a:off x="4732475" y="1876050"/>
              <a:ext cx="62425" cy="5335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82"/>
            <p:cNvSpPr/>
            <p:nvPr/>
          </p:nvSpPr>
          <p:spPr>
            <a:xfrm>
              <a:off x="4732475" y="1952050"/>
              <a:ext cx="62425" cy="53450"/>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82"/>
            <p:cNvSpPr/>
            <p:nvPr/>
          </p:nvSpPr>
          <p:spPr>
            <a:xfrm>
              <a:off x="4732475" y="2028275"/>
              <a:ext cx="62425" cy="53450"/>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82"/>
            <p:cNvSpPr/>
            <p:nvPr/>
          </p:nvSpPr>
          <p:spPr>
            <a:xfrm>
              <a:off x="4732475" y="21045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82"/>
            <p:cNvSpPr/>
            <p:nvPr/>
          </p:nvSpPr>
          <p:spPr>
            <a:xfrm>
              <a:off x="4732475" y="2180700"/>
              <a:ext cx="62425" cy="5335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82"/>
            <p:cNvSpPr/>
            <p:nvPr/>
          </p:nvSpPr>
          <p:spPr>
            <a:xfrm>
              <a:off x="4732475" y="2256925"/>
              <a:ext cx="62575" cy="53425"/>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82"/>
            <p:cNvSpPr/>
            <p:nvPr/>
          </p:nvSpPr>
          <p:spPr>
            <a:xfrm>
              <a:off x="4732475" y="2333125"/>
              <a:ext cx="62425" cy="53450"/>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82"/>
            <p:cNvSpPr/>
            <p:nvPr/>
          </p:nvSpPr>
          <p:spPr>
            <a:xfrm>
              <a:off x="4351600" y="2256925"/>
              <a:ext cx="62575" cy="53425"/>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82"/>
            <p:cNvSpPr/>
            <p:nvPr/>
          </p:nvSpPr>
          <p:spPr>
            <a:xfrm>
              <a:off x="4351600" y="2485550"/>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82"/>
            <p:cNvSpPr/>
            <p:nvPr/>
          </p:nvSpPr>
          <p:spPr>
            <a:xfrm>
              <a:off x="4351600" y="240935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82"/>
            <p:cNvSpPr/>
            <p:nvPr/>
          </p:nvSpPr>
          <p:spPr>
            <a:xfrm>
              <a:off x="4351600" y="23331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82"/>
            <p:cNvSpPr/>
            <p:nvPr/>
          </p:nvSpPr>
          <p:spPr>
            <a:xfrm>
              <a:off x="4427825" y="2256925"/>
              <a:ext cx="62575" cy="53425"/>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82"/>
            <p:cNvSpPr/>
            <p:nvPr/>
          </p:nvSpPr>
          <p:spPr>
            <a:xfrm>
              <a:off x="4427825" y="2333125"/>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82"/>
            <p:cNvSpPr/>
            <p:nvPr/>
          </p:nvSpPr>
          <p:spPr>
            <a:xfrm>
              <a:off x="45040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82"/>
            <p:cNvSpPr/>
            <p:nvPr/>
          </p:nvSpPr>
          <p:spPr>
            <a:xfrm>
              <a:off x="450405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82"/>
            <p:cNvSpPr/>
            <p:nvPr/>
          </p:nvSpPr>
          <p:spPr>
            <a:xfrm>
              <a:off x="450405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82"/>
            <p:cNvSpPr/>
            <p:nvPr/>
          </p:nvSpPr>
          <p:spPr>
            <a:xfrm>
              <a:off x="450405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82"/>
            <p:cNvSpPr/>
            <p:nvPr/>
          </p:nvSpPr>
          <p:spPr>
            <a:xfrm>
              <a:off x="4504050" y="1876050"/>
              <a:ext cx="62200" cy="5335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82"/>
            <p:cNvSpPr/>
            <p:nvPr/>
          </p:nvSpPr>
          <p:spPr>
            <a:xfrm>
              <a:off x="45040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82"/>
            <p:cNvSpPr/>
            <p:nvPr/>
          </p:nvSpPr>
          <p:spPr>
            <a:xfrm>
              <a:off x="450405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82"/>
            <p:cNvSpPr/>
            <p:nvPr/>
          </p:nvSpPr>
          <p:spPr>
            <a:xfrm>
              <a:off x="450405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82"/>
            <p:cNvSpPr/>
            <p:nvPr/>
          </p:nvSpPr>
          <p:spPr>
            <a:xfrm>
              <a:off x="450405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82"/>
            <p:cNvSpPr/>
            <p:nvPr/>
          </p:nvSpPr>
          <p:spPr>
            <a:xfrm>
              <a:off x="450405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82"/>
            <p:cNvSpPr/>
            <p:nvPr/>
          </p:nvSpPr>
          <p:spPr>
            <a:xfrm>
              <a:off x="450405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82"/>
            <p:cNvSpPr/>
            <p:nvPr/>
          </p:nvSpPr>
          <p:spPr>
            <a:xfrm>
              <a:off x="4504050"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82"/>
            <p:cNvSpPr/>
            <p:nvPr/>
          </p:nvSpPr>
          <p:spPr>
            <a:xfrm>
              <a:off x="458025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82"/>
            <p:cNvSpPr/>
            <p:nvPr/>
          </p:nvSpPr>
          <p:spPr>
            <a:xfrm>
              <a:off x="458025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82"/>
            <p:cNvSpPr/>
            <p:nvPr/>
          </p:nvSpPr>
          <p:spPr>
            <a:xfrm>
              <a:off x="458025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82"/>
            <p:cNvSpPr/>
            <p:nvPr/>
          </p:nvSpPr>
          <p:spPr>
            <a:xfrm>
              <a:off x="458025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82"/>
            <p:cNvSpPr/>
            <p:nvPr/>
          </p:nvSpPr>
          <p:spPr>
            <a:xfrm>
              <a:off x="4580250"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82"/>
            <p:cNvSpPr/>
            <p:nvPr/>
          </p:nvSpPr>
          <p:spPr>
            <a:xfrm>
              <a:off x="458025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82"/>
            <p:cNvSpPr/>
            <p:nvPr/>
          </p:nvSpPr>
          <p:spPr>
            <a:xfrm>
              <a:off x="458025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82"/>
            <p:cNvSpPr/>
            <p:nvPr/>
          </p:nvSpPr>
          <p:spPr>
            <a:xfrm>
              <a:off x="458025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82"/>
            <p:cNvSpPr/>
            <p:nvPr/>
          </p:nvSpPr>
          <p:spPr>
            <a:xfrm>
              <a:off x="458025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82"/>
            <p:cNvSpPr/>
            <p:nvPr/>
          </p:nvSpPr>
          <p:spPr>
            <a:xfrm>
              <a:off x="4580250" y="2256925"/>
              <a:ext cx="62350" cy="53425"/>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82"/>
            <p:cNvSpPr/>
            <p:nvPr/>
          </p:nvSpPr>
          <p:spPr>
            <a:xfrm>
              <a:off x="458025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82"/>
            <p:cNvSpPr/>
            <p:nvPr/>
          </p:nvSpPr>
          <p:spPr>
            <a:xfrm>
              <a:off x="458025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82"/>
            <p:cNvSpPr/>
            <p:nvPr/>
          </p:nvSpPr>
          <p:spPr>
            <a:xfrm>
              <a:off x="465647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82"/>
            <p:cNvSpPr/>
            <p:nvPr/>
          </p:nvSpPr>
          <p:spPr>
            <a:xfrm>
              <a:off x="465647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82"/>
            <p:cNvSpPr/>
            <p:nvPr/>
          </p:nvSpPr>
          <p:spPr>
            <a:xfrm>
              <a:off x="4656475" y="17236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82"/>
            <p:cNvSpPr/>
            <p:nvPr/>
          </p:nvSpPr>
          <p:spPr>
            <a:xfrm>
              <a:off x="465647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82"/>
            <p:cNvSpPr/>
            <p:nvPr/>
          </p:nvSpPr>
          <p:spPr>
            <a:xfrm>
              <a:off x="465647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82"/>
            <p:cNvSpPr/>
            <p:nvPr/>
          </p:nvSpPr>
          <p:spPr>
            <a:xfrm>
              <a:off x="4656475"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82"/>
            <p:cNvSpPr/>
            <p:nvPr/>
          </p:nvSpPr>
          <p:spPr>
            <a:xfrm>
              <a:off x="46564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82"/>
            <p:cNvSpPr/>
            <p:nvPr/>
          </p:nvSpPr>
          <p:spPr>
            <a:xfrm>
              <a:off x="4656475" y="21045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82"/>
            <p:cNvSpPr/>
            <p:nvPr/>
          </p:nvSpPr>
          <p:spPr>
            <a:xfrm>
              <a:off x="4656475" y="2180700"/>
              <a:ext cx="62200" cy="5335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82"/>
            <p:cNvSpPr/>
            <p:nvPr/>
          </p:nvSpPr>
          <p:spPr>
            <a:xfrm>
              <a:off x="465647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82"/>
            <p:cNvSpPr/>
            <p:nvPr/>
          </p:nvSpPr>
          <p:spPr>
            <a:xfrm>
              <a:off x="4656475" y="2333125"/>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82"/>
            <p:cNvSpPr/>
            <p:nvPr/>
          </p:nvSpPr>
          <p:spPr>
            <a:xfrm>
              <a:off x="4656475" y="240935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82"/>
            <p:cNvSpPr/>
            <p:nvPr/>
          </p:nvSpPr>
          <p:spPr>
            <a:xfrm>
              <a:off x="4732475" y="2409350"/>
              <a:ext cx="62425" cy="5335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82"/>
            <p:cNvSpPr/>
            <p:nvPr/>
          </p:nvSpPr>
          <p:spPr>
            <a:xfrm>
              <a:off x="4732475" y="2485550"/>
              <a:ext cx="62425" cy="53300"/>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82"/>
            <p:cNvSpPr/>
            <p:nvPr/>
          </p:nvSpPr>
          <p:spPr>
            <a:xfrm>
              <a:off x="48087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82"/>
            <p:cNvSpPr/>
            <p:nvPr/>
          </p:nvSpPr>
          <p:spPr>
            <a:xfrm>
              <a:off x="4808700"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82"/>
            <p:cNvSpPr/>
            <p:nvPr/>
          </p:nvSpPr>
          <p:spPr>
            <a:xfrm>
              <a:off x="480870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82"/>
            <p:cNvSpPr/>
            <p:nvPr/>
          </p:nvSpPr>
          <p:spPr>
            <a:xfrm>
              <a:off x="48087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82"/>
            <p:cNvSpPr/>
            <p:nvPr/>
          </p:nvSpPr>
          <p:spPr>
            <a:xfrm>
              <a:off x="4808700"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82"/>
            <p:cNvSpPr/>
            <p:nvPr/>
          </p:nvSpPr>
          <p:spPr>
            <a:xfrm>
              <a:off x="4808700"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82"/>
            <p:cNvSpPr/>
            <p:nvPr/>
          </p:nvSpPr>
          <p:spPr>
            <a:xfrm>
              <a:off x="4808700"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82"/>
            <p:cNvSpPr/>
            <p:nvPr/>
          </p:nvSpPr>
          <p:spPr>
            <a:xfrm>
              <a:off x="4808700"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82"/>
            <p:cNvSpPr/>
            <p:nvPr/>
          </p:nvSpPr>
          <p:spPr>
            <a:xfrm>
              <a:off x="4808700" y="21045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82"/>
            <p:cNvSpPr/>
            <p:nvPr/>
          </p:nvSpPr>
          <p:spPr>
            <a:xfrm>
              <a:off x="4808700" y="2180700"/>
              <a:ext cx="62400" cy="5335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82"/>
            <p:cNvSpPr/>
            <p:nvPr/>
          </p:nvSpPr>
          <p:spPr>
            <a:xfrm>
              <a:off x="4808700" y="2256925"/>
              <a:ext cx="62550" cy="53425"/>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82"/>
            <p:cNvSpPr/>
            <p:nvPr/>
          </p:nvSpPr>
          <p:spPr>
            <a:xfrm>
              <a:off x="4808700"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82"/>
            <p:cNvSpPr/>
            <p:nvPr/>
          </p:nvSpPr>
          <p:spPr>
            <a:xfrm>
              <a:off x="4808700" y="2409350"/>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82"/>
            <p:cNvSpPr/>
            <p:nvPr/>
          </p:nvSpPr>
          <p:spPr>
            <a:xfrm>
              <a:off x="4808700" y="2485550"/>
              <a:ext cx="62400" cy="53300"/>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82"/>
            <p:cNvSpPr/>
            <p:nvPr/>
          </p:nvSpPr>
          <p:spPr>
            <a:xfrm>
              <a:off x="48849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82"/>
            <p:cNvSpPr/>
            <p:nvPr/>
          </p:nvSpPr>
          <p:spPr>
            <a:xfrm>
              <a:off x="48849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82"/>
            <p:cNvSpPr/>
            <p:nvPr/>
          </p:nvSpPr>
          <p:spPr>
            <a:xfrm>
              <a:off x="48849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82"/>
            <p:cNvSpPr/>
            <p:nvPr/>
          </p:nvSpPr>
          <p:spPr>
            <a:xfrm>
              <a:off x="48849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82"/>
            <p:cNvSpPr/>
            <p:nvPr/>
          </p:nvSpPr>
          <p:spPr>
            <a:xfrm>
              <a:off x="48849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82"/>
            <p:cNvSpPr/>
            <p:nvPr/>
          </p:nvSpPr>
          <p:spPr>
            <a:xfrm>
              <a:off x="4884900"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82"/>
            <p:cNvSpPr/>
            <p:nvPr/>
          </p:nvSpPr>
          <p:spPr>
            <a:xfrm>
              <a:off x="488490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82"/>
            <p:cNvSpPr/>
            <p:nvPr/>
          </p:nvSpPr>
          <p:spPr>
            <a:xfrm>
              <a:off x="488490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82"/>
            <p:cNvSpPr/>
            <p:nvPr/>
          </p:nvSpPr>
          <p:spPr>
            <a:xfrm>
              <a:off x="48849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82"/>
            <p:cNvSpPr/>
            <p:nvPr/>
          </p:nvSpPr>
          <p:spPr>
            <a:xfrm>
              <a:off x="48849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82"/>
            <p:cNvSpPr/>
            <p:nvPr/>
          </p:nvSpPr>
          <p:spPr>
            <a:xfrm>
              <a:off x="48849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82"/>
            <p:cNvSpPr/>
            <p:nvPr/>
          </p:nvSpPr>
          <p:spPr>
            <a:xfrm>
              <a:off x="488490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82"/>
            <p:cNvSpPr/>
            <p:nvPr/>
          </p:nvSpPr>
          <p:spPr>
            <a:xfrm>
              <a:off x="48849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82"/>
            <p:cNvSpPr/>
            <p:nvPr/>
          </p:nvSpPr>
          <p:spPr>
            <a:xfrm>
              <a:off x="48849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82"/>
            <p:cNvSpPr/>
            <p:nvPr/>
          </p:nvSpPr>
          <p:spPr>
            <a:xfrm>
              <a:off x="4884900"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82"/>
            <p:cNvSpPr/>
            <p:nvPr/>
          </p:nvSpPr>
          <p:spPr>
            <a:xfrm>
              <a:off x="49611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82"/>
            <p:cNvSpPr/>
            <p:nvPr/>
          </p:nvSpPr>
          <p:spPr>
            <a:xfrm>
              <a:off x="4961125"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82"/>
            <p:cNvSpPr/>
            <p:nvPr/>
          </p:nvSpPr>
          <p:spPr>
            <a:xfrm>
              <a:off x="4961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82"/>
            <p:cNvSpPr/>
            <p:nvPr/>
          </p:nvSpPr>
          <p:spPr>
            <a:xfrm>
              <a:off x="4961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82"/>
            <p:cNvSpPr/>
            <p:nvPr/>
          </p:nvSpPr>
          <p:spPr>
            <a:xfrm>
              <a:off x="49611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82"/>
            <p:cNvSpPr/>
            <p:nvPr/>
          </p:nvSpPr>
          <p:spPr>
            <a:xfrm>
              <a:off x="49611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82"/>
            <p:cNvSpPr/>
            <p:nvPr/>
          </p:nvSpPr>
          <p:spPr>
            <a:xfrm>
              <a:off x="4961125"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82"/>
            <p:cNvSpPr/>
            <p:nvPr/>
          </p:nvSpPr>
          <p:spPr>
            <a:xfrm>
              <a:off x="4961125"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82"/>
            <p:cNvSpPr/>
            <p:nvPr/>
          </p:nvSpPr>
          <p:spPr>
            <a:xfrm>
              <a:off x="4961125"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82"/>
            <p:cNvSpPr/>
            <p:nvPr/>
          </p:nvSpPr>
          <p:spPr>
            <a:xfrm>
              <a:off x="496112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82"/>
            <p:cNvSpPr/>
            <p:nvPr/>
          </p:nvSpPr>
          <p:spPr>
            <a:xfrm>
              <a:off x="4961125"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82"/>
            <p:cNvSpPr/>
            <p:nvPr/>
          </p:nvSpPr>
          <p:spPr>
            <a:xfrm>
              <a:off x="4961125"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82"/>
            <p:cNvSpPr/>
            <p:nvPr/>
          </p:nvSpPr>
          <p:spPr>
            <a:xfrm>
              <a:off x="4961125" y="2485550"/>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82"/>
            <p:cNvSpPr/>
            <p:nvPr/>
          </p:nvSpPr>
          <p:spPr>
            <a:xfrm>
              <a:off x="4961125"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82"/>
            <p:cNvSpPr/>
            <p:nvPr/>
          </p:nvSpPr>
          <p:spPr>
            <a:xfrm>
              <a:off x="50373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82"/>
            <p:cNvSpPr/>
            <p:nvPr/>
          </p:nvSpPr>
          <p:spPr>
            <a:xfrm>
              <a:off x="503732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82"/>
            <p:cNvSpPr/>
            <p:nvPr/>
          </p:nvSpPr>
          <p:spPr>
            <a:xfrm>
              <a:off x="50373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82"/>
            <p:cNvSpPr/>
            <p:nvPr/>
          </p:nvSpPr>
          <p:spPr>
            <a:xfrm>
              <a:off x="50373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82"/>
            <p:cNvSpPr/>
            <p:nvPr/>
          </p:nvSpPr>
          <p:spPr>
            <a:xfrm>
              <a:off x="5037325"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82"/>
            <p:cNvSpPr/>
            <p:nvPr/>
          </p:nvSpPr>
          <p:spPr>
            <a:xfrm>
              <a:off x="50373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82"/>
            <p:cNvSpPr/>
            <p:nvPr/>
          </p:nvSpPr>
          <p:spPr>
            <a:xfrm>
              <a:off x="50373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82"/>
            <p:cNvSpPr/>
            <p:nvPr/>
          </p:nvSpPr>
          <p:spPr>
            <a:xfrm>
              <a:off x="50373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82"/>
            <p:cNvSpPr/>
            <p:nvPr/>
          </p:nvSpPr>
          <p:spPr>
            <a:xfrm>
              <a:off x="50373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82"/>
            <p:cNvSpPr/>
            <p:nvPr/>
          </p:nvSpPr>
          <p:spPr>
            <a:xfrm>
              <a:off x="5037325"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82"/>
            <p:cNvSpPr/>
            <p:nvPr/>
          </p:nvSpPr>
          <p:spPr>
            <a:xfrm>
              <a:off x="50373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82"/>
            <p:cNvSpPr/>
            <p:nvPr/>
          </p:nvSpPr>
          <p:spPr>
            <a:xfrm>
              <a:off x="50373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82"/>
            <p:cNvSpPr/>
            <p:nvPr/>
          </p:nvSpPr>
          <p:spPr>
            <a:xfrm>
              <a:off x="5037325"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82"/>
            <p:cNvSpPr/>
            <p:nvPr/>
          </p:nvSpPr>
          <p:spPr>
            <a:xfrm>
              <a:off x="50373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82"/>
            <p:cNvSpPr/>
            <p:nvPr/>
          </p:nvSpPr>
          <p:spPr>
            <a:xfrm>
              <a:off x="5113350" y="2561575"/>
              <a:ext cx="62400" cy="53425"/>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82"/>
            <p:cNvSpPr/>
            <p:nvPr/>
          </p:nvSpPr>
          <p:spPr>
            <a:xfrm>
              <a:off x="5113350" y="2637775"/>
              <a:ext cx="62400" cy="53450"/>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82"/>
            <p:cNvSpPr/>
            <p:nvPr/>
          </p:nvSpPr>
          <p:spPr>
            <a:xfrm>
              <a:off x="518955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82"/>
            <p:cNvSpPr/>
            <p:nvPr/>
          </p:nvSpPr>
          <p:spPr>
            <a:xfrm>
              <a:off x="5189550" y="1495200"/>
              <a:ext cx="62225" cy="5332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82"/>
            <p:cNvSpPr/>
            <p:nvPr/>
          </p:nvSpPr>
          <p:spPr>
            <a:xfrm>
              <a:off x="5189550" y="1571400"/>
              <a:ext cx="62225" cy="53300"/>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82"/>
            <p:cNvSpPr/>
            <p:nvPr/>
          </p:nvSpPr>
          <p:spPr>
            <a:xfrm>
              <a:off x="5189550" y="1647400"/>
              <a:ext cx="62225" cy="53450"/>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82"/>
            <p:cNvSpPr/>
            <p:nvPr/>
          </p:nvSpPr>
          <p:spPr>
            <a:xfrm>
              <a:off x="5189550" y="172362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82"/>
            <p:cNvSpPr/>
            <p:nvPr/>
          </p:nvSpPr>
          <p:spPr>
            <a:xfrm>
              <a:off x="5189550" y="1799850"/>
              <a:ext cx="62225" cy="5332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82"/>
            <p:cNvSpPr/>
            <p:nvPr/>
          </p:nvSpPr>
          <p:spPr>
            <a:xfrm>
              <a:off x="5189550" y="1876050"/>
              <a:ext cx="62225" cy="53300"/>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82"/>
            <p:cNvSpPr/>
            <p:nvPr/>
          </p:nvSpPr>
          <p:spPr>
            <a:xfrm>
              <a:off x="5189550" y="1952050"/>
              <a:ext cx="62225" cy="53450"/>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82"/>
            <p:cNvSpPr/>
            <p:nvPr/>
          </p:nvSpPr>
          <p:spPr>
            <a:xfrm>
              <a:off x="5189550" y="20282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82"/>
            <p:cNvSpPr/>
            <p:nvPr/>
          </p:nvSpPr>
          <p:spPr>
            <a:xfrm>
              <a:off x="5189550" y="2104500"/>
              <a:ext cx="62225" cy="5332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82"/>
            <p:cNvSpPr/>
            <p:nvPr/>
          </p:nvSpPr>
          <p:spPr>
            <a:xfrm>
              <a:off x="5189550" y="2180700"/>
              <a:ext cx="62225" cy="5335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82"/>
            <p:cNvSpPr/>
            <p:nvPr/>
          </p:nvSpPr>
          <p:spPr>
            <a:xfrm>
              <a:off x="5189550" y="2256925"/>
              <a:ext cx="62425" cy="53425"/>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82"/>
            <p:cNvSpPr/>
            <p:nvPr/>
          </p:nvSpPr>
          <p:spPr>
            <a:xfrm>
              <a:off x="5189550" y="2333125"/>
              <a:ext cx="62225" cy="5335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82"/>
            <p:cNvSpPr/>
            <p:nvPr/>
          </p:nvSpPr>
          <p:spPr>
            <a:xfrm>
              <a:off x="5189550" y="2409350"/>
              <a:ext cx="62225" cy="5335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82"/>
            <p:cNvSpPr/>
            <p:nvPr/>
          </p:nvSpPr>
          <p:spPr>
            <a:xfrm>
              <a:off x="5189550"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82"/>
            <p:cNvSpPr/>
            <p:nvPr/>
          </p:nvSpPr>
          <p:spPr>
            <a:xfrm>
              <a:off x="5189550" y="2561575"/>
              <a:ext cx="62225" cy="53425"/>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82"/>
            <p:cNvSpPr/>
            <p:nvPr/>
          </p:nvSpPr>
          <p:spPr>
            <a:xfrm>
              <a:off x="5189550" y="2714000"/>
              <a:ext cx="62225" cy="5335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82"/>
            <p:cNvSpPr/>
            <p:nvPr/>
          </p:nvSpPr>
          <p:spPr>
            <a:xfrm>
              <a:off x="5189550" y="2637775"/>
              <a:ext cx="62425" cy="53450"/>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82"/>
            <p:cNvSpPr/>
            <p:nvPr/>
          </p:nvSpPr>
          <p:spPr>
            <a:xfrm>
              <a:off x="5265775" y="1342750"/>
              <a:ext cx="62200" cy="5335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82"/>
            <p:cNvSpPr/>
            <p:nvPr/>
          </p:nvSpPr>
          <p:spPr>
            <a:xfrm>
              <a:off x="5265775" y="14189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82"/>
            <p:cNvSpPr/>
            <p:nvPr/>
          </p:nvSpPr>
          <p:spPr>
            <a:xfrm>
              <a:off x="5265775" y="149520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82"/>
            <p:cNvSpPr/>
            <p:nvPr/>
          </p:nvSpPr>
          <p:spPr>
            <a:xfrm>
              <a:off x="5265775" y="1571400"/>
              <a:ext cx="62200" cy="53300"/>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82"/>
            <p:cNvSpPr/>
            <p:nvPr/>
          </p:nvSpPr>
          <p:spPr>
            <a:xfrm>
              <a:off x="5265775" y="1647400"/>
              <a:ext cx="62200" cy="53450"/>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82"/>
            <p:cNvSpPr/>
            <p:nvPr/>
          </p:nvSpPr>
          <p:spPr>
            <a:xfrm>
              <a:off x="5265775" y="172362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82"/>
            <p:cNvSpPr/>
            <p:nvPr/>
          </p:nvSpPr>
          <p:spPr>
            <a:xfrm>
              <a:off x="5265775" y="179985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82"/>
            <p:cNvSpPr/>
            <p:nvPr/>
          </p:nvSpPr>
          <p:spPr>
            <a:xfrm>
              <a:off x="5265775" y="1876050"/>
              <a:ext cx="62200" cy="53300"/>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82"/>
            <p:cNvSpPr/>
            <p:nvPr/>
          </p:nvSpPr>
          <p:spPr>
            <a:xfrm>
              <a:off x="5265775" y="1952050"/>
              <a:ext cx="62200" cy="53450"/>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82"/>
            <p:cNvSpPr/>
            <p:nvPr/>
          </p:nvSpPr>
          <p:spPr>
            <a:xfrm>
              <a:off x="5265775" y="20282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82"/>
            <p:cNvSpPr/>
            <p:nvPr/>
          </p:nvSpPr>
          <p:spPr>
            <a:xfrm>
              <a:off x="5265775" y="2104500"/>
              <a:ext cx="62200" cy="5332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82"/>
            <p:cNvSpPr/>
            <p:nvPr/>
          </p:nvSpPr>
          <p:spPr>
            <a:xfrm>
              <a:off x="5265775" y="2180700"/>
              <a:ext cx="62200" cy="5335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82"/>
            <p:cNvSpPr/>
            <p:nvPr/>
          </p:nvSpPr>
          <p:spPr>
            <a:xfrm>
              <a:off x="5265775" y="2256925"/>
              <a:ext cx="62400" cy="53425"/>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82"/>
            <p:cNvSpPr/>
            <p:nvPr/>
          </p:nvSpPr>
          <p:spPr>
            <a:xfrm>
              <a:off x="5265775" y="2333125"/>
              <a:ext cx="62200" cy="5335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82"/>
            <p:cNvSpPr/>
            <p:nvPr/>
          </p:nvSpPr>
          <p:spPr>
            <a:xfrm>
              <a:off x="5265775" y="2409350"/>
              <a:ext cx="62200" cy="5335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82"/>
            <p:cNvSpPr/>
            <p:nvPr/>
          </p:nvSpPr>
          <p:spPr>
            <a:xfrm>
              <a:off x="5265775" y="2485550"/>
              <a:ext cx="62200" cy="5335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82"/>
            <p:cNvSpPr/>
            <p:nvPr/>
          </p:nvSpPr>
          <p:spPr>
            <a:xfrm>
              <a:off x="5265775" y="2561575"/>
              <a:ext cx="62200" cy="53425"/>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82"/>
            <p:cNvSpPr/>
            <p:nvPr/>
          </p:nvSpPr>
          <p:spPr>
            <a:xfrm>
              <a:off x="5265775"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82"/>
            <p:cNvSpPr/>
            <p:nvPr/>
          </p:nvSpPr>
          <p:spPr>
            <a:xfrm>
              <a:off x="5341975"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82"/>
            <p:cNvSpPr/>
            <p:nvPr/>
          </p:nvSpPr>
          <p:spPr>
            <a:xfrm>
              <a:off x="5341975"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82"/>
            <p:cNvSpPr/>
            <p:nvPr/>
          </p:nvSpPr>
          <p:spPr>
            <a:xfrm>
              <a:off x="5341975" y="14952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82"/>
            <p:cNvSpPr/>
            <p:nvPr/>
          </p:nvSpPr>
          <p:spPr>
            <a:xfrm>
              <a:off x="5341975" y="1571400"/>
              <a:ext cx="62375" cy="53250"/>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82"/>
            <p:cNvSpPr/>
            <p:nvPr/>
          </p:nvSpPr>
          <p:spPr>
            <a:xfrm>
              <a:off x="5341975"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82"/>
            <p:cNvSpPr/>
            <p:nvPr/>
          </p:nvSpPr>
          <p:spPr>
            <a:xfrm>
              <a:off x="5341975"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82"/>
            <p:cNvSpPr/>
            <p:nvPr/>
          </p:nvSpPr>
          <p:spPr>
            <a:xfrm>
              <a:off x="5341975"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82"/>
            <p:cNvSpPr/>
            <p:nvPr/>
          </p:nvSpPr>
          <p:spPr>
            <a:xfrm>
              <a:off x="5341975" y="1876050"/>
              <a:ext cx="62425" cy="53275"/>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82"/>
            <p:cNvSpPr/>
            <p:nvPr/>
          </p:nvSpPr>
          <p:spPr>
            <a:xfrm>
              <a:off x="5341975"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82"/>
            <p:cNvSpPr/>
            <p:nvPr/>
          </p:nvSpPr>
          <p:spPr>
            <a:xfrm>
              <a:off x="5341975"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82"/>
            <p:cNvSpPr/>
            <p:nvPr/>
          </p:nvSpPr>
          <p:spPr>
            <a:xfrm>
              <a:off x="5341975"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82"/>
            <p:cNvSpPr/>
            <p:nvPr/>
          </p:nvSpPr>
          <p:spPr>
            <a:xfrm>
              <a:off x="5341975"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82"/>
            <p:cNvSpPr/>
            <p:nvPr/>
          </p:nvSpPr>
          <p:spPr>
            <a:xfrm>
              <a:off x="5341975" y="2256925"/>
              <a:ext cx="62575" cy="53425"/>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82"/>
            <p:cNvSpPr/>
            <p:nvPr/>
          </p:nvSpPr>
          <p:spPr>
            <a:xfrm>
              <a:off x="5341975"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82"/>
            <p:cNvSpPr/>
            <p:nvPr/>
          </p:nvSpPr>
          <p:spPr>
            <a:xfrm>
              <a:off x="5341975" y="2485550"/>
              <a:ext cx="62425" cy="53300"/>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82"/>
            <p:cNvSpPr/>
            <p:nvPr/>
          </p:nvSpPr>
          <p:spPr>
            <a:xfrm>
              <a:off x="5341975"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82"/>
            <p:cNvSpPr/>
            <p:nvPr/>
          </p:nvSpPr>
          <p:spPr>
            <a:xfrm>
              <a:off x="5341975"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82"/>
            <p:cNvSpPr/>
            <p:nvPr/>
          </p:nvSpPr>
          <p:spPr>
            <a:xfrm>
              <a:off x="5418200" y="134275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82"/>
            <p:cNvSpPr/>
            <p:nvPr/>
          </p:nvSpPr>
          <p:spPr>
            <a:xfrm>
              <a:off x="5418200"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82"/>
            <p:cNvSpPr/>
            <p:nvPr/>
          </p:nvSpPr>
          <p:spPr>
            <a:xfrm>
              <a:off x="5418200"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82"/>
            <p:cNvSpPr/>
            <p:nvPr/>
          </p:nvSpPr>
          <p:spPr>
            <a:xfrm>
              <a:off x="5418200"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82"/>
            <p:cNvSpPr/>
            <p:nvPr/>
          </p:nvSpPr>
          <p:spPr>
            <a:xfrm>
              <a:off x="5418200" y="164740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82"/>
            <p:cNvSpPr/>
            <p:nvPr/>
          </p:nvSpPr>
          <p:spPr>
            <a:xfrm>
              <a:off x="5418200"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82"/>
            <p:cNvSpPr/>
            <p:nvPr/>
          </p:nvSpPr>
          <p:spPr>
            <a:xfrm>
              <a:off x="5418200"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82"/>
            <p:cNvSpPr/>
            <p:nvPr/>
          </p:nvSpPr>
          <p:spPr>
            <a:xfrm>
              <a:off x="5418200"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82"/>
            <p:cNvSpPr/>
            <p:nvPr/>
          </p:nvSpPr>
          <p:spPr>
            <a:xfrm>
              <a:off x="5418200"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82"/>
            <p:cNvSpPr/>
            <p:nvPr/>
          </p:nvSpPr>
          <p:spPr>
            <a:xfrm>
              <a:off x="5418200"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82"/>
            <p:cNvSpPr/>
            <p:nvPr/>
          </p:nvSpPr>
          <p:spPr>
            <a:xfrm>
              <a:off x="5418200"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82"/>
            <p:cNvSpPr/>
            <p:nvPr/>
          </p:nvSpPr>
          <p:spPr>
            <a:xfrm>
              <a:off x="5418200"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82"/>
            <p:cNvSpPr/>
            <p:nvPr/>
          </p:nvSpPr>
          <p:spPr>
            <a:xfrm>
              <a:off x="5418200"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82"/>
            <p:cNvSpPr/>
            <p:nvPr/>
          </p:nvSpPr>
          <p:spPr>
            <a:xfrm>
              <a:off x="5418200"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82"/>
            <p:cNvSpPr/>
            <p:nvPr/>
          </p:nvSpPr>
          <p:spPr>
            <a:xfrm>
              <a:off x="5418200" y="2485550"/>
              <a:ext cx="62425" cy="53300"/>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82"/>
            <p:cNvSpPr/>
            <p:nvPr/>
          </p:nvSpPr>
          <p:spPr>
            <a:xfrm>
              <a:off x="5418200"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82"/>
            <p:cNvSpPr/>
            <p:nvPr/>
          </p:nvSpPr>
          <p:spPr>
            <a:xfrm>
              <a:off x="5418200"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82"/>
            <p:cNvSpPr/>
            <p:nvPr/>
          </p:nvSpPr>
          <p:spPr>
            <a:xfrm>
              <a:off x="5418200"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82"/>
            <p:cNvSpPr/>
            <p:nvPr/>
          </p:nvSpPr>
          <p:spPr>
            <a:xfrm>
              <a:off x="5494400" y="1266550"/>
              <a:ext cx="62225" cy="53450"/>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82"/>
            <p:cNvSpPr/>
            <p:nvPr/>
          </p:nvSpPr>
          <p:spPr>
            <a:xfrm>
              <a:off x="5494400"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82"/>
            <p:cNvSpPr/>
            <p:nvPr/>
          </p:nvSpPr>
          <p:spPr>
            <a:xfrm>
              <a:off x="54944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82"/>
            <p:cNvSpPr/>
            <p:nvPr/>
          </p:nvSpPr>
          <p:spPr>
            <a:xfrm>
              <a:off x="54944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82"/>
            <p:cNvSpPr/>
            <p:nvPr/>
          </p:nvSpPr>
          <p:spPr>
            <a:xfrm>
              <a:off x="5494400" y="1571400"/>
              <a:ext cx="62225" cy="53250"/>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82"/>
            <p:cNvSpPr/>
            <p:nvPr/>
          </p:nvSpPr>
          <p:spPr>
            <a:xfrm>
              <a:off x="63323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82"/>
            <p:cNvSpPr/>
            <p:nvPr/>
          </p:nvSpPr>
          <p:spPr>
            <a:xfrm>
              <a:off x="63323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82"/>
            <p:cNvSpPr/>
            <p:nvPr/>
          </p:nvSpPr>
          <p:spPr>
            <a:xfrm>
              <a:off x="6408350" y="1418975"/>
              <a:ext cx="62425" cy="5335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82"/>
            <p:cNvSpPr/>
            <p:nvPr/>
          </p:nvSpPr>
          <p:spPr>
            <a:xfrm>
              <a:off x="6408350" y="14952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82"/>
            <p:cNvSpPr/>
            <p:nvPr/>
          </p:nvSpPr>
          <p:spPr>
            <a:xfrm>
              <a:off x="6484575" y="1342750"/>
              <a:ext cx="62425" cy="53450"/>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82"/>
            <p:cNvSpPr/>
            <p:nvPr/>
          </p:nvSpPr>
          <p:spPr>
            <a:xfrm>
              <a:off x="6484575" y="1418975"/>
              <a:ext cx="62425" cy="5335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82"/>
            <p:cNvSpPr/>
            <p:nvPr/>
          </p:nvSpPr>
          <p:spPr>
            <a:xfrm>
              <a:off x="6484575" y="1495200"/>
              <a:ext cx="62425" cy="5332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82"/>
            <p:cNvSpPr/>
            <p:nvPr/>
          </p:nvSpPr>
          <p:spPr>
            <a:xfrm>
              <a:off x="65608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82"/>
            <p:cNvSpPr/>
            <p:nvPr/>
          </p:nvSpPr>
          <p:spPr>
            <a:xfrm>
              <a:off x="65608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82"/>
            <p:cNvSpPr/>
            <p:nvPr/>
          </p:nvSpPr>
          <p:spPr>
            <a:xfrm>
              <a:off x="663700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82"/>
            <p:cNvSpPr/>
            <p:nvPr/>
          </p:nvSpPr>
          <p:spPr>
            <a:xfrm>
              <a:off x="7094075" y="14952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82"/>
            <p:cNvSpPr/>
            <p:nvPr/>
          </p:nvSpPr>
          <p:spPr>
            <a:xfrm>
              <a:off x="671322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82"/>
            <p:cNvSpPr/>
            <p:nvPr/>
          </p:nvSpPr>
          <p:spPr>
            <a:xfrm>
              <a:off x="678922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82"/>
            <p:cNvSpPr/>
            <p:nvPr/>
          </p:nvSpPr>
          <p:spPr>
            <a:xfrm>
              <a:off x="686565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82"/>
            <p:cNvSpPr/>
            <p:nvPr/>
          </p:nvSpPr>
          <p:spPr>
            <a:xfrm>
              <a:off x="701787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82"/>
            <p:cNvSpPr/>
            <p:nvPr/>
          </p:nvSpPr>
          <p:spPr>
            <a:xfrm>
              <a:off x="69418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82"/>
            <p:cNvSpPr/>
            <p:nvPr/>
          </p:nvSpPr>
          <p:spPr>
            <a:xfrm>
              <a:off x="68656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82"/>
            <p:cNvSpPr/>
            <p:nvPr/>
          </p:nvSpPr>
          <p:spPr>
            <a:xfrm>
              <a:off x="678922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82"/>
            <p:cNvSpPr/>
            <p:nvPr/>
          </p:nvSpPr>
          <p:spPr>
            <a:xfrm>
              <a:off x="671322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82"/>
            <p:cNvSpPr/>
            <p:nvPr/>
          </p:nvSpPr>
          <p:spPr>
            <a:xfrm>
              <a:off x="6637000" y="1495200"/>
              <a:ext cx="62225" cy="5332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82"/>
            <p:cNvSpPr/>
            <p:nvPr/>
          </p:nvSpPr>
          <p:spPr>
            <a:xfrm>
              <a:off x="6637000" y="1571400"/>
              <a:ext cx="62225" cy="53250"/>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82"/>
            <p:cNvSpPr/>
            <p:nvPr/>
          </p:nvSpPr>
          <p:spPr>
            <a:xfrm>
              <a:off x="65608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82"/>
            <p:cNvSpPr/>
            <p:nvPr/>
          </p:nvSpPr>
          <p:spPr>
            <a:xfrm>
              <a:off x="6484575" y="1571400"/>
              <a:ext cx="62425" cy="53250"/>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82"/>
            <p:cNvSpPr/>
            <p:nvPr/>
          </p:nvSpPr>
          <p:spPr>
            <a:xfrm>
              <a:off x="6408350" y="1571400"/>
              <a:ext cx="62425" cy="53250"/>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82"/>
            <p:cNvSpPr/>
            <p:nvPr/>
          </p:nvSpPr>
          <p:spPr>
            <a:xfrm>
              <a:off x="63323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82"/>
            <p:cNvSpPr/>
            <p:nvPr/>
          </p:nvSpPr>
          <p:spPr>
            <a:xfrm>
              <a:off x="587527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82"/>
            <p:cNvSpPr/>
            <p:nvPr/>
          </p:nvSpPr>
          <p:spPr>
            <a:xfrm>
              <a:off x="587527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82"/>
            <p:cNvSpPr/>
            <p:nvPr/>
          </p:nvSpPr>
          <p:spPr>
            <a:xfrm>
              <a:off x="59514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82"/>
            <p:cNvSpPr/>
            <p:nvPr/>
          </p:nvSpPr>
          <p:spPr>
            <a:xfrm>
              <a:off x="59514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82"/>
            <p:cNvSpPr/>
            <p:nvPr/>
          </p:nvSpPr>
          <p:spPr>
            <a:xfrm>
              <a:off x="59514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82"/>
            <p:cNvSpPr/>
            <p:nvPr/>
          </p:nvSpPr>
          <p:spPr>
            <a:xfrm>
              <a:off x="595147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82"/>
            <p:cNvSpPr/>
            <p:nvPr/>
          </p:nvSpPr>
          <p:spPr>
            <a:xfrm>
              <a:off x="595147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82"/>
            <p:cNvSpPr/>
            <p:nvPr/>
          </p:nvSpPr>
          <p:spPr>
            <a:xfrm>
              <a:off x="595147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82"/>
            <p:cNvSpPr/>
            <p:nvPr/>
          </p:nvSpPr>
          <p:spPr>
            <a:xfrm>
              <a:off x="5951475"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82"/>
            <p:cNvSpPr/>
            <p:nvPr/>
          </p:nvSpPr>
          <p:spPr>
            <a:xfrm>
              <a:off x="595147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82"/>
            <p:cNvSpPr/>
            <p:nvPr/>
          </p:nvSpPr>
          <p:spPr>
            <a:xfrm>
              <a:off x="595147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82"/>
            <p:cNvSpPr/>
            <p:nvPr/>
          </p:nvSpPr>
          <p:spPr>
            <a:xfrm>
              <a:off x="6027500" y="141897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82"/>
            <p:cNvSpPr/>
            <p:nvPr/>
          </p:nvSpPr>
          <p:spPr>
            <a:xfrm>
              <a:off x="6027500" y="14952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82"/>
            <p:cNvSpPr/>
            <p:nvPr/>
          </p:nvSpPr>
          <p:spPr>
            <a:xfrm>
              <a:off x="6027500" y="1571400"/>
              <a:ext cx="62425" cy="53250"/>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82"/>
            <p:cNvSpPr/>
            <p:nvPr/>
          </p:nvSpPr>
          <p:spPr>
            <a:xfrm>
              <a:off x="6027500" y="164740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82"/>
            <p:cNvSpPr/>
            <p:nvPr/>
          </p:nvSpPr>
          <p:spPr>
            <a:xfrm>
              <a:off x="6027500" y="172362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82"/>
            <p:cNvSpPr/>
            <p:nvPr/>
          </p:nvSpPr>
          <p:spPr>
            <a:xfrm>
              <a:off x="6027500" y="179985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82"/>
            <p:cNvSpPr/>
            <p:nvPr/>
          </p:nvSpPr>
          <p:spPr>
            <a:xfrm>
              <a:off x="6027500" y="1876050"/>
              <a:ext cx="62425" cy="5335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82"/>
            <p:cNvSpPr/>
            <p:nvPr/>
          </p:nvSpPr>
          <p:spPr>
            <a:xfrm>
              <a:off x="6027500" y="1952050"/>
              <a:ext cx="62425" cy="53450"/>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82"/>
            <p:cNvSpPr/>
            <p:nvPr/>
          </p:nvSpPr>
          <p:spPr>
            <a:xfrm>
              <a:off x="6103700"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82"/>
            <p:cNvSpPr/>
            <p:nvPr/>
          </p:nvSpPr>
          <p:spPr>
            <a:xfrm>
              <a:off x="6103700" y="14952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82"/>
            <p:cNvSpPr/>
            <p:nvPr/>
          </p:nvSpPr>
          <p:spPr>
            <a:xfrm>
              <a:off x="6103700"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82"/>
            <p:cNvSpPr/>
            <p:nvPr/>
          </p:nvSpPr>
          <p:spPr>
            <a:xfrm>
              <a:off x="6103700"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82"/>
            <p:cNvSpPr/>
            <p:nvPr/>
          </p:nvSpPr>
          <p:spPr>
            <a:xfrm>
              <a:off x="6103700" y="172362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82"/>
            <p:cNvSpPr/>
            <p:nvPr/>
          </p:nvSpPr>
          <p:spPr>
            <a:xfrm>
              <a:off x="6103700" y="17998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82"/>
            <p:cNvSpPr/>
            <p:nvPr/>
          </p:nvSpPr>
          <p:spPr>
            <a:xfrm>
              <a:off x="6103700" y="1876050"/>
              <a:ext cx="62425" cy="53275"/>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82"/>
            <p:cNvSpPr/>
            <p:nvPr/>
          </p:nvSpPr>
          <p:spPr>
            <a:xfrm>
              <a:off x="6103700"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82"/>
            <p:cNvSpPr/>
            <p:nvPr/>
          </p:nvSpPr>
          <p:spPr>
            <a:xfrm>
              <a:off x="61799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82"/>
            <p:cNvSpPr/>
            <p:nvPr/>
          </p:nvSpPr>
          <p:spPr>
            <a:xfrm>
              <a:off x="61799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82"/>
            <p:cNvSpPr/>
            <p:nvPr/>
          </p:nvSpPr>
          <p:spPr>
            <a:xfrm>
              <a:off x="61799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82"/>
            <p:cNvSpPr/>
            <p:nvPr/>
          </p:nvSpPr>
          <p:spPr>
            <a:xfrm>
              <a:off x="6256150" y="141897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82"/>
            <p:cNvSpPr/>
            <p:nvPr/>
          </p:nvSpPr>
          <p:spPr>
            <a:xfrm>
              <a:off x="6256150" y="149520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82"/>
            <p:cNvSpPr/>
            <p:nvPr/>
          </p:nvSpPr>
          <p:spPr>
            <a:xfrm>
              <a:off x="6256150" y="1571400"/>
              <a:ext cx="62200" cy="53250"/>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82"/>
            <p:cNvSpPr/>
            <p:nvPr/>
          </p:nvSpPr>
          <p:spPr>
            <a:xfrm>
              <a:off x="625615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82"/>
            <p:cNvSpPr/>
            <p:nvPr/>
          </p:nvSpPr>
          <p:spPr>
            <a:xfrm>
              <a:off x="61799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82"/>
            <p:cNvSpPr/>
            <p:nvPr/>
          </p:nvSpPr>
          <p:spPr>
            <a:xfrm>
              <a:off x="61799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82"/>
            <p:cNvSpPr/>
            <p:nvPr/>
          </p:nvSpPr>
          <p:spPr>
            <a:xfrm>
              <a:off x="617992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82"/>
            <p:cNvSpPr/>
            <p:nvPr/>
          </p:nvSpPr>
          <p:spPr>
            <a:xfrm>
              <a:off x="61799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82"/>
            <p:cNvSpPr/>
            <p:nvPr/>
          </p:nvSpPr>
          <p:spPr>
            <a:xfrm>
              <a:off x="61799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82"/>
            <p:cNvSpPr/>
            <p:nvPr/>
          </p:nvSpPr>
          <p:spPr>
            <a:xfrm>
              <a:off x="61799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82"/>
            <p:cNvSpPr/>
            <p:nvPr/>
          </p:nvSpPr>
          <p:spPr>
            <a:xfrm>
              <a:off x="6103700"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82"/>
            <p:cNvSpPr/>
            <p:nvPr/>
          </p:nvSpPr>
          <p:spPr>
            <a:xfrm>
              <a:off x="6027500" y="2028275"/>
              <a:ext cx="62425" cy="53450"/>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82"/>
            <p:cNvSpPr/>
            <p:nvPr/>
          </p:nvSpPr>
          <p:spPr>
            <a:xfrm>
              <a:off x="6027500" y="21045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82"/>
            <p:cNvSpPr/>
            <p:nvPr/>
          </p:nvSpPr>
          <p:spPr>
            <a:xfrm>
              <a:off x="595147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82"/>
            <p:cNvSpPr/>
            <p:nvPr/>
          </p:nvSpPr>
          <p:spPr>
            <a:xfrm>
              <a:off x="5494400" y="164740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82"/>
            <p:cNvSpPr/>
            <p:nvPr/>
          </p:nvSpPr>
          <p:spPr>
            <a:xfrm>
              <a:off x="54944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82"/>
            <p:cNvSpPr/>
            <p:nvPr/>
          </p:nvSpPr>
          <p:spPr>
            <a:xfrm>
              <a:off x="54944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82"/>
            <p:cNvSpPr/>
            <p:nvPr/>
          </p:nvSpPr>
          <p:spPr>
            <a:xfrm>
              <a:off x="5494400" y="1876050"/>
              <a:ext cx="62225" cy="53300"/>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82"/>
            <p:cNvSpPr/>
            <p:nvPr/>
          </p:nvSpPr>
          <p:spPr>
            <a:xfrm>
              <a:off x="5494400" y="1952050"/>
              <a:ext cx="62225" cy="53450"/>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82"/>
            <p:cNvSpPr/>
            <p:nvPr/>
          </p:nvSpPr>
          <p:spPr>
            <a:xfrm>
              <a:off x="5494400"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82"/>
            <p:cNvSpPr/>
            <p:nvPr/>
          </p:nvSpPr>
          <p:spPr>
            <a:xfrm>
              <a:off x="54944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82"/>
            <p:cNvSpPr/>
            <p:nvPr/>
          </p:nvSpPr>
          <p:spPr>
            <a:xfrm>
              <a:off x="54944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82"/>
            <p:cNvSpPr/>
            <p:nvPr/>
          </p:nvSpPr>
          <p:spPr>
            <a:xfrm>
              <a:off x="54944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82"/>
            <p:cNvSpPr/>
            <p:nvPr/>
          </p:nvSpPr>
          <p:spPr>
            <a:xfrm>
              <a:off x="5494400"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82"/>
            <p:cNvSpPr/>
            <p:nvPr/>
          </p:nvSpPr>
          <p:spPr>
            <a:xfrm>
              <a:off x="54944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82"/>
            <p:cNvSpPr/>
            <p:nvPr/>
          </p:nvSpPr>
          <p:spPr>
            <a:xfrm>
              <a:off x="5494400" y="2561575"/>
              <a:ext cx="62225" cy="53425"/>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82"/>
            <p:cNvSpPr/>
            <p:nvPr/>
          </p:nvSpPr>
          <p:spPr>
            <a:xfrm>
              <a:off x="5494400" y="2637775"/>
              <a:ext cx="62225" cy="53450"/>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82"/>
            <p:cNvSpPr/>
            <p:nvPr/>
          </p:nvSpPr>
          <p:spPr>
            <a:xfrm>
              <a:off x="549440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82"/>
            <p:cNvSpPr/>
            <p:nvPr/>
          </p:nvSpPr>
          <p:spPr>
            <a:xfrm>
              <a:off x="549440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82"/>
            <p:cNvSpPr/>
            <p:nvPr/>
          </p:nvSpPr>
          <p:spPr>
            <a:xfrm>
              <a:off x="5570625" y="1266550"/>
              <a:ext cx="62200" cy="53450"/>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82"/>
            <p:cNvSpPr/>
            <p:nvPr/>
          </p:nvSpPr>
          <p:spPr>
            <a:xfrm>
              <a:off x="5570625" y="134275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82"/>
            <p:cNvSpPr/>
            <p:nvPr/>
          </p:nvSpPr>
          <p:spPr>
            <a:xfrm>
              <a:off x="5570625" y="141897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82"/>
            <p:cNvSpPr/>
            <p:nvPr/>
          </p:nvSpPr>
          <p:spPr>
            <a:xfrm>
              <a:off x="5570625" y="1495200"/>
              <a:ext cx="62200" cy="5332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82"/>
            <p:cNvSpPr/>
            <p:nvPr/>
          </p:nvSpPr>
          <p:spPr>
            <a:xfrm>
              <a:off x="5570625" y="1571400"/>
              <a:ext cx="62200" cy="53250"/>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82"/>
            <p:cNvSpPr/>
            <p:nvPr/>
          </p:nvSpPr>
          <p:spPr>
            <a:xfrm>
              <a:off x="5570625" y="164740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82"/>
            <p:cNvSpPr/>
            <p:nvPr/>
          </p:nvSpPr>
          <p:spPr>
            <a:xfrm>
              <a:off x="5570625"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82"/>
            <p:cNvSpPr/>
            <p:nvPr/>
          </p:nvSpPr>
          <p:spPr>
            <a:xfrm>
              <a:off x="5570625"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82"/>
            <p:cNvSpPr/>
            <p:nvPr/>
          </p:nvSpPr>
          <p:spPr>
            <a:xfrm>
              <a:off x="5570625" y="187605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82"/>
            <p:cNvSpPr/>
            <p:nvPr/>
          </p:nvSpPr>
          <p:spPr>
            <a:xfrm>
              <a:off x="5570625" y="1952050"/>
              <a:ext cx="62200" cy="53450"/>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82"/>
            <p:cNvSpPr/>
            <p:nvPr/>
          </p:nvSpPr>
          <p:spPr>
            <a:xfrm>
              <a:off x="5570625" y="2028275"/>
              <a:ext cx="62200" cy="53450"/>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82"/>
            <p:cNvSpPr/>
            <p:nvPr/>
          </p:nvSpPr>
          <p:spPr>
            <a:xfrm>
              <a:off x="5570625"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82"/>
            <p:cNvSpPr/>
            <p:nvPr/>
          </p:nvSpPr>
          <p:spPr>
            <a:xfrm>
              <a:off x="5570625" y="218070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82"/>
            <p:cNvSpPr/>
            <p:nvPr/>
          </p:nvSpPr>
          <p:spPr>
            <a:xfrm>
              <a:off x="5570625" y="2256925"/>
              <a:ext cx="62425" cy="53425"/>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82"/>
            <p:cNvSpPr/>
            <p:nvPr/>
          </p:nvSpPr>
          <p:spPr>
            <a:xfrm>
              <a:off x="5570625" y="2333125"/>
              <a:ext cx="62200" cy="53450"/>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82"/>
            <p:cNvSpPr/>
            <p:nvPr/>
          </p:nvSpPr>
          <p:spPr>
            <a:xfrm>
              <a:off x="5570625" y="2485550"/>
              <a:ext cx="62200" cy="53300"/>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82"/>
            <p:cNvSpPr/>
            <p:nvPr/>
          </p:nvSpPr>
          <p:spPr>
            <a:xfrm>
              <a:off x="5570625" y="2561575"/>
              <a:ext cx="62200" cy="53425"/>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82"/>
            <p:cNvSpPr/>
            <p:nvPr/>
          </p:nvSpPr>
          <p:spPr>
            <a:xfrm>
              <a:off x="55706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82"/>
            <p:cNvSpPr/>
            <p:nvPr/>
          </p:nvSpPr>
          <p:spPr>
            <a:xfrm>
              <a:off x="5570625" y="2866425"/>
              <a:ext cx="62200" cy="53275"/>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82"/>
            <p:cNvSpPr/>
            <p:nvPr/>
          </p:nvSpPr>
          <p:spPr>
            <a:xfrm>
              <a:off x="5570625" y="2790200"/>
              <a:ext cx="62200" cy="5335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82"/>
            <p:cNvSpPr/>
            <p:nvPr/>
          </p:nvSpPr>
          <p:spPr>
            <a:xfrm>
              <a:off x="5570625"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82"/>
            <p:cNvSpPr/>
            <p:nvPr/>
          </p:nvSpPr>
          <p:spPr>
            <a:xfrm>
              <a:off x="56468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82"/>
            <p:cNvSpPr/>
            <p:nvPr/>
          </p:nvSpPr>
          <p:spPr>
            <a:xfrm>
              <a:off x="56468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82"/>
            <p:cNvSpPr/>
            <p:nvPr/>
          </p:nvSpPr>
          <p:spPr>
            <a:xfrm>
              <a:off x="56468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82"/>
            <p:cNvSpPr/>
            <p:nvPr/>
          </p:nvSpPr>
          <p:spPr>
            <a:xfrm>
              <a:off x="564682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82"/>
            <p:cNvSpPr/>
            <p:nvPr/>
          </p:nvSpPr>
          <p:spPr>
            <a:xfrm>
              <a:off x="56468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82"/>
            <p:cNvSpPr/>
            <p:nvPr/>
          </p:nvSpPr>
          <p:spPr>
            <a:xfrm>
              <a:off x="56468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82"/>
            <p:cNvSpPr/>
            <p:nvPr/>
          </p:nvSpPr>
          <p:spPr>
            <a:xfrm>
              <a:off x="5646825" y="1876050"/>
              <a:ext cx="62225" cy="5335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82"/>
            <p:cNvSpPr/>
            <p:nvPr/>
          </p:nvSpPr>
          <p:spPr>
            <a:xfrm>
              <a:off x="56468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82"/>
            <p:cNvSpPr/>
            <p:nvPr/>
          </p:nvSpPr>
          <p:spPr>
            <a:xfrm>
              <a:off x="56468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82"/>
            <p:cNvSpPr/>
            <p:nvPr/>
          </p:nvSpPr>
          <p:spPr>
            <a:xfrm>
              <a:off x="56468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82"/>
            <p:cNvSpPr/>
            <p:nvPr/>
          </p:nvSpPr>
          <p:spPr>
            <a:xfrm>
              <a:off x="56468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82"/>
            <p:cNvSpPr/>
            <p:nvPr/>
          </p:nvSpPr>
          <p:spPr>
            <a:xfrm>
              <a:off x="5646825"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82"/>
            <p:cNvSpPr/>
            <p:nvPr/>
          </p:nvSpPr>
          <p:spPr>
            <a:xfrm>
              <a:off x="56468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82"/>
            <p:cNvSpPr/>
            <p:nvPr/>
          </p:nvSpPr>
          <p:spPr>
            <a:xfrm>
              <a:off x="5646825" y="2485550"/>
              <a:ext cx="62225" cy="53300"/>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82"/>
            <p:cNvSpPr/>
            <p:nvPr/>
          </p:nvSpPr>
          <p:spPr>
            <a:xfrm>
              <a:off x="56468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82"/>
            <p:cNvSpPr/>
            <p:nvPr/>
          </p:nvSpPr>
          <p:spPr>
            <a:xfrm>
              <a:off x="56468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82"/>
            <p:cNvSpPr/>
            <p:nvPr/>
          </p:nvSpPr>
          <p:spPr>
            <a:xfrm>
              <a:off x="5646825" y="2637775"/>
              <a:ext cx="62225" cy="53450"/>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82"/>
            <p:cNvSpPr/>
            <p:nvPr/>
          </p:nvSpPr>
          <p:spPr>
            <a:xfrm>
              <a:off x="5723050"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82"/>
            <p:cNvSpPr/>
            <p:nvPr/>
          </p:nvSpPr>
          <p:spPr>
            <a:xfrm>
              <a:off x="5723050"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82"/>
            <p:cNvSpPr/>
            <p:nvPr/>
          </p:nvSpPr>
          <p:spPr>
            <a:xfrm>
              <a:off x="5723050" y="1571400"/>
              <a:ext cx="62150" cy="53250"/>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82"/>
            <p:cNvSpPr/>
            <p:nvPr/>
          </p:nvSpPr>
          <p:spPr>
            <a:xfrm>
              <a:off x="5723050"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82"/>
            <p:cNvSpPr/>
            <p:nvPr/>
          </p:nvSpPr>
          <p:spPr>
            <a:xfrm>
              <a:off x="5723050" y="17236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82"/>
            <p:cNvSpPr/>
            <p:nvPr/>
          </p:nvSpPr>
          <p:spPr>
            <a:xfrm>
              <a:off x="5723050" y="17998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82"/>
            <p:cNvSpPr/>
            <p:nvPr/>
          </p:nvSpPr>
          <p:spPr>
            <a:xfrm>
              <a:off x="5723050"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82"/>
            <p:cNvSpPr/>
            <p:nvPr/>
          </p:nvSpPr>
          <p:spPr>
            <a:xfrm>
              <a:off x="5723050"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82"/>
            <p:cNvSpPr/>
            <p:nvPr/>
          </p:nvSpPr>
          <p:spPr>
            <a:xfrm>
              <a:off x="5723050"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82"/>
            <p:cNvSpPr/>
            <p:nvPr/>
          </p:nvSpPr>
          <p:spPr>
            <a:xfrm>
              <a:off x="5723050"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82"/>
            <p:cNvSpPr/>
            <p:nvPr/>
          </p:nvSpPr>
          <p:spPr>
            <a:xfrm>
              <a:off x="5723050"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82"/>
            <p:cNvSpPr/>
            <p:nvPr/>
          </p:nvSpPr>
          <p:spPr>
            <a:xfrm>
              <a:off x="57230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82"/>
            <p:cNvSpPr/>
            <p:nvPr/>
          </p:nvSpPr>
          <p:spPr>
            <a:xfrm>
              <a:off x="5723050"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82"/>
            <p:cNvSpPr/>
            <p:nvPr/>
          </p:nvSpPr>
          <p:spPr>
            <a:xfrm>
              <a:off x="5722850" y="2485550"/>
              <a:ext cx="62425" cy="53300"/>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82"/>
            <p:cNvSpPr/>
            <p:nvPr/>
          </p:nvSpPr>
          <p:spPr>
            <a:xfrm>
              <a:off x="5723050"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82"/>
            <p:cNvSpPr/>
            <p:nvPr/>
          </p:nvSpPr>
          <p:spPr>
            <a:xfrm>
              <a:off x="5722850" y="2637775"/>
              <a:ext cx="62425" cy="53450"/>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82"/>
            <p:cNvSpPr/>
            <p:nvPr/>
          </p:nvSpPr>
          <p:spPr>
            <a:xfrm>
              <a:off x="5799275" y="141897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82"/>
            <p:cNvSpPr/>
            <p:nvPr/>
          </p:nvSpPr>
          <p:spPr>
            <a:xfrm>
              <a:off x="5799275" y="149520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82"/>
            <p:cNvSpPr/>
            <p:nvPr/>
          </p:nvSpPr>
          <p:spPr>
            <a:xfrm>
              <a:off x="5799275" y="1571400"/>
              <a:ext cx="62150" cy="53275"/>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82"/>
            <p:cNvSpPr/>
            <p:nvPr/>
          </p:nvSpPr>
          <p:spPr>
            <a:xfrm>
              <a:off x="5799275" y="164740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82"/>
            <p:cNvSpPr/>
            <p:nvPr/>
          </p:nvSpPr>
          <p:spPr>
            <a:xfrm>
              <a:off x="5799275" y="172362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82"/>
            <p:cNvSpPr/>
            <p:nvPr/>
          </p:nvSpPr>
          <p:spPr>
            <a:xfrm>
              <a:off x="5799275" y="1799825"/>
              <a:ext cx="62150" cy="53300"/>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82"/>
            <p:cNvSpPr/>
            <p:nvPr/>
          </p:nvSpPr>
          <p:spPr>
            <a:xfrm>
              <a:off x="5799275" y="187605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82"/>
            <p:cNvSpPr/>
            <p:nvPr/>
          </p:nvSpPr>
          <p:spPr>
            <a:xfrm>
              <a:off x="5799275" y="1952050"/>
              <a:ext cx="62200" cy="53500"/>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82"/>
            <p:cNvSpPr/>
            <p:nvPr/>
          </p:nvSpPr>
          <p:spPr>
            <a:xfrm>
              <a:off x="5799275" y="2028275"/>
              <a:ext cx="62200" cy="53450"/>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82"/>
            <p:cNvSpPr/>
            <p:nvPr/>
          </p:nvSpPr>
          <p:spPr>
            <a:xfrm>
              <a:off x="587527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82"/>
            <p:cNvSpPr/>
            <p:nvPr/>
          </p:nvSpPr>
          <p:spPr>
            <a:xfrm>
              <a:off x="587527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82"/>
            <p:cNvSpPr/>
            <p:nvPr/>
          </p:nvSpPr>
          <p:spPr>
            <a:xfrm>
              <a:off x="587527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82"/>
            <p:cNvSpPr/>
            <p:nvPr/>
          </p:nvSpPr>
          <p:spPr>
            <a:xfrm>
              <a:off x="587527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82"/>
            <p:cNvSpPr/>
            <p:nvPr/>
          </p:nvSpPr>
          <p:spPr>
            <a:xfrm>
              <a:off x="587527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82"/>
            <p:cNvSpPr/>
            <p:nvPr/>
          </p:nvSpPr>
          <p:spPr>
            <a:xfrm>
              <a:off x="587527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82"/>
            <p:cNvSpPr/>
            <p:nvPr/>
          </p:nvSpPr>
          <p:spPr>
            <a:xfrm>
              <a:off x="5875275" y="1876050"/>
              <a:ext cx="62225" cy="5335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82"/>
            <p:cNvSpPr/>
            <p:nvPr/>
          </p:nvSpPr>
          <p:spPr>
            <a:xfrm>
              <a:off x="587527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82"/>
            <p:cNvSpPr/>
            <p:nvPr/>
          </p:nvSpPr>
          <p:spPr>
            <a:xfrm>
              <a:off x="587527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82"/>
            <p:cNvSpPr/>
            <p:nvPr/>
          </p:nvSpPr>
          <p:spPr>
            <a:xfrm>
              <a:off x="587527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82"/>
            <p:cNvSpPr/>
            <p:nvPr/>
          </p:nvSpPr>
          <p:spPr>
            <a:xfrm>
              <a:off x="5799275" y="2104500"/>
              <a:ext cx="62200" cy="5332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82"/>
            <p:cNvSpPr/>
            <p:nvPr/>
          </p:nvSpPr>
          <p:spPr>
            <a:xfrm>
              <a:off x="5799275" y="218070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82"/>
            <p:cNvSpPr/>
            <p:nvPr/>
          </p:nvSpPr>
          <p:spPr>
            <a:xfrm>
              <a:off x="5799275" y="2256925"/>
              <a:ext cx="62350" cy="53425"/>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82"/>
            <p:cNvSpPr/>
            <p:nvPr/>
          </p:nvSpPr>
          <p:spPr>
            <a:xfrm>
              <a:off x="5799275" y="2333125"/>
              <a:ext cx="62200" cy="53450"/>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82"/>
            <p:cNvSpPr/>
            <p:nvPr/>
          </p:nvSpPr>
          <p:spPr>
            <a:xfrm>
              <a:off x="5799050" y="2637775"/>
              <a:ext cx="62425" cy="53450"/>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82"/>
            <p:cNvSpPr/>
            <p:nvPr/>
          </p:nvSpPr>
          <p:spPr>
            <a:xfrm>
              <a:off x="5799275" y="2561575"/>
              <a:ext cx="62200" cy="53425"/>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82"/>
            <p:cNvSpPr/>
            <p:nvPr/>
          </p:nvSpPr>
          <p:spPr>
            <a:xfrm>
              <a:off x="5799050" y="2485550"/>
              <a:ext cx="62425" cy="53300"/>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82"/>
            <p:cNvSpPr/>
            <p:nvPr/>
          </p:nvSpPr>
          <p:spPr>
            <a:xfrm>
              <a:off x="5799275" y="240935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82"/>
            <p:cNvSpPr/>
            <p:nvPr/>
          </p:nvSpPr>
          <p:spPr>
            <a:xfrm>
              <a:off x="5723050"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82"/>
            <p:cNvSpPr/>
            <p:nvPr/>
          </p:nvSpPr>
          <p:spPr>
            <a:xfrm>
              <a:off x="56468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3581;p82"/>
            <p:cNvSpPr/>
            <p:nvPr/>
          </p:nvSpPr>
          <p:spPr>
            <a:xfrm>
              <a:off x="5570625" y="240935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3582;p82"/>
            <p:cNvSpPr/>
            <p:nvPr/>
          </p:nvSpPr>
          <p:spPr>
            <a:xfrm>
              <a:off x="54944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82"/>
            <p:cNvSpPr/>
            <p:nvPr/>
          </p:nvSpPr>
          <p:spPr>
            <a:xfrm>
              <a:off x="5418200" y="240935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82"/>
            <p:cNvSpPr/>
            <p:nvPr/>
          </p:nvSpPr>
          <p:spPr>
            <a:xfrm>
              <a:off x="5341975"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82"/>
            <p:cNvSpPr/>
            <p:nvPr/>
          </p:nvSpPr>
          <p:spPr>
            <a:xfrm>
              <a:off x="6027500" y="3399500"/>
              <a:ext cx="62425" cy="5335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82"/>
            <p:cNvSpPr/>
            <p:nvPr/>
          </p:nvSpPr>
          <p:spPr>
            <a:xfrm>
              <a:off x="6027500" y="33233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82"/>
            <p:cNvSpPr/>
            <p:nvPr/>
          </p:nvSpPr>
          <p:spPr>
            <a:xfrm>
              <a:off x="6103700"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8" name="Google Shape;3588;p82"/>
            <p:cNvSpPr/>
            <p:nvPr/>
          </p:nvSpPr>
          <p:spPr>
            <a:xfrm>
              <a:off x="6103700" y="3094850"/>
              <a:ext cx="62425" cy="5335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589;p82"/>
            <p:cNvSpPr/>
            <p:nvPr/>
          </p:nvSpPr>
          <p:spPr>
            <a:xfrm>
              <a:off x="5951475"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82"/>
            <p:cNvSpPr/>
            <p:nvPr/>
          </p:nvSpPr>
          <p:spPr>
            <a:xfrm>
              <a:off x="595147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82"/>
            <p:cNvSpPr/>
            <p:nvPr/>
          </p:nvSpPr>
          <p:spPr>
            <a:xfrm>
              <a:off x="587527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82"/>
            <p:cNvSpPr/>
            <p:nvPr/>
          </p:nvSpPr>
          <p:spPr>
            <a:xfrm>
              <a:off x="587527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82"/>
            <p:cNvSpPr/>
            <p:nvPr/>
          </p:nvSpPr>
          <p:spPr>
            <a:xfrm>
              <a:off x="587527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82"/>
            <p:cNvSpPr/>
            <p:nvPr/>
          </p:nvSpPr>
          <p:spPr>
            <a:xfrm>
              <a:off x="5799125" y="3399500"/>
              <a:ext cx="62350" cy="53450"/>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82"/>
            <p:cNvSpPr/>
            <p:nvPr/>
          </p:nvSpPr>
          <p:spPr>
            <a:xfrm>
              <a:off x="5799125" y="3323300"/>
              <a:ext cx="62350" cy="53425"/>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82"/>
            <p:cNvSpPr/>
            <p:nvPr/>
          </p:nvSpPr>
          <p:spPr>
            <a:xfrm>
              <a:off x="6027500" y="355192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82"/>
            <p:cNvSpPr/>
            <p:nvPr/>
          </p:nvSpPr>
          <p:spPr>
            <a:xfrm>
              <a:off x="5951475"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82"/>
            <p:cNvSpPr/>
            <p:nvPr/>
          </p:nvSpPr>
          <p:spPr>
            <a:xfrm>
              <a:off x="587527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82"/>
            <p:cNvSpPr/>
            <p:nvPr/>
          </p:nvSpPr>
          <p:spPr>
            <a:xfrm>
              <a:off x="5799050" y="3551925"/>
              <a:ext cx="62375" cy="53300"/>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3600;p82"/>
            <p:cNvSpPr/>
            <p:nvPr/>
          </p:nvSpPr>
          <p:spPr>
            <a:xfrm>
              <a:off x="5723050" y="3551925"/>
              <a:ext cx="62150" cy="53300"/>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1" name="Google Shape;3601;p82"/>
            <p:cNvSpPr/>
            <p:nvPr/>
          </p:nvSpPr>
          <p:spPr>
            <a:xfrm>
              <a:off x="5723050"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2" name="Google Shape;3602;p82"/>
            <p:cNvSpPr/>
            <p:nvPr/>
          </p:nvSpPr>
          <p:spPr>
            <a:xfrm>
              <a:off x="56468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3603;p82"/>
            <p:cNvSpPr/>
            <p:nvPr/>
          </p:nvSpPr>
          <p:spPr>
            <a:xfrm>
              <a:off x="5646700" y="3399500"/>
              <a:ext cx="62350" cy="5335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3604;p82"/>
            <p:cNvSpPr/>
            <p:nvPr/>
          </p:nvSpPr>
          <p:spPr>
            <a:xfrm>
              <a:off x="5570475" y="3399500"/>
              <a:ext cx="62350" cy="5335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82"/>
            <p:cNvSpPr/>
            <p:nvPr/>
          </p:nvSpPr>
          <p:spPr>
            <a:xfrm>
              <a:off x="5570475"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82"/>
            <p:cNvSpPr/>
            <p:nvPr/>
          </p:nvSpPr>
          <p:spPr>
            <a:xfrm>
              <a:off x="5494275" y="3323300"/>
              <a:ext cx="62350" cy="53425"/>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7" name="Google Shape;3607;p82"/>
            <p:cNvSpPr/>
            <p:nvPr/>
          </p:nvSpPr>
          <p:spPr>
            <a:xfrm>
              <a:off x="5494275" y="3247075"/>
              <a:ext cx="62350" cy="53500"/>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82"/>
            <p:cNvSpPr/>
            <p:nvPr/>
          </p:nvSpPr>
          <p:spPr>
            <a:xfrm>
              <a:off x="5646700" y="3247075"/>
              <a:ext cx="62350" cy="53450"/>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3609;p82"/>
            <p:cNvSpPr/>
            <p:nvPr/>
          </p:nvSpPr>
          <p:spPr>
            <a:xfrm>
              <a:off x="5570625" y="3171075"/>
              <a:ext cx="62200" cy="5335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0" name="Google Shape;3610;p82"/>
            <p:cNvSpPr/>
            <p:nvPr/>
          </p:nvSpPr>
          <p:spPr>
            <a:xfrm>
              <a:off x="5494400"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1" name="Google Shape;3611;p82"/>
            <p:cNvSpPr/>
            <p:nvPr/>
          </p:nvSpPr>
          <p:spPr>
            <a:xfrm>
              <a:off x="732252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2" name="Google Shape;3612;p82"/>
            <p:cNvSpPr/>
            <p:nvPr/>
          </p:nvSpPr>
          <p:spPr>
            <a:xfrm>
              <a:off x="72465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3" name="Google Shape;3613;p82"/>
            <p:cNvSpPr/>
            <p:nvPr/>
          </p:nvSpPr>
          <p:spPr>
            <a:xfrm>
              <a:off x="72465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82"/>
            <p:cNvSpPr/>
            <p:nvPr/>
          </p:nvSpPr>
          <p:spPr>
            <a:xfrm>
              <a:off x="71703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82"/>
            <p:cNvSpPr/>
            <p:nvPr/>
          </p:nvSpPr>
          <p:spPr>
            <a:xfrm>
              <a:off x="71703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82"/>
            <p:cNvSpPr/>
            <p:nvPr/>
          </p:nvSpPr>
          <p:spPr>
            <a:xfrm>
              <a:off x="7094075"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82"/>
            <p:cNvSpPr/>
            <p:nvPr/>
          </p:nvSpPr>
          <p:spPr>
            <a:xfrm>
              <a:off x="7094075" y="141897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82"/>
            <p:cNvSpPr/>
            <p:nvPr/>
          </p:nvSpPr>
          <p:spPr>
            <a:xfrm>
              <a:off x="7017875" y="1571400"/>
              <a:ext cx="62400" cy="53250"/>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82"/>
            <p:cNvSpPr/>
            <p:nvPr/>
          </p:nvSpPr>
          <p:spPr>
            <a:xfrm>
              <a:off x="7017875" y="1418975"/>
              <a:ext cx="62400" cy="5335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82"/>
            <p:cNvSpPr/>
            <p:nvPr/>
          </p:nvSpPr>
          <p:spPr>
            <a:xfrm>
              <a:off x="694185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82"/>
            <p:cNvSpPr/>
            <p:nvPr/>
          </p:nvSpPr>
          <p:spPr>
            <a:xfrm>
              <a:off x="69418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82"/>
            <p:cNvSpPr/>
            <p:nvPr/>
          </p:nvSpPr>
          <p:spPr>
            <a:xfrm>
              <a:off x="69418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82"/>
            <p:cNvSpPr/>
            <p:nvPr/>
          </p:nvSpPr>
          <p:spPr>
            <a:xfrm>
              <a:off x="69418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82"/>
            <p:cNvSpPr/>
            <p:nvPr/>
          </p:nvSpPr>
          <p:spPr>
            <a:xfrm>
              <a:off x="68656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82"/>
            <p:cNvSpPr/>
            <p:nvPr/>
          </p:nvSpPr>
          <p:spPr>
            <a:xfrm>
              <a:off x="686565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82"/>
            <p:cNvSpPr/>
            <p:nvPr/>
          </p:nvSpPr>
          <p:spPr>
            <a:xfrm>
              <a:off x="68656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82"/>
            <p:cNvSpPr/>
            <p:nvPr/>
          </p:nvSpPr>
          <p:spPr>
            <a:xfrm>
              <a:off x="68656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8" name="Google Shape;3628;p82"/>
            <p:cNvSpPr/>
            <p:nvPr/>
          </p:nvSpPr>
          <p:spPr>
            <a:xfrm>
              <a:off x="678922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82"/>
            <p:cNvSpPr/>
            <p:nvPr/>
          </p:nvSpPr>
          <p:spPr>
            <a:xfrm>
              <a:off x="678922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3630;p82"/>
            <p:cNvSpPr/>
            <p:nvPr/>
          </p:nvSpPr>
          <p:spPr>
            <a:xfrm>
              <a:off x="678922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82"/>
            <p:cNvSpPr/>
            <p:nvPr/>
          </p:nvSpPr>
          <p:spPr>
            <a:xfrm>
              <a:off x="6789225" y="134275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82"/>
            <p:cNvSpPr/>
            <p:nvPr/>
          </p:nvSpPr>
          <p:spPr>
            <a:xfrm>
              <a:off x="671322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3633;p82"/>
            <p:cNvSpPr/>
            <p:nvPr/>
          </p:nvSpPr>
          <p:spPr>
            <a:xfrm>
              <a:off x="671322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82"/>
            <p:cNvSpPr/>
            <p:nvPr/>
          </p:nvSpPr>
          <p:spPr>
            <a:xfrm>
              <a:off x="671322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82"/>
            <p:cNvSpPr/>
            <p:nvPr/>
          </p:nvSpPr>
          <p:spPr>
            <a:xfrm>
              <a:off x="671322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82"/>
            <p:cNvSpPr/>
            <p:nvPr/>
          </p:nvSpPr>
          <p:spPr>
            <a:xfrm>
              <a:off x="671322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82"/>
            <p:cNvSpPr/>
            <p:nvPr/>
          </p:nvSpPr>
          <p:spPr>
            <a:xfrm>
              <a:off x="6637000" y="164740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82"/>
            <p:cNvSpPr/>
            <p:nvPr/>
          </p:nvSpPr>
          <p:spPr>
            <a:xfrm>
              <a:off x="6637000" y="134275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3639;p82"/>
            <p:cNvSpPr/>
            <p:nvPr/>
          </p:nvSpPr>
          <p:spPr>
            <a:xfrm>
              <a:off x="6560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82"/>
            <p:cNvSpPr/>
            <p:nvPr/>
          </p:nvSpPr>
          <p:spPr>
            <a:xfrm>
              <a:off x="656080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82"/>
            <p:cNvSpPr/>
            <p:nvPr/>
          </p:nvSpPr>
          <p:spPr>
            <a:xfrm>
              <a:off x="6560800" y="1266550"/>
              <a:ext cx="62200" cy="53450"/>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2" name="Google Shape;3642;p82"/>
            <p:cNvSpPr/>
            <p:nvPr/>
          </p:nvSpPr>
          <p:spPr>
            <a:xfrm>
              <a:off x="6484575" y="1647400"/>
              <a:ext cx="62425" cy="53450"/>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3643;p82"/>
            <p:cNvSpPr/>
            <p:nvPr/>
          </p:nvSpPr>
          <p:spPr>
            <a:xfrm>
              <a:off x="6484575" y="1266550"/>
              <a:ext cx="62425" cy="53450"/>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3644;p82"/>
            <p:cNvSpPr/>
            <p:nvPr/>
          </p:nvSpPr>
          <p:spPr>
            <a:xfrm>
              <a:off x="6408350" y="2333125"/>
              <a:ext cx="62425" cy="53450"/>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82"/>
            <p:cNvSpPr/>
            <p:nvPr/>
          </p:nvSpPr>
          <p:spPr>
            <a:xfrm>
              <a:off x="6408350" y="2256925"/>
              <a:ext cx="62575" cy="53425"/>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6" name="Google Shape;3646;p82"/>
            <p:cNvSpPr/>
            <p:nvPr/>
          </p:nvSpPr>
          <p:spPr>
            <a:xfrm>
              <a:off x="6408350" y="21045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82"/>
            <p:cNvSpPr/>
            <p:nvPr/>
          </p:nvSpPr>
          <p:spPr>
            <a:xfrm>
              <a:off x="6408350" y="179985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648;p82"/>
            <p:cNvSpPr/>
            <p:nvPr/>
          </p:nvSpPr>
          <p:spPr>
            <a:xfrm>
              <a:off x="6408350" y="164740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82"/>
            <p:cNvSpPr/>
            <p:nvPr/>
          </p:nvSpPr>
          <p:spPr>
            <a:xfrm>
              <a:off x="6408350" y="134275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82"/>
            <p:cNvSpPr/>
            <p:nvPr/>
          </p:nvSpPr>
          <p:spPr>
            <a:xfrm>
              <a:off x="6408350" y="1266550"/>
              <a:ext cx="62425" cy="53450"/>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1" name="Google Shape;3651;p82"/>
            <p:cNvSpPr/>
            <p:nvPr/>
          </p:nvSpPr>
          <p:spPr>
            <a:xfrm>
              <a:off x="63323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82"/>
            <p:cNvSpPr/>
            <p:nvPr/>
          </p:nvSpPr>
          <p:spPr>
            <a:xfrm>
              <a:off x="63323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3653;p82"/>
            <p:cNvSpPr/>
            <p:nvPr/>
          </p:nvSpPr>
          <p:spPr>
            <a:xfrm>
              <a:off x="63323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82"/>
            <p:cNvSpPr/>
            <p:nvPr/>
          </p:nvSpPr>
          <p:spPr>
            <a:xfrm>
              <a:off x="633235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3655;p82"/>
            <p:cNvSpPr/>
            <p:nvPr/>
          </p:nvSpPr>
          <p:spPr>
            <a:xfrm>
              <a:off x="633235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6" name="Google Shape;3656;p82"/>
            <p:cNvSpPr/>
            <p:nvPr/>
          </p:nvSpPr>
          <p:spPr>
            <a:xfrm>
              <a:off x="63323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82"/>
            <p:cNvSpPr/>
            <p:nvPr/>
          </p:nvSpPr>
          <p:spPr>
            <a:xfrm>
              <a:off x="63323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82"/>
            <p:cNvSpPr/>
            <p:nvPr/>
          </p:nvSpPr>
          <p:spPr>
            <a:xfrm>
              <a:off x="6256150" y="2485550"/>
              <a:ext cx="62200" cy="53300"/>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82"/>
            <p:cNvSpPr/>
            <p:nvPr/>
          </p:nvSpPr>
          <p:spPr>
            <a:xfrm>
              <a:off x="6256150" y="2409350"/>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82"/>
            <p:cNvSpPr/>
            <p:nvPr/>
          </p:nvSpPr>
          <p:spPr>
            <a:xfrm>
              <a:off x="6256150" y="2028275"/>
              <a:ext cx="62200" cy="53450"/>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82"/>
            <p:cNvSpPr/>
            <p:nvPr/>
          </p:nvSpPr>
          <p:spPr>
            <a:xfrm>
              <a:off x="6256150" y="1952050"/>
              <a:ext cx="62200" cy="53450"/>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662;p82"/>
            <p:cNvSpPr/>
            <p:nvPr/>
          </p:nvSpPr>
          <p:spPr>
            <a:xfrm>
              <a:off x="6256150" y="1876050"/>
              <a:ext cx="62200" cy="5335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82"/>
            <p:cNvSpPr/>
            <p:nvPr/>
          </p:nvSpPr>
          <p:spPr>
            <a:xfrm>
              <a:off x="6256150" y="179985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82"/>
            <p:cNvSpPr/>
            <p:nvPr/>
          </p:nvSpPr>
          <p:spPr>
            <a:xfrm>
              <a:off x="6256150" y="172362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82"/>
            <p:cNvSpPr/>
            <p:nvPr/>
          </p:nvSpPr>
          <p:spPr>
            <a:xfrm>
              <a:off x="6256150" y="134275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82"/>
            <p:cNvSpPr/>
            <p:nvPr/>
          </p:nvSpPr>
          <p:spPr>
            <a:xfrm>
              <a:off x="617992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82"/>
            <p:cNvSpPr/>
            <p:nvPr/>
          </p:nvSpPr>
          <p:spPr>
            <a:xfrm>
              <a:off x="617992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8" name="Google Shape;3668;p82"/>
            <p:cNvSpPr/>
            <p:nvPr/>
          </p:nvSpPr>
          <p:spPr>
            <a:xfrm>
              <a:off x="617992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9" name="Google Shape;3669;p82"/>
            <p:cNvSpPr/>
            <p:nvPr/>
          </p:nvSpPr>
          <p:spPr>
            <a:xfrm>
              <a:off x="617992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82"/>
            <p:cNvSpPr/>
            <p:nvPr/>
          </p:nvSpPr>
          <p:spPr>
            <a:xfrm>
              <a:off x="6103700"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82"/>
            <p:cNvSpPr/>
            <p:nvPr/>
          </p:nvSpPr>
          <p:spPr>
            <a:xfrm>
              <a:off x="6103700"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82"/>
            <p:cNvSpPr/>
            <p:nvPr/>
          </p:nvSpPr>
          <p:spPr>
            <a:xfrm>
              <a:off x="6103700"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82"/>
            <p:cNvSpPr/>
            <p:nvPr/>
          </p:nvSpPr>
          <p:spPr>
            <a:xfrm>
              <a:off x="6103700" y="21045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82"/>
            <p:cNvSpPr/>
            <p:nvPr/>
          </p:nvSpPr>
          <p:spPr>
            <a:xfrm>
              <a:off x="6103700" y="1342750"/>
              <a:ext cx="62425" cy="53450"/>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82"/>
            <p:cNvSpPr/>
            <p:nvPr/>
          </p:nvSpPr>
          <p:spPr>
            <a:xfrm>
              <a:off x="6027500" y="2180700"/>
              <a:ext cx="62425" cy="5335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82"/>
            <p:cNvSpPr/>
            <p:nvPr/>
          </p:nvSpPr>
          <p:spPr>
            <a:xfrm>
              <a:off x="6027500" y="134275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82"/>
            <p:cNvSpPr/>
            <p:nvPr/>
          </p:nvSpPr>
          <p:spPr>
            <a:xfrm>
              <a:off x="5951475"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82"/>
            <p:cNvSpPr/>
            <p:nvPr/>
          </p:nvSpPr>
          <p:spPr>
            <a:xfrm>
              <a:off x="595147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82"/>
            <p:cNvSpPr/>
            <p:nvPr/>
          </p:nvSpPr>
          <p:spPr>
            <a:xfrm>
              <a:off x="595147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82"/>
            <p:cNvSpPr/>
            <p:nvPr/>
          </p:nvSpPr>
          <p:spPr>
            <a:xfrm>
              <a:off x="595147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1" name="Google Shape;3681;p82"/>
            <p:cNvSpPr/>
            <p:nvPr/>
          </p:nvSpPr>
          <p:spPr>
            <a:xfrm>
              <a:off x="59514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82"/>
            <p:cNvSpPr/>
            <p:nvPr/>
          </p:nvSpPr>
          <p:spPr>
            <a:xfrm>
              <a:off x="587527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82"/>
            <p:cNvSpPr/>
            <p:nvPr/>
          </p:nvSpPr>
          <p:spPr>
            <a:xfrm>
              <a:off x="5875275" y="2637775"/>
              <a:ext cx="62225" cy="53450"/>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82"/>
            <p:cNvSpPr/>
            <p:nvPr/>
          </p:nvSpPr>
          <p:spPr>
            <a:xfrm>
              <a:off x="5875275" y="2561575"/>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82"/>
            <p:cNvSpPr/>
            <p:nvPr/>
          </p:nvSpPr>
          <p:spPr>
            <a:xfrm>
              <a:off x="587527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82"/>
            <p:cNvSpPr/>
            <p:nvPr/>
          </p:nvSpPr>
          <p:spPr>
            <a:xfrm>
              <a:off x="5875275"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82"/>
            <p:cNvSpPr/>
            <p:nvPr/>
          </p:nvSpPr>
          <p:spPr>
            <a:xfrm>
              <a:off x="587527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82"/>
            <p:cNvSpPr/>
            <p:nvPr/>
          </p:nvSpPr>
          <p:spPr>
            <a:xfrm>
              <a:off x="587527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82"/>
            <p:cNvSpPr/>
            <p:nvPr/>
          </p:nvSpPr>
          <p:spPr>
            <a:xfrm>
              <a:off x="5799275" y="2714000"/>
              <a:ext cx="62200" cy="5335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82"/>
            <p:cNvSpPr/>
            <p:nvPr/>
          </p:nvSpPr>
          <p:spPr>
            <a:xfrm>
              <a:off x="5799275" y="134275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82"/>
            <p:cNvSpPr/>
            <p:nvPr/>
          </p:nvSpPr>
          <p:spPr>
            <a:xfrm>
              <a:off x="5799125" y="1190550"/>
              <a:ext cx="62350" cy="53425"/>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82"/>
            <p:cNvSpPr/>
            <p:nvPr/>
          </p:nvSpPr>
          <p:spPr>
            <a:xfrm>
              <a:off x="5723050"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82"/>
            <p:cNvSpPr/>
            <p:nvPr/>
          </p:nvSpPr>
          <p:spPr>
            <a:xfrm>
              <a:off x="5723050"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82"/>
            <p:cNvSpPr/>
            <p:nvPr/>
          </p:nvSpPr>
          <p:spPr>
            <a:xfrm>
              <a:off x="5723050" y="2942425"/>
              <a:ext cx="62225" cy="53450"/>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82"/>
            <p:cNvSpPr/>
            <p:nvPr/>
          </p:nvSpPr>
          <p:spPr>
            <a:xfrm>
              <a:off x="5723050" y="271400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82"/>
            <p:cNvSpPr/>
            <p:nvPr/>
          </p:nvSpPr>
          <p:spPr>
            <a:xfrm>
              <a:off x="5723050" y="134275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82"/>
            <p:cNvSpPr/>
            <p:nvPr/>
          </p:nvSpPr>
          <p:spPr>
            <a:xfrm>
              <a:off x="5722900" y="1190550"/>
              <a:ext cx="62375" cy="53425"/>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3698;p82"/>
            <p:cNvSpPr/>
            <p:nvPr/>
          </p:nvSpPr>
          <p:spPr>
            <a:xfrm>
              <a:off x="56468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82"/>
            <p:cNvSpPr/>
            <p:nvPr/>
          </p:nvSpPr>
          <p:spPr>
            <a:xfrm>
              <a:off x="5646825" y="2866425"/>
              <a:ext cx="62225" cy="53275"/>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82"/>
            <p:cNvSpPr/>
            <p:nvPr/>
          </p:nvSpPr>
          <p:spPr>
            <a:xfrm>
              <a:off x="56468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1" name="Google Shape;3701;p82"/>
            <p:cNvSpPr/>
            <p:nvPr/>
          </p:nvSpPr>
          <p:spPr>
            <a:xfrm>
              <a:off x="56468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702;p82"/>
            <p:cNvSpPr/>
            <p:nvPr/>
          </p:nvSpPr>
          <p:spPr>
            <a:xfrm>
              <a:off x="56468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82"/>
            <p:cNvSpPr/>
            <p:nvPr/>
          </p:nvSpPr>
          <p:spPr>
            <a:xfrm>
              <a:off x="5646700" y="119055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82"/>
            <p:cNvSpPr/>
            <p:nvPr/>
          </p:nvSpPr>
          <p:spPr>
            <a:xfrm>
              <a:off x="5570625" y="3018650"/>
              <a:ext cx="62200" cy="53425"/>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82"/>
            <p:cNvSpPr/>
            <p:nvPr/>
          </p:nvSpPr>
          <p:spPr>
            <a:xfrm>
              <a:off x="5570625" y="2942425"/>
              <a:ext cx="62200" cy="53450"/>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82"/>
            <p:cNvSpPr/>
            <p:nvPr/>
          </p:nvSpPr>
          <p:spPr>
            <a:xfrm>
              <a:off x="5570475" y="1190550"/>
              <a:ext cx="62350" cy="5332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7" name="Google Shape;3707;p82"/>
            <p:cNvSpPr/>
            <p:nvPr/>
          </p:nvSpPr>
          <p:spPr>
            <a:xfrm>
              <a:off x="5494400" y="29424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8" name="Google Shape;3708;p82"/>
            <p:cNvSpPr/>
            <p:nvPr/>
          </p:nvSpPr>
          <p:spPr>
            <a:xfrm>
              <a:off x="549440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82"/>
            <p:cNvSpPr/>
            <p:nvPr/>
          </p:nvSpPr>
          <p:spPr>
            <a:xfrm>
              <a:off x="5494275" y="1190550"/>
              <a:ext cx="62350" cy="5332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3710;p82"/>
            <p:cNvSpPr/>
            <p:nvPr/>
          </p:nvSpPr>
          <p:spPr>
            <a:xfrm>
              <a:off x="5418200"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3711;p82"/>
            <p:cNvSpPr/>
            <p:nvPr/>
          </p:nvSpPr>
          <p:spPr>
            <a:xfrm>
              <a:off x="5418200"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82"/>
            <p:cNvSpPr/>
            <p:nvPr/>
          </p:nvSpPr>
          <p:spPr>
            <a:xfrm>
              <a:off x="5418200" y="1266550"/>
              <a:ext cx="62425" cy="53450"/>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3" name="Google Shape;3713;p82"/>
            <p:cNvSpPr/>
            <p:nvPr/>
          </p:nvSpPr>
          <p:spPr>
            <a:xfrm>
              <a:off x="5418200" y="11905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4" name="Google Shape;3714;p82"/>
            <p:cNvSpPr/>
            <p:nvPr/>
          </p:nvSpPr>
          <p:spPr>
            <a:xfrm>
              <a:off x="5341975"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82"/>
            <p:cNvSpPr/>
            <p:nvPr/>
          </p:nvSpPr>
          <p:spPr>
            <a:xfrm>
              <a:off x="5341975"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82"/>
            <p:cNvSpPr/>
            <p:nvPr/>
          </p:nvSpPr>
          <p:spPr>
            <a:xfrm>
              <a:off x="5265775" y="2790200"/>
              <a:ext cx="62200" cy="5335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82"/>
            <p:cNvSpPr/>
            <p:nvPr/>
          </p:nvSpPr>
          <p:spPr>
            <a:xfrm>
              <a:off x="5265775" y="2714000"/>
              <a:ext cx="62200" cy="5335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82"/>
            <p:cNvSpPr/>
            <p:nvPr/>
          </p:nvSpPr>
          <p:spPr>
            <a:xfrm>
              <a:off x="5265775" y="1266550"/>
              <a:ext cx="62200" cy="53450"/>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82"/>
            <p:cNvSpPr/>
            <p:nvPr/>
          </p:nvSpPr>
          <p:spPr>
            <a:xfrm>
              <a:off x="5189550"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0" name="Google Shape;3720;p82"/>
            <p:cNvSpPr/>
            <p:nvPr/>
          </p:nvSpPr>
          <p:spPr>
            <a:xfrm>
              <a:off x="5189550" y="2790200"/>
              <a:ext cx="62225" cy="5335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82"/>
            <p:cNvSpPr/>
            <p:nvPr/>
          </p:nvSpPr>
          <p:spPr>
            <a:xfrm>
              <a:off x="5189550" y="1342750"/>
              <a:ext cx="62225" cy="5335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2" name="Google Shape;3722;p82"/>
            <p:cNvSpPr/>
            <p:nvPr/>
          </p:nvSpPr>
          <p:spPr>
            <a:xfrm>
              <a:off x="5113350" y="3094850"/>
              <a:ext cx="62400" cy="5335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3" name="Google Shape;3723;p82"/>
            <p:cNvSpPr/>
            <p:nvPr/>
          </p:nvSpPr>
          <p:spPr>
            <a:xfrm>
              <a:off x="5113350" y="3018650"/>
              <a:ext cx="62400" cy="53425"/>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82"/>
            <p:cNvSpPr/>
            <p:nvPr/>
          </p:nvSpPr>
          <p:spPr>
            <a:xfrm>
              <a:off x="5113350" y="2942425"/>
              <a:ext cx="62400" cy="53450"/>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5" name="Google Shape;3725;p82"/>
            <p:cNvSpPr/>
            <p:nvPr/>
          </p:nvSpPr>
          <p:spPr>
            <a:xfrm>
              <a:off x="5113350" y="2866425"/>
              <a:ext cx="62400" cy="53275"/>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6" name="Google Shape;3726;p82"/>
            <p:cNvSpPr/>
            <p:nvPr/>
          </p:nvSpPr>
          <p:spPr>
            <a:xfrm>
              <a:off x="5113350" y="2790200"/>
              <a:ext cx="62400" cy="5335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82"/>
            <p:cNvSpPr/>
            <p:nvPr/>
          </p:nvSpPr>
          <p:spPr>
            <a:xfrm>
              <a:off x="5113350" y="2714000"/>
              <a:ext cx="62400" cy="5335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8" name="Google Shape;3728;p82"/>
            <p:cNvSpPr/>
            <p:nvPr/>
          </p:nvSpPr>
          <p:spPr>
            <a:xfrm>
              <a:off x="5113350" y="141897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9" name="Google Shape;3729;p82"/>
            <p:cNvSpPr/>
            <p:nvPr/>
          </p:nvSpPr>
          <p:spPr>
            <a:xfrm>
              <a:off x="5113350" y="134275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82"/>
            <p:cNvSpPr/>
            <p:nvPr/>
          </p:nvSpPr>
          <p:spPr>
            <a:xfrm>
              <a:off x="50373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82"/>
            <p:cNvSpPr/>
            <p:nvPr/>
          </p:nvSpPr>
          <p:spPr>
            <a:xfrm>
              <a:off x="503732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2" name="Google Shape;3732;p82"/>
            <p:cNvSpPr/>
            <p:nvPr/>
          </p:nvSpPr>
          <p:spPr>
            <a:xfrm>
              <a:off x="5037325" y="286642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82"/>
            <p:cNvSpPr/>
            <p:nvPr/>
          </p:nvSpPr>
          <p:spPr>
            <a:xfrm>
              <a:off x="50373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3734;p82"/>
            <p:cNvSpPr/>
            <p:nvPr/>
          </p:nvSpPr>
          <p:spPr>
            <a:xfrm>
              <a:off x="50373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5" name="Google Shape;3735;p82"/>
            <p:cNvSpPr/>
            <p:nvPr/>
          </p:nvSpPr>
          <p:spPr>
            <a:xfrm>
              <a:off x="5037325"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82"/>
            <p:cNvSpPr/>
            <p:nvPr/>
          </p:nvSpPr>
          <p:spPr>
            <a:xfrm>
              <a:off x="50373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82"/>
            <p:cNvSpPr/>
            <p:nvPr/>
          </p:nvSpPr>
          <p:spPr>
            <a:xfrm>
              <a:off x="4961125"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8" name="Google Shape;3738;p82"/>
            <p:cNvSpPr/>
            <p:nvPr/>
          </p:nvSpPr>
          <p:spPr>
            <a:xfrm>
              <a:off x="49611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9" name="Google Shape;3739;p82"/>
            <p:cNvSpPr/>
            <p:nvPr/>
          </p:nvSpPr>
          <p:spPr>
            <a:xfrm>
              <a:off x="49611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0" name="Google Shape;3740;p82"/>
            <p:cNvSpPr/>
            <p:nvPr/>
          </p:nvSpPr>
          <p:spPr>
            <a:xfrm>
              <a:off x="49611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82"/>
            <p:cNvSpPr/>
            <p:nvPr/>
          </p:nvSpPr>
          <p:spPr>
            <a:xfrm>
              <a:off x="49611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82"/>
            <p:cNvSpPr/>
            <p:nvPr/>
          </p:nvSpPr>
          <p:spPr>
            <a:xfrm>
              <a:off x="49611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82"/>
            <p:cNvSpPr/>
            <p:nvPr/>
          </p:nvSpPr>
          <p:spPr>
            <a:xfrm>
              <a:off x="4884900" y="2637775"/>
              <a:ext cx="62225" cy="53450"/>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82"/>
            <p:cNvSpPr/>
            <p:nvPr/>
          </p:nvSpPr>
          <p:spPr>
            <a:xfrm>
              <a:off x="48849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5" name="Google Shape;3745;p82"/>
            <p:cNvSpPr/>
            <p:nvPr/>
          </p:nvSpPr>
          <p:spPr>
            <a:xfrm>
              <a:off x="48849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6" name="Google Shape;3746;p82"/>
            <p:cNvSpPr/>
            <p:nvPr/>
          </p:nvSpPr>
          <p:spPr>
            <a:xfrm>
              <a:off x="488490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7" name="Google Shape;3747;p82"/>
            <p:cNvSpPr/>
            <p:nvPr/>
          </p:nvSpPr>
          <p:spPr>
            <a:xfrm>
              <a:off x="4808700" y="2637775"/>
              <a:ext cx="62400" cy="53450"/>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82"/>
            <p:cNvSpPr/>
            <p:nvPr/>
          </p:nvSpPr>
          <p:spPr>
            <a:xfrm>
              <a:off x="4808700" y="2561575"/>
              <a:ext cx="62400" cy="53425"/>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82"/>
            <p:cNvSpPr/>
            <p:nvPr/>
          </p:nvSpPr>
          <p:spPr>
            <a:xfrm>
              <a:off x="4808700" y="141897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82"/>
            <p:cNvSpPr/>
            <p:nvPr/>
          </p:nvSpPr>
          <p:spPr>
            <a:xfrm>
              <a:off x="48087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82"/>
            <p:cNvSpPr/>
            <p:nvPr/>
          </p:nvSpPr>
          <p:spPr>
            <a:xfrm>
              <a:off x="4808700" y="11905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82"/>
            <p:cNvSpPr/>
            <p:nvPr/>
          </p:nvSpPr>
          <p:spPr>
            <a:xfrm>
              <a:off x="4808700" y="1038125"/>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3753;p82"/>
            <p:cNvSpPr/>
            <p:nvPr/>
          </p:nvSpPr>
          <p:spPr>
            <a:xfrm>
              <a:off x="4732475" y="27902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82"/>
            <p:cNvSpPr/>
            <p:nvPr/>
          </p:nvSpPr>
          <p:spPr>
            <a:xfrm>
              <a:off x="4732475" y="2714000"/>
              <a:ext cx="62425" cy="5335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82"/>
            <p:cNvSpPr/>
            <p:nvPr/>
          </p:nvSpPr>
          <p:spPr>
            <a:xfrm>
              <a:off x="4732475" y="2561575"/>
              <a:ext cx="62425" cy="53425"/>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6" name="Google Shape;3756;p82"/>
            <p:cNvSpPr/>
            <p:nvPr/>
          </p:nvSpPr>
          <p:spPr>
            <a:xfrm>
              <a:off x="473247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7" name="Google Shape;3757;p82"/>
            <p:cNvSpPr/>
            <p:nvPr/>
          </p:nvSpPr>
          <p:spPr>
            <a:xfrm>
              <a:off x="4732475" y="11905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82"/>
            <p:cNvSpPr/>
            <p:nvPr/>
          </p:nvSpPr>
          <p:spPr>
            <a:xfrm>
              <a:off x="4656475" y="2866425"/>
              <a:ext cx="62200" cy="53275"/>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9" name="Google Shape;3759;p82"/>
            <p:cNvSpPr/>
            <p:nvPr/>
          </p:nvSpPr>
          <p:spPr>
            <a:xfrm>
              <a:off x="4656475" y="27902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3760;p82"/>
            <p:cNvSpPr/>
            <p:nvPr/>
          </p:nvSpPr>
          <p:spPr>
            <a:xfrm>
              <a:off x="4656475" y="271400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82"/>
            <p:cNvSpPr/>
            <p:nvPr/>
          </p:nvSpPr>
          <p:spPr>
            <a:xfrm>
              <a:off x="4656475" y="2485550"/>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2" name="Google Shape;3762;p82"/>
            <p:cNvSpPr/>
            <p:nvPr/>
          </p:nvSpPr>
          <p:spPr>
            <a:xfrm>
              <a:off x="465647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3" name="Google Shape;3763;p82"/>
            <p:cNvSpPr/>
            <p:nvPr/>
          </p:nvSpPr>
          <p:spPr>
            <a:xfrm>
              <a:off x="465647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4" name="Google Shape;3764;p82"/>
            <p:cNvSpPr/>
            <p:nvPr/>
          </p:nvSpPr>
          <p:spPr>
            <a:xfrm>
              <a:off x="46564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5" name="Google Shape;3765;p82"/>
            <p:cNvSpPr/>
            <p:nvPr/>
          </p:nvSpPr>
          <p:spPr>
            <a:xfrm>
              <a:off x="4656475" y="1038125"/>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6" name="Google Shape;3766;p82"/>
            <p:cNvSpPr/>
            <p:nvPr/>
          </p:nvSpPr>
          <p:spPr>
            <a:xfrm>
              <a:off x="4580250" y="29424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7" name="Google Shape;3767;p82"/>
            <p:cNvSpPr/>
            <p:nvPr/>
          </p:nvSpPr>
          <p:spPr>
            <a:xfrm>
              <a:off x="458025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8" name="Google Shape;3768;p82"/>
            <p:cNvSpPr/>
            <p:nvPr/>
          </p:nvSpPr>
          <p:spPr>
            <a:xfrm>
              <a:off x="458025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9" name="Google Shape;3769;p82"/>
            <p:cNvSpPr/>
            <p:nvPr/>
          </p:nvSpPr>
          <p:spPr>
            <a:xfrm>
              <a:off x="4580250"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0" name="Google Shape;3770;p82"/>
            <p:cNvSpPr/>
            <p:nvPr/>
          </p:nvSpPr>
          <p:spPr>
            <a:xfrm>
              <a:off x="458025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1" name="Google Shape;3771;p82"/>
            <p:cNvSpPr/>
            <p:nvPr/>
          </p:nvSpPr>
          <p:spPr>
            <a:xfrm>
              <a:off x="45802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2" name="Google Shape;3772;p82"/>
            <p:cNvSpPr/>
            <p:nvPr/>
          </p:nvSpPr>
          <p:spPr>
            <a:xfrm>
              <a:off x="45802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3" name="Google Shape;3773;p82"/>
            <p:cNvSpPr/>
            <p:nvPr/>
          </p:nvSpPr>
          <p:spPr>
            <a:xfrm>
              <a:off x="45802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4" name="Google Shape;3774;p82"/>
            <p:cNvSpPr/>
            <p:nvPr/>
          </p:nvSpPr>
          <p:spPr>
            <a:xfrm>
              <a:off x="450405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5" name="Google Shape;3775;p82"/>
            <p:cNvSpPr/>
            <p:nvPr/>
          </p:nvSpPr>
          <p:spPr>
            <a:xfrm>
              <a:off x="4504050"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6" name="Google Shape;3776;p82"/>
            <p:cNvSpPr/>
            <p:nvPr/>
          </p:nvSpPr>
          <p:spPr>
            <a:xfrm>
              <a:off x="45040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7" name="Google Shape;3777;p82"/>
            <p:cNvSpPr/>
            <p:nvPr/>
          </p:nvSpPr>
          <p:spPr>
            <a:xfrm>
              <a:off x="450405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8" name="Google Shape;3778;p82"/>
            <p:cNvSpPr/>
            <p:nvPr/>
          </p:nvSpPr>
          <p:spPr>
            <a:xfrm>
              <a:off x="45040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9" name="Google Shape;3779;p82"/>
            <p:cNvSpPr/>
            <p:nvPr/>
          </p:nvSpPr>
          <p:spPr>
            <a:xfrm>
              <a:off x="45040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0" name="Google Shape;3780;p82"/>
            <p:cNvSpPr/>
            <p:nvPr/>
          </p:nvSpPr>
          <p:spPr>
            <a:xfrm>
              <a:off x="4427825" y="2942425"/>
              <a:ext cx="62425" cy="53450"/>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1" name="Google Shape;3781;p82"/>
            <p:cNvSpPr/>
            <p:nvPr/>
          </p:nvSpPr>
          <p:spPr>
            <a:xfrm>
              <a:off x="4427825" y="2866425"/>
              <a:ext cx="62425" cy="53275"/>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2" name="Google Shape;3782;p82"/>
            <p:cNvSpPr/>
            <p:nvPr/>
          </p:nvSpPr>
          <p:spPr>
            <a:xfrm>
              <a:off x="4427825" y="2790200"/>
              <a:ext cx="62425" cy="5335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82"/>
            <p:cNvSpPr/>
            <p:nvPr/>
          </p:nvSpPr>
          <p:spPr>
            <a:xfrm>
              <a:off x="4427825" y="2561575"/>
              <a:ext cx="62425" cy="53425"/>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784;p82"/>
            <p:cNvSpPr/>
            <p:nvPr/>
          </p:nvSpPr>
          <p:spPr>
            <a:xfrm>
              <a:off x="4427825" y="2485550"/>
              <a:ext cx="62425" cy="53300"/>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5" name="Google Shape;3785;p82"/>
            <p:cNvSpPr/>
            <p:nvPr/>
          </p:nvSpPr>
          <p:spPr>
            <a:xfrm>
              <a:off x="4427825" y="2409350"/>
              <a:ext cx="62425" cy="5335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82"/>
            <p:cNvSpPr/>
            <p:nvPr/>
          </p:nvSpPr>
          <p:spPr>
            <a:xfrm>
              <a:off x="435160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3787;p82"/>
            <p:cNvSpPr/>
            <p:nvPr/>
          </p:nvSpPr>
          <p:spPr>
            <a:xfrm>
              <a:off x="435160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8" name="Google Shape;3788;p82"/>
            <p:cNvSpPr/>
            <p:nvPr/>
          </p:nvSpPr>
          <p:spPr>
            <a:xfrm>
              <a:off x="4351600" y="2637775"/>
              <a:ext cx="62425" cy="53450"/>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82"/>
            <p:cNvSpPr/>
            <p:nvPr/>
          </p:nvSpPr>
          <p:spPr>
            <a:xfrm>
              <a:off x="4351600" y="2561575"/>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0" name="Google Shape;3790;p82"/>
            <p:cNvSpPr/>
            <p:nvPr/>
          </p:nvSpPr>
          <p:spPr>
            <a:xfrm>
              <a:off x="4275600" y="26377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1" name="Google Shape;3791;p82"/>
            <p:cNvSpPr/>
            <p:nvPr/>
          </p:nvSpPr>
          <p:spPr>
            <a:xfrm>
              <a:off x="42756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82"/>
            <p:cNvSpPr/>
            <p:nvPr/>
          </p:nvSpPr>
          <p:spPr>
            <a:xfrm>
              <a:off x="427560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82"/>
            <p:cNvSpPr/>
            <p:nvPr/>
          </p:nvSpPr>
          <p:spPr>
            <a:xfrm>
              <a:off x="42756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82"/>
            <p:cNvSpPr/>
            <p:nvPr/>
          </p:nvSpPr>
          <p:spPr>
            <a:xfrm>
              <a:off x="42756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795;p82"/>
            <p:cNvSpPr/>
            <p:nvPr/>
          </p:nvSpPr>
          <p:spPr>
            <a:xfrm>
              <a:off x="4275600" y="2256925"/>
              <a:ext cx="62350" cy="53425"/>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82"/>
            <p:cNvSpPr/>
            <p:nvPr/>
          </p:nvSpPr>
          <p:spPr>
            <a:xfrm>
              <a:off x="419940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82"/>
            <p:cNvSpPr/>
            <p:nvPr/>
          </p:nvSpPr>
          <p:spPr>
            <a:xfrm>
              <a:off x="41994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82"/>
            <p:cNvSpPr/>
            <p:nvPr/>
          </p:nvSpPr>
          <p:spPr>
            <a:xfrm>
              <a:off x="419940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9" name="Google Shape;3799;p82"/>
            <p:cNvSpPr/>
            <p:nvPr/>
          </p:nvSpPr>
          <p:spPr>
            <a:xfrm>
              <a:off x="4123175" y="23331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0" name="Google Shape;3800;p82"/>
            <p:cNvSpPr/>
            <p:nvPr/>
          </p:nvSpPr>
          <p:spPr>
            <a:xfrm>
              <a:off x="4123175" y="2256925"/>
              <a:ext cx="62350" cy="53425"/>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1" name="Google Shape;3801;p82"/>
          <p:cNvGrpSpPr/>
          <p:nvPr/>
        </p:nvGrpSpPr>
        <p:grpSpPr>
          <a:xfrm>
            <a:off x="5834043" y="994977"/>
            <a:ext cx="2590840" cy="1380235"/>
            <a:chOff x="233350" y="949250"/>
            <a:chExt cx="7137300" cy="3802300"/>
          </a:xfrm>
        </p:grpSpPr>
        <p:sp>
          <p:nvSpPr>
            <p:cNvPr id="3802" name="Google Shape;3802;p82"/>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3" name="Google Shape;3803;p82"/>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4" name="Google Shape;3804;p82"/>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5" name="Google Shape;3805;p82"/>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6" name="Google Shape;3806;p82"/>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3807;p82"/>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8" name="Google Shape;3808;p82"/>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9" name="Google Shape;3809;p82"/>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3810;p82"/>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1" name="Google Shape;3811;p82"/>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2" name="Google Shape;3812;p82"/>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3" name="Google Shape;3813;p82"/>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4" name="Google Shape;3814;p82"/>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5" name="Google Shape;3815;p82"/>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6" name="Google Shape;3816;p82"/>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7" name="Google Shape;3817;p82"/>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8" name="Google Shape;3818;p82"/>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9" name="Google Shape;3819;p82"/>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0" name="Google Shape;3820;p82"/>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1" name="Google Shape;3821;p82"/>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82"/>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3" name="Google Shape;3823;p82"/>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4" name="Google Shape;3824;p82"/>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3825;p82"/>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82"/>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3827;p82"/>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82"/>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82"/>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82"/>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82"/>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82"/>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3833;p82"/>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82"/>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5" name="Google Shape;3835;p82"/>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6" name="Google Shape;3836;p82"/>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82"/>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82"/>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3839;p82"/>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82"/>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82"/>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82"/>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3" name="Google Shape;3843;p82"/>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82"/>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82"/>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82"/>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3847;p82"/>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3848;p82"/>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82"/>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82"/>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1" name="Google Shape;3851;p82"/>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2" name="Google Shape;3852;p82"/>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53" name="Google Shape;3853;p82"/>
          <p:cNvGrpSpPr/>
          <p:nvPr/>
        </p:nvGrpSpPr>
        <p:grpSpPr>
          <a:xfrm>
            <a:off x="7648472" y="3039750"/>
            <a:ext cx="104231" cy="320340"/>
            <a:chOff x="7564426" y="3224343"/>
            <a:chExt cx="119985" cy="368801"/>
          </a:xfrm>
        </p:grpSpPr>
        <p:sp>
          <p:nvSpPr>
            <p:cNvPr id="3854" name="Google Shape;3854;p82"/>
            <p:cNvSpPr/>
            <p:nvPr/>
          </p:nvSpPr>
          <p:spPr>
            <a:xfrm>
              <a:off x="7564426" y="3224379"/>
              <a:ext cx="119985" cy="368765"/>
            </a:xfrm>
            <a:custGeom>
              <a:avLst/>
              <a:gdLst/>
              <a:ahLst/>
              <a:cxnLst/>
              <a:rect l="l" t="t" r="r" b="b"/>
              <a:pathLst>
                <a:path w="13196" h="40557" extrusionOk="0">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5" name="Google Shape;3855;p82"/>
            <p:cNvSpPr/>
            <p:nvPr/>
          </p:nvSpPr>
          <p:spPr>
            <a:xfrm>
              <a:off x="7564426" y="3224343"/>
              <a:ext cx="119985" cy="368801"/>
            </a:xfrm>
            <a:custGeom>
              <a:avLst/>
              <a:gdLst/>
              <a:ahLst/>
              <a:cxnLst/>
              <a:rect l="l" t="t" r="r" b="b"/>
              <a:pathLst>
                <a:path w="13196" h="40561" extrusionOk="0">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56" name="Google Shape;3856;p82"/>
          <p:cNvGrpSpPr/>
          <p:nvPr/>
        </p:nvGrpSpPr>
        <p:grpSpPr>
          <a:xfrm>
            <a:off x="7347961" y="3033852"/>
            <a:ext cx="189489" cy="332132"/>
            <a:chOff x="8370831" y="3202002"/>
            <a:chExt cx="218129" cy="382376"/>
          </a:xfrm>
        </p:grpSpPr>
        <p:sp>
          <p:nvSpPr>
            <p:cNvPr id="3857" name="Google Shape;3857;p82"/>
            <p:cNvSpPr/>
            <p:nvPr/>
          </p:nvSpPr>
          <p:spPr>
            <a:xfrm>
              <a:off x="8370831" y="3202002"/>
              <a:ext cx="218129" cy="382376"/>
            </a:xfrm>
            <a:custGeom>
              <a:avLst/>
              <a:gdLst/>
              <a:ahLst/>
              <a:cxnLst/>
              <a:rect l="l" t="t" r="r" b="b"/>
              <a:pathLst>
                <a:path w="23990" h="42054" extrusionOk="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3858;p82"/>
            <p:cNvSpPr/>
            <p:nvPr/>
          </p:nvSpPr>
          <p:spPr>
            <a:xfrm>
              <a:off x="8397745" y="3226607"/>
              <a:ext cx="164347" cy="152181"/>
            </a:xfrm>
            <a:custGeom>
              <a:avLst/>
              <a:gdLst/>
              <a:ahLst/>
              <a:cxnLst/>
              <a:rect l="l" t="t" r="r" b="b"/>
              <a:pathLst>
                <a:path w="18075" h="16737" extrusionOk="0">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59" name="Google Shape;3859;p82"/>
          <p:cNvGrpSpPr/>
          <p:nvPr/>
        </p:nvGrpSpPr>
        <p:grpSpPr>
          <a:xfrm>
            <a:off x="8071350" y="3444984"/>
            <a:ext cx="309429" cy="267000"/>
            <a:chOff x="6742064" y="3750480"/>
            <a:chExt cx="399315" cy="344560"/>
          </a:xfrm>
        </p:grpSpPr>
        <p:sp>
          <p:nvSpPr>
            <p:cNvPr id="3860" name="Google Shape;3860;p82"/>
            <p:cNvSpPr/>
            <p:nvPr/>
          </p:nvSpPr>
          <p:spPr>
            <a:xfrm>
              <a:off x="6742064" y="3750480"/>
              <a:ext cx="399315" cy="344560"/>
            </a:xfrm>
            <a:custGeom>
              <a:avLst/>
              <a:gdLst/>
              <a:ahLst/>
              <a:cxnLst/>
              <a:rect l="l" t="t" r="r" b="b"/>
              <a:pathLst>
                <a:path w="43917" h="37895" extrusionOk="0">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82"/>
            <p:cNvSpPr/>
            <p:nvPr/>
          </p:nvSpPr>
          <p:spPr>
            <a:xfrm>
              <a:off x="6764168" y="3772584"/>
              <a:ext cx="355108" cy="176549"/>
            </a:xfrm>
            <a:custGeom>
              <a:avLst/>
              <a:gdLst/>
              <a:ahLst/>
              <a:cxnLst/>
              <a:rect l="l" t="t" r="r" b="b"/>
              <a:pathLst>
                <a:path w="39055" h="19417" extrusionOk="0">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62" name="Google Shape;3862;p82"/>
          <p:cNvGrpSpPr/>
          <p:nvPr/>
        </p:nvGrpSpPr>
        <p:grpSpPr>
          <a:xfrm>
            <a:off x="7610369" y="3796031"/>
            <a:ext cx="180437" cy="281608"/>
            <a:chOff x="7248525" y="3739696"/>
            <a:chExt cx="230531" cy="359790"/>
          </a:xfrm>
        </p:grpSpPr>
        <p:sp>
          <p:nvSpPr>
            <p:cNvPr id="3863" name="Google Shape;3863;p82"/>
            <p:cNvSpPr/>
            <p:nvPr/>
          </p:nvSpPr>
          <p:spPr>
            <a:xfrm>
              <a:off x="7248525" y="3739696"/>
              <a:ext cx="230531" cy="359790"/>
            </a:xfrm>
            <a:custGeom>
              <a:avLst/>
              <a:gdLst/>
              <a:ahLst/>
              <a:cxnLst/>
              <a:rect l="l" t="t" r="r" b="b"/>
              <a:pathLst>
                <a:path w="25354" h="39570" extrusionOk="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82"/>
            <p:cNvSpPr/>
            <p:nvPr/>
          </p:nvSpPr>
          <p:spPr>
            <a:xfrm>
              <a:off x="7271639" y="3762810"/>
              <a:ext cx="184350" cy="184387"/>
            </a:xfrm>
            <a:custGeom>
              <a:avLst/>
              <a:gdLst/>
              <a:ahLst/>
              <a:cxnLst/>
              <a:rect l="l" t="t" r="r" b="b"/>
              <a:pathLst>
                <a:path w="20275" h="20279" extrusionOk="0">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65" name="Google Shape;3865;p82"/>
          <p:cNvGrpSpPr/>
          <p:nvPr/>
        </p:nvGrpSpPr>
        <p:grpSpPr>
          <a:xfrm>
            <a:off x="7856288" y="3439255"/>
            <a:ext cx="162896" cy="278710"/>
            <a:chOff x="7601242" y="3729267"/>
            <a:chExt cx="222566" cy="380803"/>
          </a:xfrm>
        </p:grpSpPr>
        <p:sp>
          <p:nvSpPr>
            <p:cNvPr id="3866" name="Google Shape;3866;p82"/>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82"/>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68" name="Google Shape;3868;p82"/>
          <p:cNvSpPr/>
          <p:nvPr/>
        </p:nvSpPr>
        <p:spPr>
          <a:xfrm>
            <a:off x="7822314" y="3051612"/>
            <a:ext cx="230844" cy="296575"/>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69" name="Google Shape;3869;p82"/>
          <p:cNvGrpSpPr/>
          <p:nvPr/>
        </p:nvGrpSpPr>
        <p:grpSpPr>
          <a:xfrm>
            <a:off x="7345934" y="3440396"/>
            <a:ext cx="193543" cy="275990"/>
            <a:chOff x="8304647" y="3738687"/>
            <a:chExt cx="225076" cy="320956"/>
          </a:xfrm>
        </p:grpSpPr>
        <p:sp>
          <p:nvSpPr>
            <p:cNvPr id="3870" name="Google Shape;3870;p82"/>
            <p:cNvSpPr/>
            <p:nvPr/>
          </p:nvSpPr>
          <p:spPr>
            <a:xfrm>
              <a:off x="8335725"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1" name="Google Shape;3871;p82"/>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2" name="Google Shape;3872;p82"/>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73" name="Google Shape;3873;p82"/>
          <p:cNvGrpSpPr/>
          <p:nvPr/>
        </p:nvGrpSpPr>
        <p:grpSpPr>
          <a:xfrm>
            <a:off x="7618426" y="3440396"/>
            <a:ext cx="178492" cy="275990"/>
            <a:chOff x="8615101" y="3738687"/>
            <a:chExt cx="207573" cy="320956"/>
          </a:xfrm>
        </p:grpSpPr>
        <p:sp>
          <p:nvSpPr>
            <p:cNvPr id="3874" name="Google Shape;3874;p82"/>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3875;p82"/>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82"/>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77" name="Google Shape;3877;p82"/>
          <p:cNvSpPr/>
          <p:nvPr/>
        </p:nvSpPr>
        <p:spPr>
          <a:xfrm>
            <a:off x="8114866" y="3030279"/>
            <a:ext cx="222397" cy="288694"/>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78" name="Google Shape;3878;p82"/>
          <p:cNvGrpSpPr/>
          <p:nvPr/>
        </p:nvGrpSpPr>
        <p:grpSpPr>
          <a:xfrm>
            <a:off x="6013131" y="3561884"/>
            <a:ext cx="557670" cy="511283"/>
            <a:chOff x="6015419" y="3716859"/>
            <a:chExt cx="557671" cy="511283"/>
          </a:xfrm>
        </p:grpSpPr>
        <p:sp>
          <p:nvSpPr>
            <p:cNvPr id="3879" name="Google Shape;3879;p82"/>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80" name="Google Shape;3880;p82"/>
            <p:cNvGrpSpPr/>
            <p:nvPr/>
          </p:nvGrpSpPr>
          <p:grpSpPr>
            <a:xfrm>
              <a:off x="6036094" y="3716980"/>
              <a:ext cx="529860" cy="510468"/>
              <a:chOff x="6036094" y="3716980"/>
              <a:chExt cx="529860" cy="510468"/>
            </a:xfrm>
          </p:grpSpPr>
          <p:sp>
            <p:nvSpPr>
              <p:cNvPr id="3881" name="Google Shape;3881;p82"/>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82"/>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3" name="Google Shape;3883;p82"/>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4" name="Google Shape;3884;p82"/>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82"/>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82"/>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3887;p82"/>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82"/>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82"/>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0" name="Google Shape;3890;p82"/>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91" name="Google Shape;3891;p82"/>
          <p:cNvGrpSpPr/>
          <p:nvPr/>
        </p:nvGrpSpPr>
        <p:grpSpPr>
          <a:xfrm>
            <a:off x="6642016" y="2918653"/>
            <a:ext cx="576302" cy="511871"/>
            <a:chOff x="6644304" y="3073628"/>
            <a:chExt cx="576302" cy="511871"/>
          </a:xfrm>
        </p:grpSpPr>
        <p:sp>
          <p:nvSpPr>
            <p:cNvPr id="3892" name="Google Shape;3892;p82"/>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93" name="Google Shape;3893;p82"/>
            <p:cNvGrpSpPr/>
            <p:nvPr/>
          </p:nvGrpSpPr>
          <p:grpSpPr>
            <a:xfrm>
              <a:off x="6712169" y="3085440"/>
              <a:ext cx="481622" cy="494913"/>
              <a:chOff x="6712169" y="3085440"/>
              <a:chExt cx="481622" cy="494913"/>
            </a:xfrm>
          </p:grpSpPr>
          <p:sp>
            <p:nvSpPr>
              <p:cNvPr id="3894" name="Google Shape;3894;p82"/>
              <p:cNvSpPr/>
              <p:nvPr/>
            </p:nvSpPr>
            <p:spPr>
              <a:xfrm>
                <a:off x="6712169" y="3085440"/>
                <a:ext cx="238757" cy="315615"/>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5" name="Google Shape;3895;p82"/>
              <p:cNvSpPr/>
              <p:nvPr/>
            </p:nvSpPr>
            <p:spPr>
              <a:xfrm>
                <a:off x="6913100" y="3367694"/>
                <a:ext cx="190537" cy="212659"/>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6" name="Google Shape;3896;p82"/>
              <p:cNvSpPr/>
              <p:nvPr/>
            </p:nvSpPr>
            <p:spPr>
              <a:xfrm>
                <a:off x="7135734" y="3186037"/>
                <a:ext cx="58058" cy="152383"/>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7" name="Google Shape;3897;p82"/>
              <p:cNvSpPr/>
              <p:nvPr/>
            </p:nvSpPr>
            <p:spPr>
              <a:xfrm>
                <a:off x="6870416" y="3332822"/>
                <a:ext cx="47510" cy="1168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8" name="Google Shape;3898;p82"/>
              <p:cNvSpPr/>
              <p:nvPr/>
            </p:nvSpPr>
            <p:spPr>
              <a:xfrm>
                <a:off x="6925590" y="3336277"/>
                <a:ext cx="38094" cy="14228"/>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99" name="Google Shape;3899;p82"/>
            <p:cNvSpPr/>
            <p:nvPr/>
          </p:nvSpPr>
          <p:spPr>
            <a:xfrm>
              <a:off x="6867451" y="3073651"/>
              <a:ext cx="102383" cy="56919"/>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0" name="Google Shape;3900;p82"/>
            <p:cNvSpPr/>
            <p:nvPr/>
          </p:nvSpPr>
          <p:spPr>
            <a:xfrm>
              <a:off x="7069097" y="3119476"/>
              <a:ext cx="78535" cy="76898"/>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1" name="Google Shape;3901;p82"/>
            <p:cNvSpPr/>
            <p:nvPr/>
          </p:nvSpPr>
          <p:spPr>
            <a:xfrm>
              <a:off x="6946266" y="3181844"/>
              <a:ext cx="21095" cy="14742"/>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02" name="Google Shape;3902;p82"/>
          <p:cNvSpPr/>
          <p:nvPr/>
        </p:nvSpPr>
        <p:spPr>
          <a:xfrm>
            <a:off x="6986051" y="2935281"/>
            <a:ext cx="24269" cy="11004"/>
          </a:xfrm>
          <a:custGeom>
            <a:avLst/>
            <a:gdLst/>
            <a:ahLst/>
            <a:cxnLst/>
            <a:rect l="l" t="t" r="r" b="b"/>
            <a:pathLst>
              <a:path w="4206" h="1908" extrusionOk="0">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03" name="Google Shape;3903;p82"/>
          <p:cNvGrpSpPr/>
          <p:nvPr/>
        </p:nvGrpSpPr>
        <p:grpSpPr>
          <a:xfrm>
            <a:off x="6649867" y="3561648"/>
            <a:ext cx="560631" cy="511352"/>
            <a:chOff x="6652154" y="3716623"/>
            <a:chExt cx="560631" cy="511352"/>
          </a:xfrm>
        </p:grpSpPr>
        <p:sp>
          <p:nvSpPr>
            <p:cNvPr id="3904" name="Google Shape;3904;p82"/>
            <p:cNvSpPr/>
            <p:nvPr/>
          </p:nvSpPr>
          <p:spPr>
            <a:xfrm>
              <a:off x="6652154" y="3716623"/>
              <a:ext cx="560631" cy="511352"/>
            </a:xfrm>
            <a:custGeom>
              <a:avLst/>
              <a:gdLst/>
              <a:ahLst/>
              <a:cxnLst/>
              <a:rect l="l" t="t" r="r" b="b"/>
              <a:pathLst>
                <a:path w="97163" h="88661" extrusionOk="0">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05" name="Google Shape;3905;p82"/>
            <p:cNvGrpSpPr/>
            <p:nvPr/>
          </p:nvGrpSpPr>
          <p:grpSpPr>
            <a:xfrm>
              <a:off x="6669657" y="3716715"/>
              <a:ext cx="466779" cy="464290"/>
              <a:chOff x="6669657" y="3716715"/>
              <a:chExt cx="466779" cy="464290"/>
            </a:xfrm>
          </p:grpSpPr>
          <p:sp>
            <p:nvSpPr>
              <p:cNvPr id="3906" name="Google Shape;3906;p82"/>
              <p:cNvSpPr/>
              <p:nvPr/>
            </p:nvSpPr>
            <p:spPr>
              <a:xfrm>
                <a:off x="6669657" y="3716715"/>
                <a:ext cx="386382" cy="464290"/>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7" name="Google Shape;3907;p82"/>
              <p:cNvSpPr/>
              <p:nvPr/>
            </p:nvSpPr>
            <p:spPr>
              <a:xfrm>
                <a:off x="7010819" y="4061082"/>
                <a:ext cx="117645" cy="102137"/>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8" name="Google Shape;3908;p82"/>
              <p:cNvSpPr/>
              <p:nvPr/>
            </p:nvSpPr>
            <p:spPr>
              <a:xfrm>
                <a:off x="6995058" y="4000087"/>
                <a:ext cx="41059" cy="51071"/>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9" name="Google Shape;3909;p82"/>
              <p:cNvSpPr/>
              <p:nvPr/>
            </p:nvSpPr>
            <p:spPr>
              <a:xfrm>
                <a:off x="7078892" y="4018504"/>
                <a:ext cx="57544" cy="36030"/>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0" name="Google Shape;3910;p82"/>
              <p:cNvSpPr/>
              <p:nvPr/>
            </p:nvSpPr>
            <p:spPr>
              <a:xfrm>
                <a:off x="7051663" y="3806456"/>
                <a:ext cx="38503" cy="70819"/>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1" name="Google Shape;3911;p82"/>
              <p:cNvSpPr/>
              <p:nvPr/>
            </p:nvSpPr>
            <p:spPr>
              <a:xfrm>
                <a:off x="6984824" y="4061618"/>
                <a:ext cx="42081" cy="8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2" name="Google Shape;3912;p82"/>
              <p:cNvSpPr/>
              <p:nvPr/>
            </p:nvSpPr>
            <p:spPr>
              <a:xfrm>
                <a:off x="7035181" y="4030478"/>
                <a:ext cx="15469" cy="21703"/>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3" name="Google Shape;3913;p82"/>
              <p:cNvSpPr/>
              <p:nvPr/>
            </p:nvSpPr>
            <p:spPr>
              <a:xfrm>
                <a:off x="7045011" y="3983609"/>
                <a:ext cx="19047" cy="181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4" name="Google Shape;3914;p82"/>
              <p:cNvSpPr/>
              <p:nvPr/>
            </p:nvSpPr>
            <p:spPr>
              <a:xfrm>
                <a:off x="7034362" y="3943182"/>
                <a:ext cx="9734" cy="24570"/>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5" name="Google Shape;3915;p82"/>
              <p:cNvSpPr/>
              <p:nvPr/>
            </p:nvSpPr>
            <p:spPr>
              <a:xfrm>
                <a:off x="6724214" y="4015234"/>
                <a:ext cx="1131" cy="513"/>
              </a:xfrm>
              <a:custGeom>
                <a:avLst/>
                <a:gdLst/>
                <a:ahLst/>
                <a:cxnLst/>
                <a:rect l="l" t="t" r="r" b="b"/>
                <a:pathLst>
                  <a:path w="196" h="89" extrusionOk="0">
                    <a:moveTo>
                      <a:pt x="196" y="0"/>
                    </a:moveTo>
                    <a:lnTo>
                      <a:pt x="1" y="89"/>
                    </a:lnTo>
                    <a:lnTo>
                      <a:pt x="1" y="89"/>
                    </a:lnTo>
                    <a:lnTo>
                      <a:pt x="196" y="18"/>
                    </a:lnTo>
                    <a:lnTo>
                      <a:pt x="196"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6" name="Google Shape;3916;p82"/>
              <p:cNvSpPr/>
              <p:nvPr/>
            </p:nvSpPr>
            <p:spPr>
              <a:xfrm>
                <a:off x="7071623" y="3755083"/>
                <a:ext cx="16589" cy="16380"/>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7" name="Google Shape;3917;p82"/>
              <p:cNvSpPr/>
              <p:nvPr/>
            </p:nvSpPr>
            <p:spPr>
              <a:xfrm>
                <a:off x="6722575" y="4015741"/>
                <a:ext cx="1541" cy="727"/>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8" name="Google Shape;3918;p82"/>
              <p:cNvSpPr/>
              <p:nvPr/>
            </p:nvSpPr>
            <p:spPr>
              <a:xfrm>
                <a:off x="6772321" y="4116142"/>
                <a:ext cx="30927" cy="46769"/>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919" name="Google Shape;3919;p82"/>
          <p:cNvGrpSpPr/>
          <p:nvPr/>
        </p:nvGrpSpPr>
        <p:grpSpPr>
          <a:xfrm>
            <a:off x="7843958" y="3843056"/>
            <a:ext cx="187557" cy="187557"/>
            <a:chOff x="8565775" y="671075"/>
            <a:chExt cx="441000" cy="441000"/>
          </a:xfrm>
        </p:grpSpPr>
        <p:sp>
          <p:nvSpPr>
            <p:cNvPr id="3920" name="Google Shape;3920;p82"/>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1" name="Google Shape;3921;p82"/>
            <p:cNvSpPr/>
            <p:nvPr/>
          </p:nvSpPr>
          <p:spPr>
            <a:xfrm>
              <a:off x="8706625" y="811925"/>
              <a:ext cx="159300" cy="159300"/>
            </a:xfrm>
            <a:prstGeom prst="ellipse">
              <a:avLst/>
            </a:pr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22" name="Google Shape;3922;p82"/>
          <p:cNvSpPr/>
          <p:nvPr/>
        </p:nvSpPr>
        <p:spPr>
          <a:xfrm>
            <a:off x="8145172" y="3838977"/>
            <a:ext cx="193683" cy="195716"/>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3" name="Google Shape;3923;p82"/>
          <p:cNvSpPr/>
          <p:nvPr/>
        </p:nvSpPr>
        <p:spPr>
          <a:xfrm flipH="1">
            <a:off x="7353411" y="3805432"/>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24" name="Google Shape;3924;p82"/>
          <p:cNvGrpSpPr/>
          <p:nvPr/>
        </p:nvGrpSpPr>
        <p:grpSpPr>
          <a:xfrm>
            <a:off x="5997813" y="2921275"/>
            <a:ext cx="587871" cy="512373"/>
            <a:chOff x="6000100" y="3076250"/>
            <a:chExt cx="587871" cy="512373"/>
          </a:xfrm>
        </p:grpSpPr>
        <p:sp>
          <p:nvSpPr>
            <p:cNvPr id="3925" name="Google Shape;3925;p82"/>
            <p:cNvSpPr/>
            <p:nvPr/>
          </p:nvSpPr>
          <p:spPr>
            <a:xfrm>
              <a:off x="6000100" y="3076250"/>
              <a:ext cx="587871" cy="512373"/>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26" name="Google Shape;3926;p82"/>
            <p:cNvGrpSpPr/>
            <p:nvPr/>
          </p:nvGrpSpPr>
          <p:grpSpPr>
            <a:xfrm>
              <a:off x="6031360" y="3076713"/>
              <a:ext cx="539107" cy="480965"/>
              <a:chOff x="6031360" y="3076713"/>
              <a:chExt cx="539107" cy="480965"/>
            </a:xfrm>
          </p:grpSpPr>
          <p:sp>
            <p:nvSpPr>
              <p:cNvPr id="3927" name="Google Shape;3927;p82"/>
              <p:cNvSpPr/>
              <p:nvPr/>
            </p:nvSpPr>
            <p:spPr>
              <a:xfrm>
                <a:off x="6160232" y="3107767"/>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8" name="Google Shape;3928;p82"/>
              <p:cNvSpPr/>
              <p:nvPr/>
            </p:nvSpPr>
            <p:spPr>
              <a:xfrm>
                <a:off x="6031360" y="3319580"/>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3929;p82"/>
              <p:cNvSpPr/>
              <p:nvPr/>
            </p:nvSpPr>
            <p:spPr>
              <a:xfrm>
                <a:off x="6189159" y="3076713"/>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0" name="Google Shape;3930;p82"/>
              <p:cNvSpPr/>
              <p:nvPr/>
            </p:nvSpPr>
            <p:spPr>
              <a:xfrm>
                <a:off x="6350006" y="3503923"/>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3931;p82"/>
              <p:cNvSpPr/>
              <p:nvPr/>
            </p:nvSpPr>
            <p:spPr>
              <a:xfrm>
                <a:off x="6262180" y="3141947"/>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2" name="Google Shape;3932;p82"/>
              <p:cNvSpPr/>
              <p:nvPr/>
            </p:nvSpPr>
            <p:spPr>
              <a:xfrm>
                <a:off x="6251907" y="3101042"/>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3" name="Google Shape;3933;p82"/>
              <p:cNvSpPr/>
              <p:nvPr/>
            </p:nvSpPr>
            <p:spPr>
              <a:xfrm>
                <a:off x="6250613" y="3155645"/>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934" name="Google Shape;3934;p82"/>
          <p:cNvGrpSpPr/>
          <p:nvPr/>
        </p:nvGrpSpPr>
        <p:grpSpPr>
          <a:xfrm>
            <a:off x="3574273" y="2854307"/>
            <a:ext cx="2241344" cy="1330656"/>
            <a:chOff x="3597785" y="3065882"/>
            <a:chExt cx="2241344" cy="1330656"/>
          </a:xfrm>
        </p:grpSpPr>
        <p:grpSp>
          <p:nvGrpSpPr>
            <p:cNvPr id="3935" name="Google Shape;3935;p82"/>
            <p:cNvGrpSpPr/>
            <p:nvPr/>
          </p:nvGrpSpPr>
          <p:grpSpPr>
            <a:xfrm>
              <a:off x="5296908" y="3937355"/>
              <a:ext cx="143198" cy="32380"/>
              <a:chOff x="5296908" y="3937355"/>
              <a:chExt cx="143198" cy="32380"/>
            </a:xfrm>
          </p:grpSpPr>
          <p:sp>
            <p:nvSpPr>
              <p:cNvPr id="3936" name="Google Shape;3936;p82"/>
              <p:cNvSpPr/>
              <p:nvPr/>
            </p:nvSpPr>
            <p:spPr>
              <a:xfrm>
                <a:off x="5319457" y="3952794"/>
                <a:ext cx="111895" cy="8"/>
              </a:xfrm>
              <a:custGeom>
                <a:avLst/>
                <a:gdLst/>
                <a:ahLst/>
                <a:cxnLst/>
                <a:rect l="l" t="t" r="r" b="b"/>
                <a:pathLst>
                  <a:path w="14227" h="1" fill="none" extrusionOk="0">
                    <a:moveTo>
                      <a:pt x="1" y="0"/>
                    </a:moveTo>
                    <a:lnTo>
                      <a:pt x="142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37" name="Google Shape;3937;p82"/>
              <p:cNvGrpSpPr/>
              <p:nvPr/>
            </p:nvGrpSpPr>
            <p:grpSpPr>
              <a:xfrm>
                <a:off x="5402331" y="3937355"/>
                <a:ext cx="37776" cy="32380"/>
                <a:chOff x="5402331" y="3937355"/>
                <a:chExt cx="37776" cy="32380"/>
              </a:xfrm>
            </p:grpSpPr>
            <p:sp>
              <p:nvSpPr>
                <p:cNvPr id="3938" name="Google Shape;3938;p82"/>
                <p:cNvSpPr/>
                <p:nvPr/>
              </p:nvSpPr>
              <p:spPr>
                <a:xfrm>
                  <a:off x="5402331" y="3937355"/>
                  <a:ext cx="37776" cy="32380"/>
                </a:xfrm>
                <a:custGeom>
                  <a:avLst/>
                  <a:gdLst/>
                  <a:ahLst/>
                  <a:cxnLst/>
                  <a:rect l="l" t="t" r="r" b="b"/>
                  <a:pathLst>
                    <a:path w="4803" h="4117" extrusionOk="0">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9" name="Google Shape;3939;p82"/>
                <p:cNvSpPr/>
                <p:nvPr/>
              </p:nvSpPr>
              <p:spPr>
                <a:xfrm>
                  <a:off x="5415174" y="3946990"/>
                  <a:ext cx="15321" cy="13064"/>
                </a:xfrm>
                <a:custGeom>
                  <a:avLst/>
                  <a:gdLst/>
                  <a:ahLst/>
                  <a:cxnLst/>
                  <a:rect l="l" t="t" r="r" b="b"/>
                  <a:pathLst>
                    <a:path w="1948" h="1661" extrusionOk="0">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40" name="Google Shape;3940;p82"/>
              <p:cNvGrpSpPr/>
              <p:nvPr/>
            </p:nvGrpSpPr>
            <p:grpSpPr>
              <a:xfrm>
                <a:off x="5296908" y="3937355"/>
                <a:ext cx="37783" cy="32380"/>
                <a:chOff x="5296908" y="3937355"/>
                <a:chExt cx="37783" cy="32380"/>
              </a:xfrm>
            </p:grpSpPr>
            <p:sp>
              <p:nvSpPr>
                <p:cNvPr id="3941" name="Google Shape;3941;p82"/>
                <p:cNvSpPr/>
                <p:nvPr/>
              </p:nvSpPr>
              <p:spPr>
                <a:xfrm>
                  <a:off x="5296908" y="3937355"/>
                  <a:ext cx="37783" cy="32380"/>
                </a:xfrm>
                <a:custGeom>
                  <a:avLst/>
                  <a:gdLst/>
                  <a:ahLst/>
                  <a:cxnLst/>
                  <a:rect l="l" t="t" r="r" b="b"/>
                  <a:pathLst>
                    <a:path w="4804" h="4117" extrusionOk="0">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2" name="Google Shape;3942;p82"/>
                <p:cNvSpPr/>
                <p:nvPr/>
              </p:nvSpPr>
              <p:spPr>
                <a:xfrm>
                  <a:off x="5309846" y="3946990"/>
                  <a:ext cx="15235" cy="13064"/>
                </a:xfrm>
                <a:custGeom>
                  <a:avLst/>
                  <a:gdLst/>
                  <a:ahLst/>
                  <a:cxnLst/>
                  <a:rect l="l" t="t" r="r" b="b"/>
                  <a:pathLst>
                    <a:path w="1937" h="1661" extrusionOk="0">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943" name="Google Shape;3943;p82"/>
            <p:cNvGrpSpPr/>
            <p:nvPr/>
          </p:nvGrpSpPr>
          <p:grpSpPr>
            <a:xfrm>
              <a:off x="4724163" y="3119631"/>
              <a:ext cx="120838" cy="84218"/>
              <a:chOff x="4724163" y="3119631"/>
              <a:chExt cx="120838" cy="84218"/>
            </a:xfrm>
          </p:grpSpPr>
          <p:grpSp>
            <p:nvGrpSpPr>
              <p:cNvPr id="3944" name="Google Shape;3944;p82"/>
              <p:cNvGrpSpPr/>
              <p:nvPr/>
            </p:nvGrpSpPr>
            <p:grpSpPr>
              <a:xfrm>
                <a:off x="4746712" y="3132773"/>
                <a:ext cx="86869" cy="56424"/>
                <a:chOff x="4746712" y="3132773"/>
                <a:chExt cx="86869" cy="56424"/>
              </a:xfrm>
            </p:grpSpPr>
            <p:sp>
              <p:nvSpPr>
                <p:cNvPr id="3945" name="Google Shape;3945;p82"/>
                <p:cNvSpPr/>
                <p:nvPr/>
              </p:nvSpPr>
              <p:spPr>
                <a:xfrm>
                  <a:off x="4746712" y="3132773"/>
                  <a:ext cx="86869" cy="56424"/>
                </a:xfrm>
                <a:custGeom>
                  <a:avLst/>
                  <a:gdLst/>
                  <a:ahLst/>
                  <a:cxnLst/>
                  <a:rect l="l" t="t" r="r" b="b"/>
                  <a:pathLst>
                    <a:path w="11045" h="7174" fill="none" extrusionOk="0">
                      <a:moveTo>
                        <a:pt x="0" y="1597"/>
                      </a:moveTo>
                      <a:cubicBezTo>
                        <a:pt x="242" y="1743"/>
                        <a:pt x="3532" y="7174"/>
                        <a:pt x="3532" y="7174"/>
                      </a:cubicBezTo>
                      <a:lnTo>
                        <a:pt x="6290" y="3315"/>
                      </a:lnTo>
                      <a:lnTo>
                        <a:pt x="11044" y="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6" name="Google Shape;3946;p82"/>
                <p:cNvSpPr/>
                <p:nvPr/>
              </p:nvSpPr>
              <p:spPr>
                <a:xfrm>
                  <a:off x="4746712" y="3145334"/>
                  <a:ext cx="49479" cy="13520"/>
                </a:xfrm>
                <a:custGeom>
                  <a:avLst/>
                  <a:gdLst/>
                  <a:ahLst/>
                  <a:cxnLst/>
                  <a:rect l="l" t="t" r="r" b="b"/>
                  <a:pathLst>
                    <a:path w="6291" h="1719" fill="none" extrusionOk="0">
                      <a:moveTo>
                        <a:pt x="0" y="0"/>
                      </a:moveTo>
                      <a:lnTo>
                        <a:pt x="6290" y="171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47" name="Google Shape;3947;p82"/>
              <p:cNvGrpSpPr/>
              <p:nvPr/>
            </p:nvGrpSpPr>
            <p:grpSpPr>
              <a:xfrm>
                <a:off x="4773634" y="3143336"/>
                <a:ext cx="37776" cy="32451"/>
                <a:chOff x="4773634" y="3143336"/>
                <a:chExt cx="37776" cy="32451"/>
              </a:xfrm>
            </p:grpSpPr>
            <p:sp>
              <p:nvSpPr>
                <p:cNvPr id="3948" name="Google Shape;3948;p82"/>
                <p:cNvSpPr/>
                <p:nvPr/>
              </p:nvSpPr>
              <p:spPr>
                <a:xfrm>
                  <a:off x="4773634" y="3143336"/>
                  <a:ext cx="37776" cy="32451"/>
                </a:xfrm>
                <a:custGeom>
                  <a:avLst/>
                  <a:gdLst/>
                  <a:ahLst/>
                  <a:cxnLst/>
                  <a:rect l="l" t="t" r="r" b="b"/>
                  <a:pathLst>
                    <a:path w="4803" h="4126" extrusionOk="0">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9" name="Google Shape;3949;p82"/>
                <p:cNvSpPr/>
                <p:nvPr/>
              </p:nvSpPr>
              <p:spPr>
                <a:xfrm>
                  <a:off x="4788664" y="3153041"/>
                  <a:ext cx="13048" cy="13040"/>
                </a:xfrm>
                <a:custGeom>
                  <a:avLst/>
                  <a:gdLst/>
                  <a:ahLst/>
                  <a:cxnLst/>
                  <a:rect l="l" t="t" r="r" b="b"/>
                  <a:pathLst>
                    <a:path w="1659" h="1658" extrusionOk="0">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0" name="Google Shape;3950;p82"/>
              <p:cNvGrpSpPr/>
              <p:nvPr/>
            </p:nvGrpSpPr>
            <p:grpSpPr>
              <a:xfrm>
                <a:off x="4724163" y="3131248"/>
                <a:ext cx="37776" cy="32459"/>
                <a:chOff x="4724163" y="3131248"/>
                <a:chExt cx="37776" cy="32459"/>
              </a:xfrm>
            </p:grpSpPr>
            <p:sp>
              <p:nvSpPr>
                <p:cNvPr id="3951" name="Google Shape;3951;p82"/>
                <p:cNvSpPr/>
                <p:nvPr/>
              </p:nvSpPr>
              <p:spPr>
                <a:xfrm>
                  <a:off x="4724163" y="3131248"/>
                  <a:ext cx="37776" cy="32459"/>
                </a:xfrm>
                <a:custGeom>
                  <a:avLst/>
                  <a:gdLst/>
                  <a:ahLst/>
                  <a:cxnLst/>
                  <a:rect l="l" t="t" r="r" b="b"/>
                  <a:pathLst>
                    <a:path w="4803" h="4127" extrusionOk="0">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2" name="Google Shape;3952;p82"/>
                <p:cNvSpPr/>
                <p:nvPr/>
              </p:nvSpPr>
              <p:spPr>
                <a:xfrm>
                  <a:off x="4739288" y="3140953"/>
                  <a:ext cx="13040" cy="13048"/>
                </a:xfrm>
                <a:custGeom>
                  <a:avLst/>
                  <a:gdLst/>
                  <a:ahLst/>
                  <a:cxnLst/>
                  <a:rect l="l" t="t" r="r" b="b"/>
                  <a:pathLst>
                    <a:path w="1658" h="1659" extrusionOk="0">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3" name="Google Shape;3953;p82"/>
              <p:cNvGrpSpPr/>
              <p:nvPr/>
            </p:nvGrpSpPr>
            <p:grpSpPr>
              <a:xfrm>
                <a:off x="4755081" y="3176054"/>
                <a:ext cx="32357" cy="27795"/>
                <a:chOff x="4755081" y="3176054"/>
                <a:chExt cx="32357" cy="27795"/>
              </a:xfrm>
            </p:grpSpPr>
            <p:sp>
              <p:nvSpPr>
                <p:cNvPr id="3954" name="Google Shape;3954;p82"/>
                <p:cNvSpPr/>
                <p:nvPr/>
              </p:nvSpPr>
              <p:spPr>
                <a:xfrm>
                  <a:off x="4755081" y="3176054"/>
                  <a:ext cx="32357" cy="27795"/>
                </a:xfrm>
                <a:custGeom>
                  <a:avLst/>
                  <a:gdLst/>
                  <a:ahLst/>
                  <a:cxnLst/>
                  <a:rect l="l" t="t" r="r" b="b"/>
                  <a:pathLst>
                    <a:path w="4114" h="3534" extrusionOk="0">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5" name="Google Shape;3955;p82"/>
                <p:cNvSpPr/>
                <p:nvPr/>
              </p:nvSpPr>
              <p:spPr>
                <a:xfrm>
                  <a:off x="4767924" y="3185768"/>
                  <a:ext cx="9902" cy="8392"/>
                </a:xfrm>
                <a:custGeom>
                  <a:avLst/>
                  <a:gdLst/>
                  <a:ahLst/>
                  <a:cxnLst/>
                  <a:rect l="l" t="t" r="r" b="b"/>
                  <a:pathLst>
                    <a:path w="1259" h="1067" extrusionOk="0">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6" name="Google Shape;3956;p82"/>
              <p:cNvGrpSpPr/>
              <p:nvPr/>
            </p:nvGrpSpPr>
            <p:grpSpPr>
              <a:xfrm>
                <a:off x="4812550" y="3119631"/>
                <a:ext cx="32451" cy="27803"/>
                <a:chOff x="4812550" y="3119631"/>
                <a:chExt cx="32451" cy="27803"/>
              </a:xfrm>
            </p:grpSpPr>
            <p:sp>
              <p:nvSpPr>
                <p:cNvPr id="3957" name="Google Shape;3957;p82"/>
                <p:cNvSpPr/>
                <p:nvPr/>
              </p:nvSpPr>
              <p:spPr>
                <a:xfrm>
                  <a:off x="4812550" y="3119631"/>
                  <a:ext cx="32451" cy="27803"/>
                </a:xfrm>
                <a:custGeom>
                  <a:avLst/>
                  <a:gdLst/>
                  <a:ahLst/>
                  <a:cxnLst/>
                  <a:rect l="l" t="t" r="r" b="b"/>
                  <a:pathLst>
                    <a:path w="4126" h="3535" extrusionOk="0">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8" name="Google Shape;3958;p82"/>
                <p:cNvSpPr/>
                <p:nvPr/>
              </p:nvSpPr>
              <p:spPr>
                <a:xfrm>
                  <a:off x="4826912" y="3129352"/>
                  <a:ext cx="8478" cy="8376"/>
                </a:xfrm>
                <a:custGeom>
                  <a:avLst/>
                  <a:gdLst/>
                  <a:ahLst/>
                  <a:cxnLst/>
                  <a:rect l="l" t="t" r="r" b="b"/>
                  <a:pathLst>
                    <a:path w="1078" h="1065" extrusionOk="0">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959" name="Google Shape;3959;p82"/>
            <p:cNvGrpSpPr/>
            <p:nvPr/>
          </p:nvGrpSpPr>
          <p:grpSpPr>
            <a:xfrm>
              <a:off x="5382826" y="4027197"/>
              <a:ext cx="268967" cy="250422"/>
              <a:chOff x="5382826" y="4027197"/>
              <a:chExt cx="268967" cy="250422"/>
            </a:xfrm>
          </p:grpSpPr>
          <p:grpSp>
            <p:nvGrpSpPr>
              <p:cNvPr id="3960" name="Google Shape;3960;p82"/>
              <p:cNvGrpSpPr/>
              <p:nvPr/>
            </p:nvGrpSpPr>
            <p:grpSpPr>
              <a:xfrm>
                <a:off x="5405280" y="4042510"/>
                <a:ext cx="237570" cy="218647"/>
                <a:chOff x="5405280" y="4042510"/>
                <a:chExt cx="237570" cy="218647"/>
              </a:xfrm>
            </p:grpSpPr>
            <p:sp>
              <p:nvSpPr>
                <p:cNvPr id="3961" name="Google Shape;3961;p82"/>
                <p:cNvSpPr/>
                <p:nvPr/>
              </p:nvSpPr>
              <p:spPr>
                <a:xfrm>
                  <a:off x="5405280" y="4042510"/>
                  <a:ext cx="144999" cy="173832"/>
                </a:xfrm>
                <a:custGeom>
                  <a:avLst/>
                  <a:gdLst/>
                  <a:ahLst/>
                  <a:cxnLst/>
                  <a:rect l="l" t="t" r="r" b="b"/>
                  <a:pathLst>
                    <a:path w="18436" h="22102" fill="none" extrusionOk="0">
                      <a:moveTo>
                        <a:pt x="0" y="12037"/>
                      </a:moveTo>
                      <a:cubicBezTo>
                        <a:pt x="702" y="12073"/>
                        <a:pt x="12302" y="22101"/>
                        <a:pt x="12302" y="22101"/>
                      </a:cubicBezTo>
                      <a:lnTo>
                        <a:pt x="11819" y="13005"/>
                      </a:lnTo>
                      <a:lnTo>
                        <a:pt x="18435" y="1"/>
                      </a:lnTo>
                      <a:lnTo>
                        <a:pt x="0" y="125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82"/>
                <p:cNvSpPr/>
                <p:nvPr/>
              </p:nvSpPr>
              <p:spPr>
                <a:xfrm>
                  <a:off x="5502036" y="4125093"/>
                  <a:ext cx="134350" cy="135585"/>
                </a:xfrm>
                <a:custGeom>
                  <a:avLst/>
                  <a:gdLst/>
                  <a:ahLst/>
                  <a:cxnLst/>
                  <a:rect l="l" t="t" r="r" b="b"/>
                  <a:pathLst>
                    <a:path w="17082" h="17239" fill="none" extrusionOk="0">
                      <a:moveTo>
                        <a:pt x="13513" y="17239"/>
                      </a:moveTo>
                      <a:lnTo>
                        <a:pt x="12690" y="8614"/>
                      </a:lnTo>
                      <a:lnTo>
                        <a:pt x="17081" y="1"/>
                      </a:lnTo>
                      <a:lnTo>
                        <a:pt x="0" y="202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3" name="Google Shape;3963;p82"/>
                <p:cNvSpPr/>
                <p:nvPr/>
              </p:nvSpPr>
              <p:spPr>
                <a:xfrm>
                  <a:off x="5543704" y="4042990"/>
                  <a:ext cx="99146" cy="81639"/>
                </a:xfrm>
                <a:custGeom>
                  <a:avLst/>
                  <a:gdLst/>
                  <a:ahLst/>
                  <a:cxnLst/>
                  <a:rect l="l" t="t" r="r" b="b"/>
                  <a:pathLst>
                    <a:path w="12606" h="10380" fill="none" extrusionOk="0">
                      <a:moveTo>
                        <a:pt x="1" y="0"/>
                      </a:moveTo>
                      <a:lnTo>
                        <a:pt x="12606" y="1037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4" name="Google Shape;3964;p82"/>
                <p:cNvSpPr/>
                <p:nvPr/>
              </p:nvSpPr>
              <p:spPr>
                <a:xfrm>
                  <a:off x="5501941" y="4140980"/>
                  <a:ext cx="103708" cy="51862"/>
                </a:xfrm>
                <a:custGeom>
                  <a:avLst/>
                  <a:gdLst/>
                  <a:ahLst/>
                  <a:cxnLst/>
                  <a:rect l="l" t="t" r="r" b="b"/>
                  <a:pathLst>
                    <a:path w="13186" h="6594" fill="none" extrusionOk="0">
                      <a:moveTo>
                        <a:pt x="13186" y="6594"/>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5" name="Google Shape;3965;p82"/>
                <p:cNvSpPr/>
                <p:nvPr/>
              </p:nvSpPr>
              <p:spPr>
                <a:xfrm>
                  <a:off x="5495854" y="4211010"/>
                  <a:ext cx="105989" cy="50147"/>
                </a:xfrm>
                <a:custGeom>
                  <a:avLst/>
                  <a:gdLst/>
                  <a:ahLst/>
                  <a:cxnLst/>
                  <a:rect l="l" t="t" r="r" b="b"/>
                  <a:pathLst>
                    <a:path w="13476" h="6376" fill="none" extrusionOk="0">
                      <a:moveTo>
                        <a:pt x="0" y="0"/>
                      </a:moveTo>
                      <a:lnTo>
                        <a:pt x="13476" y="637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6" name="Google Shape;3966;p82"/>
                <p:cNvSpPr/>
                <p:nvPr/>
              </p:nvSpPr>
              <p:spPr>
                <a:xfrm>
                  <a:off x="5405280" y="4134420"/>
                  <a:ext cx="96669" cy="6567"/>
                </a:xfrm>
                <a:custGeom>
                  <a:avLst/>
                  <a:gdLst/>
                  <a:ahLst/>
                  <a:cxnLst/>
                  <a:rect l="l" t="t" r="r" b="b"/>
                  <a:pathLst>
                    <a:path w="12291" h="835" fill="none" extrusionOk="0">
                      <a:moveTo>
                        <a:pt x="12290" y="835"/>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7" name="Google Shape;3967;p82"/>
              <p:cNvGrpSpPr/>
              <p:nvPr/>
            </p:nvGrpSpPr>
            <p:grpSpPr>
              <a:xfrm>
                <a:off x="5382826" y="4125549"/>
                <a:ext cx="37776" cy="32380"/>
                <a:chOff x="5382826" y="4125549"/>
                <a:chExt cx="37776" cy="32380"/>
              </a:xfrm>
            </p:grpSpPr>
            <p:sp>
              <p:nvSpPr>
                <p:cNvPr id="3968" name="Google Shape;3968;p82"/>
                <p:cNvSpPr/>
                <p:nvPr/>
              </p:nvSpPr>
              <p:spPr>
                <a:xfrm>
                  <a:off x="5382826" y="4125549"/>
                  <a:ext cx="37776" cy="32380"/>
                </a:xfrm>
                <a:custGeom>
                  <a:avLst/>
                  <a:gdLst/>
                  <a:ahLst/>
                  <a:cxnLst/>
                  <a:rect l="l" t="t" r="r" b="b"/>
                  <a:pathLst>
                    <a:path w="4803" h="4117" extrusionOk="0">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9" name="Google Shape;3969;p82"/>
                <p:cNvSpPr/>
                <p:nvPr/>
              </p:nvSpPr>
              <p:spPr>
                <a:xfrm>
                  <a:off x="5395669" y="4135176"/>
                  <a:ext cx="15227" cy="13072"/>
                </a:xfrm>
                <a:custGeom>
                  <a:avLst/>
                  <a:gdLst/>
                  <a:ahLst/>
                  <a:cxnLst/>
                  <a:rect l="l" t="t" r="r" b="b"/>
                  <a:pathLst>
                    <a:path w="1936" h="1662" extrusionOk="0">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70" name="Google Shape;3970;p82"/>
              <p:cNvGrpSpPr/>
              <p:nvPr/>
            </p:nvGrpSpPr>
            <p:grpSpPr>
              <a:xfrm>
                <a:off x="5475680" y="4195587"/>
                <a:ext cx="37783" cy="32364"/>
                <a:chOff x="5475680" y="4195587"/>
                <a:chExt cx="37783" cy="32364"/>
              </a:xfrm>
            </p:grpSpPr>
            <p:sp>
              <p:nvSpPr>
                <p:cNvPr id="3971" name="Google Shape;3971;p82"/>
                <p:cNvSpPr/>
                <p:nvPr/>
              </p:nvSpPr>
              <p:spPr>
                <a:xfrm>
                  <a:off x="5475680" y="4195587"/>
                  <a:ext cx="37783" cy="32364"/>
                </a:xfrm>
                <a:custGeom>
                  <a:avLst/>
                  <a:gdLst/>
                  <a:ahLst/>
                  <a:cxnLst/>
                  <a:rect l="l" t="t" r="r" b="b"/>
                  <a:pathLst>
                    <a:path w="4804" h="4115" extrusionOk="0">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2" name="Google Shape;3972;p82"/>
                <p:cNvSpPr/>
                <p:nvPr/>
              </p:nvSpPr>
              <p:spPr>
                <a:xfrm>
                  <a:off x="5488523" y="4205300"/>
                  <a:ext cx="15329" cy="13040"/>
                </a:xfrm>
                <a:custGeom>
                  <a:avLst/>
                  <a:gdLst/>
                  <a:ahLst/>
                  <a:cxnLst/>
                  <a:rect l="l" t="t" r="r" b="b"/>
                  <a:pathLst>
                    <a:path w="1949" h="1658" extrusionOk="0">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73" name="Google Shape;3973;p82"/>
              <p:cNvGrpSpPr/>
              <p:nvPr/>
            </p:nvGrpSpPr>
            <p:grpSpPr>
              <a:xfrm>
                <a:off x="5532575" y="4027197"/>
                <a:ext cx="33308" cy="32262"/>
                <a:chOff x="5532575" y="4027197"/>
                <a:chExt cx="33308" cy="32262"/>
              </a:xfrm>
            </p:grpSpPr>
            <p:sp>
              <p:nvSpPr>
                <p:cNvPr id="3974" name="Google Shape;3974;p82"/>
                <p:cNvSpPr/>
                <p:nvPr/>
              </p:nvSpPr>
              <p:spPr>
                <a:xfrm>
                  <a:off x="5532575" y="4027197"/>
                  <a:ext cx="33308" cy="32262"/>
                </a:xfrm>
                <a:custGeom>
                  <a:avLst/>
                  <a:gdLst/>
                  <a:ahLst/>
                  <a:cxnLst/>
                  <a:rect l="l" t="t" r="r" b="b"/>
                  <a:pathLst>
                    <a:path w="4235" h="4102" extrusionOk="0">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5" name="Google Shape;3975;p82"/>
                <p:cNvSpPr/>
                <p:nvPr/>
              </p:nvSpPr>
              <p:spPr>
                <a:xfrm>
                  <a:off x="5540661" y="4036792"/>
                  <a:ext cx="15502" cy="13064"/>
                </a:xfrm>
                <a:custGeom>
                  <a:avLst/>
                  <a:gdLst/>
                  <a:ahLst/>
                  <a:cxnLst/>
                  <a:rect l="l" t="t" r="r" b="b"/>
                  <a:pathLst>
                    <a:path w="1971" h="1661" extrusionOk="0">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76" name="Google Shape;3976;p82"/>
              <p:cNvGrpSpPr/>
              <p:nvPr/>
            </p:nvGrpSpPr>
            <p:grpSpPr>
              <a:xfrm>
                <a:off x="5590706" y="4245348"/>
                <a:ext cx="33497" cy="32270"/>
                <a:chOff x="5590706" y="4245348"/>
                <a:chExt cx="33497" cy="32270"/>
              </a:xfrm>
            </p:grpSpPr>
            <p:sp>
              <p:nvSpPr>
                <p:cNvPr id="3977" name="Google Shape;3977;p82"/>
                <p:cNvSpPr/>
                <p:nvPr/>
              </p:nvSpPr>
              <p:spPr>
                <a:xfrm>
                  <a:off x="5590706" y="4245348"/>
                  <a:ext cx="33497" cy="32270"/>
                </a:xfrm>
                <a:custGeom>
                  <a:avLst/>
                  <a:gdLst/>
                  <a:ahLst/>
                  <a:cxnLst/>
                  <a:rect l="l" t="t" r="r" b="b"/>
                  <a:pathLst>
                    <a:path w="4259" h="4103" extrusionOk="0">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8" name="Google Shape;3978;p82"/>
                <p:cNvSpPr/>
                <p:nvPr/>
              </p:nvSpPr>
              <p:spPr>
                <a:xfrm>
                  <a:off x="5598791" y="4254944"/>
                  <a:ext cx="15408" cy="13048"/>
                </a:xfrm>
                <a:custGeom>
                  <a:avLst/>
                  <a:gdLst/>
                  <a:ahLst/>
                  <a:cxnLst/>
                  <a:rect l="l" t="t" r="r" b="b"/>
                  <a:pathLst>
                    <a:path w="1959" h="1659" extrusionOk="0">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79" name="Google Shape;3979;p82"/>
              <p:cNvGrpSpPr/>
              <p:nvPr/>
            </p:nvGrpSpPr>
            <p:grpSpPr>
              <a:xfrm>
                <a:off x="5618681" y="4109677"/>
                <a:ext cx="33112" cy="32357"/>
                <a:chOff x="5618681" y="4109677"/>
                <a:chExt cx="33112" cy="32357"/>
              </a:xfrm>
            </p:grpSpPr>
            <p:sp>
              <p:nvSpPr>
                <p:cNvPr id="3980" name="Google Shape;3980;p82"/>
                <p:cNvSpPr/>
                <p:nvPr/>
              </p:nvSpPr>
              <p:spPr>
                <a:xfrm>
                  <a:off x="5618681" y="4109677"/>
                  <a:ext cx="33112" cy="32357"/>
                </a:xfrm>
                <a:custGeom>
                  <a:avLst/>
                  <a:gdLst/>
                  <a:ahLst/>
                  <a:cxnLst/>
                  <a:rect l="l" t="t" r="r" b="b"/>
                  <a:pathLst>
                    <a:path w="4210" h="4114" extrusionOk="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1" name="Google Shape;3981;p82"/>
                <p:cNvSpPr/>
                <p:nvPr/>
              </p:nvSpPr>
              <p:spPr>
                <a:xfrm>
                  <a:off x="5626767" y="4119280"/>
                  <a:ext cx="15494" cy="13056"/>
                </a:xfrm>
                <a:custGeom>
                  <a:avLst/>
                  <a:gdLst/>
                  <a:ahLst/>
                  <a:cxnLst/>
                  <a:rect l="l" t="t" r="r" b="b"/>
                  <a:pathLst>
                    <a:path w="1970" h="1660" extrusionOk="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82" name="Google Shape;3982;p82"/>
              <p:cNvGrpSpPr/>
              <p:nvPr/>
            </p:nvGrpSpPr>
            <p:grpSpPr>
              <a:xfrm>
                <a:off x="5479298" y="4128262"/>
                <a:ext cx="31405" cy="26906"/>
                <a:chOff x="5479298" y="4128262"/>
                <a:chExt cx="31405" cy="26906"/>
              </a:xfrm>
            </p:grpSpPr>
            <p:sp>
              <p:nvSpPr>
                <p:cNvPr id="3983" name="Google Shape;3983;p82"/>
                <p:cNvSpPr/>
                <p:nvPr/>
              </p:nvSpPr>
              <p:spPr>
                <a:xfrm>
                  <a:off x="5479298" y="4128262"/>
                  <a:ext cx="31405" cy="26906"/>
                </a:xfrm>
                <a:custGeom>
                  <a:avLst/>
                  <a:gdLst/>
                  <a:ahLst/>
                  <a:cxnLst/>
                  <a:rect l="l" t="t" r="r" b="b"/>
                  <a:pathLst>
                    <a:path w="3993" h="3421" extrusionOk="0">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4" name="Google Shape;3984;p82"/>
                <p:cNvSpPr/>
                <p:nvPr/>
              </p:nvSpPr>
              <p:spPr>
                <a:xfrm>
                  <a:off x="5493471" y="4137936"/>
                  <a:ext cx="7621" cy="7621"/>
                </a:xfrm>
                <a:custGeom>
                  <a:avLst/>
                  <a:gdLst/>
                  <a:ahLst/>
                  <a:cxnLst/>
                  <a:rect l="l" t="t" r="r" b="b"/>
                  <a:pathLst>
                    <a:path w="969" h="969" extrusionOk="0">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85" name="Google Shape;3985;p82"/>
              <p:cNvGrpSpPr/>
              <p:nvPr/>
            </p:nvGrpSpPr>
            <p:grpSpPr>
              <a:xfrm>
                <a:off x="5582903" y="4180116"/>
                <a:ext cx="31499" cy="26898"/>
                <a:chOff x="5582903" y="4180116"/>
                <a:chExt cx="31499" cy="26898"/>
              </a:xfrm>
            </p:grpSpPr>
            <p:sp>
              <p:nvSpPr>
                <p:cNvPr id="3986" name="Google Shape;3986;p82"/>
                <p:cNvSpPr/>
                <p:nvPr/>
              </p:nvSpPr>
              <p:spPr>
                <a:xfrm>
                  <a:off x="5582903" y="4180116"/>
                  <a:ext cx="31499" cy="26898"/>
                </a:xfrm>
                <a:custGeom>
                  <a:avLst/>
                  <a:gdLst/>
                  <a:ahLst/>
                  <a:cxnLst/>
                  <a:rect l="l" t="t" r="r" b="b"/>
                  <a:pathLst>
                    <a:path w="4005" h="3420" extrusionOk="0">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3987;p82"/>
                <p:cNvSpPr/>
                <p:nvPr/>
              </p:nvSpPr>
              <p:spPr>
                <a:xfrm>
                  <a:off x="5597084" y="4189790"/>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988" name="Google Shape;3988;p82"/>
            <p:cNvGrpSpPr/>
            <p:nvPr/>
          </p:nvGrpSpPr>
          <p:grpSpPr>
            <a:xfrm>
              <a:off x="3977681" y="3230323"/>
              <a:ext cx="94584" cy="84085"/>
              <a:chOff x="3977681" y="3230323"/>
              <a:chExt cx="94584" cy="84085"/>
            </a:xfrm>
          </p:grpSpPr>
          <p:grpSp>
            <p:nvGrpSpPr>
              <p:cNvPr id="3989" name="Google Shape;3989;p82"/>
              <p:cNvGrpSpPr/>
              <p:nvPr/>
            </p:nvGrpSpPr>
            <p:grpSpPr>
              <a:xfrm>
                <a:off x="4000135" y="3243041"/>
                <a:ext cx="59570" cy="57186"/>
                <a:chOff x="4000135" y="3243041"/>
                <a:chExt cx="59570" cy="57186"/>
              </a:xfrm>
            </p:grpSpPr>
            <p:sp>
              <p:nvSpPr>
                <p:cNvPr id="3990" name="Google Shape;3990;p82"/>
                <p:cNvSpPr/>
                <p:nvPr/>
              </p:nvSpPr>
              <p:spPr>
                <a:xfrm>
                  <a:off x="4000135" y="3243041"/>
                  <a:ext cx="59570" cy="57092"/>
                </a:xfrm>
                <a:custGeom>
                  <a:avLst/>
                  <a:gdLst/>
                  <a:ahLst/>
                  <a:cxnLst/>
                  <a:rect l="l" t="t" r="r" b="b"/>
                  <a:pathLst>
                    <a:path w="7574" h="7259" fill="none" extrusionOk="0">
                      <a:moveTo>
                        <a:pt x="1" y="2323"/>
                      </a:moveTo>
                      <a:lnTo>
                        <a:pt x="2577" y="7259"/>
                      </a:lnTo>
                      <a:lnTo>
                        <a:pt x="7573" y="4114"/>
                      </a:lnTo>
                      <a:lnTo>
                        <a:pt x="5541" y="1"/>
                      </a:lnTo>
                      <a:lnTo>
                        <a:pt x="352" y="232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1" name="Google Shape;3991;p82"/>
                <p:cNvSpPr/>
                <p:nvPr/>
              </p:nvSpPr>
              <p:spPr>
                <a:xfrm>
                  <a:off x="4024210" y="3246847"/>
                  <a:ext cx="15706" cy="53380"/>
                </a:xfrm>
                <a:custGeom>
                  <a:avLst/>
                  <a:gdLst/>
                  <a:ahLst/>
                  <a:cxnLst/>
                  <a:rect l="l" t="t" r="r" b="b"/>
                  <a:pathLst>
                    <a:path w="1997" h="6787" fill="none" extrusionOk="0">
                      <a:moveTo>
                        <a:pt x="0" y="6787"/>
                      </a:moveTo>
                      <a:lnTo>
                        <a:pt x="199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3992;p82"/>
                <p:cNvSpPr/>
                <p:nvPr/>
              </p:nvSpPr>
              <p:spPr>
                <a:xfrm>
                  <a:off x="4002896" y="3261311"/>
                  <a:ext cx="56809" cy="14086"/>
                </a:xfrm>
                <a:custGeom>
                  <a:avLst/>
                  <a:gdLst/>
                  <a:ahLst/>
                  <a:cxnLst/>
                  <a:rect l="l" t="t" r="r" b="b"/>
                  <a:pathLst>
                    <a:path w="7223" h="1791" fill="none" extrusionOk="0">
                      <a:moveTo>
                        <a:pt x="7222" y="179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3" name="Google Shape;3993;p82"/>
              <p:cNvGrpSpPr/>
              <p:nvPr/>
            </p:nvGrpSpPr>
            <p:grpSpPr>
              <a:xfrm>
                <a:off x="3977681" y="3245872"/>
                <a:ext cx="37783" cy="32380"/>
                <a:chOff x="3977681" y="3245872"/>
                <a:chExt cx="37783" cy="32380"/>
              </a:xfrm>
            </p:grpSpPr>
            <p:sp>
              <p:nvSpPr>
                <p:cNvPr id="3994" name="Google Shape;3994;p82"/>
                <p:cNvSpPr/>
                <p:nvPr/>
              </p:nvSpPr>
              <p:spPr>
                <a:xfrm>
                  <a:off x="3977681" y="3245872"/>
                  <a:ext cx="37783" cy="32380"/>
                </a:xfrm>
                <a:custGeom>
                  <a:avLst/>
                  <a:gdLst/>
                  <a:ahLst/>
                  <a:cxnLst/>
                  <a:rect l="l" t="t" r="r" b="b"/>
                  <a:pathLst>
                    <a:path w="4804" h="4117" extrusionOk="0">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5" name="Google Shape;3995;p82"/>
                <p:cNvSpPr/>
                <p:nvPr/>
              </p:nvSpPr>
              <p:spPr>
                <a:xfrm>
                  <a:off x="3992718" y="3255507"/>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6" name="Google Shape;3996;p82"/>
              <p:cNvGrpSpPr/>
              <p:nvPr/>
            </p:nvGrpSpPr>
            <p:grpSpPr>
              <a:xfrm>
                <a:off x="4040860" y="3262672"/>
                <a:ext cx="31405" cy="27001"/>
                <a:chOff x="4040860" y="3262672"/>
                <a:chExt cx="31405" cy="27001"/>
              </a:xfrm>
            </p:grpSpPr>
            <p:sp>
              <p:nvSpPr>
                <p:cNvPr id="3997" name="Google Shape;3997;p82"/>
                <p:cNvSpPr/>
                <p:nvPr/>
              </p:nvSpPr>
              <p:spPr>
                <a:xfrm>
                  <a:off x="4040860" y="3262672"/>
                  <a:ext cx="31405" cy="27001"/>
                </a:xfrm>
                <a:custGeom>
                  <a:avLst/>
                  <a:gdLst/>
                  <a:ahLst/>
                  <a:cxnLst/>
                  <a:rect l="l" t="t" r="r" b="b"/>
                  <a:pathLst>
                    <a:path w="3993" h="3433" extrusionOk="0">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3998;p82"/>
                <p:cNvSpPr/>
                <p:nvPr/>
              </p:nvSpPr>
              <p:spPr>
                <a:xfrm>
                  <a:off x="4054938" y="3272346"/>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9" name="Google Shape;3999;p82"/>
              <p:cNvGrpSpPr/>
              <p:nvPr/>
            </p:nvGrpSpPr>
            <p:grpSpPr>
              <a:xfrm>
                <a:off x="4021072" y="3230323"/>
                <a:ext cx="31397" cy="26906"/>
                <a:chOff x="4021072" y="3230323"/>
                <a:chExt cx="31397" cy="26906"/>
              </a:xfrm>
            </p:grpSpPr>
            <p:sp>
              <p:nvSpPr>
                <p:cNvPr id="4000" name="Google Shape;4000;p82"/>
                <p:cNvSpPr/>
                <p:nvPr/>
              </p:nvSpPr>
              <p:spPr>
                <a:xfrm>
                  <a:off x="4021072" y="3230323"/>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82"/>
                <p:cNvSpPr/>
                <p:nvPr/>
              </p:nvSpPr>
              <p:spPr>
                <a:xfrm>
                  <a:off x="403524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2" name="Google Shape;4002;p82"/>
              <p:cNvGrpSpPr/>
              <p:nvPr/>
            </p:nvGrpSpPr>
            <p:grpSpPr>
              <a:xfrm>
                <a:off x="4001472" y="3287462"/>
                <a:ext cx="31499" cy="26945"/>
                <a:chOff x="4001472" y="3287462"/>
                <a:chExt cx="31499" cy="26945"/>
              </a:xfrm>
            </p:grpSpPr>
            <p:sp>
              <p:nvSpPr>
                <p:cNvPr id="4003" name="Google Shape;4003;p82"/>
                <p:cNvSpPr/>
                <p:nvPr/>
              </p:nvSpPr>
              <p:spPr>
                <a:xfrm>
                  <a:off x="4001472" y="3287462"/>
                  <a:ext cx="31499" cy="26945"/>
                </a:xfrm>
                <a:custGeom>
                  <a:avLst/>
                  <a:gdLst/>
                  <a:ahLst/>
                  <a:cxnLst/>
                  <a:rect l="l" t="t" r="r" b="b"/>
                  <a:pathLst>
                    <a:path w="4005" h="3426" extrusionOk="0">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82"/>
                <p:cNvSpPr/>
                <p:nvPr/>
              </p:nvSpPr>
              <p:spPr>
                <a:xfrm>
                  <a:off x="4014410" y="3297175"/>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005" name="Google Shape;4005;p82"/>
            <p:cNvGrpSpPr/>
            <p:nvPr/>
          </p:nvGrpSpPr>
          <p:grpSpPr>
            <a:xfrm>
              <a:off x="4084715" y="3258865"/>
              <a:ext cx="184961" cy="137268"/>
              <a:chOff x="4084715" y="3258865"/>
              <a:chExt cx="184961" cy="137268"/>
            </a:xfrm>
          </p:grpSpPr>
          <p:grpSp>
            <p:nvGrpSpPr>
              <p:cNvPr id="4006" name="Google Shape;4006;p82"/>
              <p:cNvGrpSpPr/>
              <p:nvPr/>
            </p:nvGrpSpPr>
            <p:grpSpPr>
              <a:xfrm>
                <a:off x="4107453" y="3271583"/>
                <a:ext cx="153470" cy="110275"/>
                <a:chOff x="4107453" y="3271583"/>
                <a:chExt cx="153470" cy="110275"/>
              </a:xfrm>
            </p:grpSpPr>
            <p:sp>
              <p:nvSpPr>
                <p:cNvPr id="4007" name="Google Shape;4007;p82"/>
                <p:cNvSpPr/>
                <p:nvPr/>
              </p:nvSpPr>
              <p:spPr>
                <a:xfrm>
                  <a:off x="4107453" y="3271583"/>
                  <a:ext cx="153470" cy="110275"/>
                </a:xfrm>
                <a:custGeom>
                  <a:avLst/>
                  <a:gdLst/>
                  <a:ahLst/>
                  <a:cxnLst/>
                  <a:rect l="l" t="t" r="r" b="b"/>
                  <a:pathLst>
                    <a:path w="19513" h="14021" fill="none" extrusionOk="0">
                      <a:moveTo>
                        <a:pt x="19513" y="14021"/>
                      </a:moveTo>
                      <a:lnTo>
                        <a:pt x="14844" y="968"/>
                      </a:lnTo>
                      <a:lnTo>
                        <a:pt x="5674" y="1"/>
                      </a:lnTo>
                      <a:lnTo>
                        <a:pt x="1" y="968"/>
                      </a:lnTo>
                      <a:lnTo>
                        <a:pt x="8977" y="2674"/>
                      </a:lnTo>
                      <a:lnTo>
                        <a:pt x="14360" y="10102"/>
                      </a:lnTo>
                      <a:lnTo>
                        <a:pt x="19029" y="14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8" name="Google Shape;4008;p82"/>
                <p:cNvSpPr/>
                <p:nvPr/>
              </p:nvSpPr>
              <p:spPr>
                <a:xfrm>
                  <a:off x="4155886" y="3271968"/>
                  <a:ext cx="22171" cy="20559"/>
                </a:xfrm>
                <a:custGeom>
                  <a:avLst/>
                  <a:gdLst/>
                  <a:ahLst/>
                  <a:cxnLst/>
                  <a:rect l="l" t="t" r="r" b="b"/>
                  <a:pathLst>
                    <a:path w="2819" h="2614" fill="none" extrusionOk="0">
                      <a:moveTo>
                        <a:pt x="2819" y="2613"/>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9" name="Google Shape;4009;p82"/>
                <p:cNvSpPr/>
                <p:nvPr/>
              </p:nvSpPr>
              <p:spPr>
                <a:xfrm>
                  <a:off x="4178049" y="3279196"/>
                  <a:ext cx="42345" cy="13331"/>
                </a:xfrm>
                <a:custGeom>
                  <a:avLst/>
                  <a:gdLst/>
                  <a:ahLst/>
                  <a:cxnLst/>
                  <a:rect l="l" t="t" r="r" b="b"/>
                  <a:pathLst>
                    <a:path w="5384" h="1695" fill="none" extrusionOk="0">
                      <a:moveTo>
                        <a:pt x="1" y="1694"/>
                      </a:moveTo>
                      <a:lnTo>
                        <a:pt x="53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82"/>
                <p:cNvSpPr/>
                <p:nvPr/>
              </p:nvSpPr>
              <p:spPr>
                <a:xfrm>
                  <a:off x="4220387" y="3279196"/>
                  <a:ext cx="8" cy="71745"/>
                </a:xfrm>
                <a:custGeom>
                  <a:avLst/>
                  <a:gdLst/>
                  <a:ahLst/>
                  <a:cxnLst/>
                  <a:rect l="l" t="t" r="r" b="b"/>
                  <a:pathLst>
                    <a:path w="1" h="9122" fill="none" extrusionOk="0">
                      <a:moveTo>
                        <a:pt x="1" y="0"/>
                      </a:moveTo>
                      <a:lnTo>
                        <a:pt x="1" y="91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11" name="Google Shape;4011;p82"/>
              <p:cNvGrpSpPr/>
              <p:nvPr/>
            </p:nvGrpSpPr>
            <p:grpSpPr>
              <a:xfrm>
                <a:off x="4136947" y="3258865"/>
                <a:ext cx="31499" cy="27001"/>
                <a:chOff x="4136947" y="3258865"/>
                <a:chExt cx="31499" cy="27001"/>
              </a:xfrm>
            </p:grpSpPr>
            <p:sp>
              <p:nvSpPr>
                <p:cNvPr id="4012" name="Google Shape;4012;p82"/>
                <p:cNvSpPr/>
                <p:nvPr/>
              </p:nvSpPr>
              <p:spPr>
                <a:xfrm>
                  <a:off x="4136947" y="3258865"/>
                  <a:ext cx="31499" cy="27001"/>
                </a:xfrm>
                <a:custGeom>
                  <a:avLst/>
                  <a:gdLst/>
                  <a:ahLst/>
                  <a:cxnLst/>
                  <a:rect l="l" t="t" r="r" b="b"/>
                  <a:pathLst>
                    <a:path w="4005" h="3433" extrusionOk="0">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3" name="Google Shape;4013;p82"/>
                <p:cNvSpPr/>
                <p:nvPr/>
              </p:nvSpPr>
              <p:spPr>
                <a:xfrm>
                  <a:off x="4151222" y="3268539"/>
                  <a:ext cx="7621" cy="7621"/>
                </a:xfrm>
                <a:custGeom>
                  <a:avLst/>
                  <a:gdLst/>
                  <a:ahLst/>
                  <a:cxnLst/>
                  <a:rect l="l" t="t" r="r" b="b"/>
                  <a:pathLst>
                    <a:path w="969" h="969" extrusionOk="0">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14" name="Google Shape;4014;p82"/>
              <p:cNvGrpSpPr/>
              <p:nvPr/>
            </p:nvGrpSpPr>
            <p:grpSpPr>
              <a:xfrm>
                <a:off x="4084715" y="3266478"/>
                <a:ext cx="31468" cy="26898"/>
                <a:chOff x="4084715" y="3266478"/>
                <a:chExt cx="31468" cy="26898"/>
              </a:xfrm>
            </p:grpSpPr>
            <p:sp>
              <p:nvSpPr>
                <p:cNvPr id="4015" name="Google Shape;4015;p82"/>
                <p:cNvSpPr/>
                <p:nvPr/>
              </p:nvSpPr>
              <p:spPr>
                <a:xfrm>
                  <a:off x="4084715" y="3266478"/>
                  <a:ext cx="31468" cy="26898"/>
                </a:xfrm>
                <a:custGeom>
                  <a:avLst/>
                  <a:gdLst/>
                  <a:ahLst/>
                  <a:cxnLst/>
                  <a:rect l="l" t="t" r="r" b="b"/>
                  <a:pathLst>
                    <a:path w="4001" h="3420" extrusionOk="0">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6" name="Google Shape;4016;p82"/>
                <p:cNvSpPr/>
                <p:nvPr/>
              </p:nvSpPr>
              <p:spPr>
                <a:xfrm>
                  <a:off x="4098896" y="3276152"/>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17" name="Google Shape;4017;p82"/>
              <p:cNvGrpSpPr/>
              <p:nvPr/>
            </p:nvGrpSpPr>
            <p:grpSpPr>
              <a:xfrm>
                <a:off x="4159213" y="3279849"/>
                <a:ext cx="31405" cy="26945"/>
                <a:chOff x="4159213" y="3279849"/>
                <a:chExt cx="31405" cy="26945"/>
              </a:xfrm>
            </p:grpSpPr>
            <p:sp>
              <p:nvSpPr>
                <p:cNvPr id="4018" name="Google Shape;4018;p82"/>
                <p:cNvSpPr/>
                <p:nvPr/>
              </p:nvSpPr>
              <p:spPr>
                <a:xfrm>
                  <a:off x="4159213" y="3279849"/>
                  <a:ext cx="31405" cy="26945"/>
                </a:xfrm>
                <a:custGeom>
                  <a:avLst/>
                  <a:gdLst/>
                  <a:ahLst/>
                  <a:cxnLst/>
                  <a:rect l="l" t="t" r="r" b="b"/>
                  <a:pathLst>
                    <a:path w="3993" h="3426" extrusionOk="0">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82"/>
                <p:cNvSpPr/>
                <p:nvPr/>
              </p:nvSpPr>
              <p:spPr>
                <a:xfrm>
                  <a:off x="4173385" y="3289570"/>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0" name="Google Shape;4020;p82"/>
              <p:cNvGrpSpPr/>
              <p:nvPr/>
            </p:nvGrpSpPr>
            <p:grpSpPr>
              <a:xfrm>
                <a:off x="4201550" y="3266502"/>
                <a:ext cx="31405" cy="26883"/>
                <a:chOff x="4201550" y="3266502"/>
                <a:chExt cx="31405" cy="26883"/>
              </a:xfrm>
            </p:grpSpPr>
            <p:sp>
              <p:nvSpPr>
                <p:cNvPr id="4021" name="Google Shape;4021;p82"/>
                <p:cNvSpPr/>
                <p:nvPr/>
              </p:nvSpPr>
              <p:spPr>
                <a:xfrm>
                  <a:off x="4201550" y="3266502"/>
                  <a:ext cx="31405" cy="26883"/>
                </a:xfrm>
                <a:custGeom>
                  <a:avLst/>
                  <a:gdLst/>
                  <a:ahLst/>
                  <a:cxnLst/>
                  <a:rect l="l" t="t" r="r" b="b"/>
                  <a:pathLst>
                    <a:path w="3993" h="3418" extrusionOk="0">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2" name="Google Shape;4022;p82"/>
                <p:cNvSpPr/>
                <p:nvPr/>
              </p:nvSpPr>
              <p:spPr>
                <a:xfrm>
                  <a:off x="4214331" y="3276247"/>
                  <a:ext cx="8919" cy="7582"/>
                </a:xfrm>
                <a:custGeom>
                  <a:avLst/>
                  <a:gdLst/>
                  <a:ahLst/>
                  <a:cxnLst/>
                  <a:rect l="l" t="t" r="r" b="b"/>
                  <a:pathLst>
                    <a:path w="1134" h="964" extrusionOk="0">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3" name="Google Shape;4023;p82"/>
              <p:cNvGrpSpPr/>
              <p:nvPr/>
            </p:nvGrpSpPr>
            <p:grpSpPr>
              <a:xfrm>
                <a:off x="4201550" y="3338278"/>
                <a:ext cx="31405" cy="26930"/>
                <a:chOff x="4201550" y="3338278"/>
                <a:chExt cx="31405" cy="26930"/>
              </a:xfrm>
            </p:grpSpPr>
            <p:sp>
              <p:nvSpPr>
                <p:cNvPr id="4024" name="Google Shape;4024;p82"/>
                <p:cNvSpPr/>
                <p:nvPr/>
              </p:nvSpPr>
              <p:spPr>
                <a:xfrm>
                  <a:off x="4201550" y="3338278"/>
                  <a:ext cx="31405" cy="26930"/>
                </a:xfrm>
                <a:custGeom>
                  <a:avLst/>
                  <a:gdLst/>
                  <a:ahLst/>
                  <a:cxnLst/>
                  <a:rect l="l" t="t" r="r" b="b"/>
                  <a:pathLst>
                    <a:path w="3993" h="3424" extrusionOk="0">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82"/>
                <p:cNvSpPr/>
                <p:nvPr/>
              </p:nvSpPr>
              <p:spPr>
                <a:xfrm>
                  <a:off x="4214331" y="3347976"/>
                  <a:ext cx="8919" cy="7590"/>
                </a:xfrm>
                <a:custGeom>
                  <a:avLst/>
                  <a:gdLst/>
                  <a:ahLst/>
                  <a:cxnLst/>
                  <a:rect l="l" t="t" r="r" b="b"/>
                  <a:pathLst>
                    <a:path w="1134" h="965" extrusionOk="0">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6" name="Google Shape;4026;p82"/>
              <p:cNvGrpSpPr/>
              <p:nvPr/>
            </p:nvGrpSpPr>
            <p:grpSpPr>
              <a:xfrm>
                <a:off x="4238272" y="3369132"/>
                <a:ext cx="31405" cy="27001"/>
                <a:chOff x="4238272" y="3369132"/>
                <a:chExt cx="31405" cy="27001"/>
              </a:xfrm>
            </p:grpSpPr>
            <p:sp>
              <p:nvSpPr>
                <p:cNvPr id="4027" name="Google Shape;4027;p82"/>
                <p:cNvSpPr/>
                <p:nvPr/>
              </p:nvSpPr>
              <p:spPr>
                <a:xfrm>
                  <a:off x="4238272" y="3369132"/>
                  <a:ext cx="31405" cy="27001"/>
                </a:xfrm>
                <a:custGeom>
                  <a:avLst/>
                  <a:gdLst/>
                  <a:ahLst/>
                  <a:cxnLst/>
                  <a:rect l="l" t="t" r="r" b="b"/>
                  <a:pathLst>
                    <a:path w="3993" h="3433" extrusionOk="0">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028;p82"/>
                <p:cNvSpPr/>
                <p:nvPr/>
              </p:nvSpPr>
              <p:spPr>
                <a:xfrm>
                  <a:off x="4251217" y="3378806"/>
                  <a:ext cx="8856" cy="7605"/>
                </a:xfrm>
                <a:custGeom>
                  <a:avLst/>
                  <a:gdLst/>
                  <a:ahLst/>
                  <a:cxnLst/>
                  <a:rect l="l" t="t" r="r" b="b"/>
                  <a:pathLst>
                    <a:path w="1126" h="967" extrusionOk="0">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029" name="Google Shape;4029;p82"/>
            <p:cNvGrpSpPr/>
            <p:nvPr/>
          </p:nvGrpSpPr>
          <p:grpSpPr>
            <a:xfrm>
              <a:off x="4068639" y="3200169"/>
              <a:ext cx="77643" cy="37272"/>
              <a:chOff x="4068639" y="3200169"/>
              <a:chExt cx="77643" cy="37272"/>
            </a:xfrm>
          </p:grpSpPr>
          <p:sp>
            <p:nvSpPr>
              <p:cNvPr id="4030" name="Google Shape;4030;p82"/>
              <p:cNvSpPr/>
              <p:nvPr/>
            </p:nvSpPr>
            <p:spPr>
              <a:xfrm>
                <a:off x="4087570" y="3212886"/>
                <a:ext cx="49958" cy="10374"/>
              </a:xfrm>
              <a:custGeom>
                <a:avLst/>
                <a:gdLst/>
                <a:ahLst/>
                <a:cxnLst/>
                <a:rect l="l" t="t" r="r" b="b"/>
                <a:pathLst>
                  <a:path w="6352" h="1319" fill="none" extrusionOk="0">
                    <a:moveTo>
                      <a:pt x="1" y="1319"/>
                    </a:moveTo>
                    <a:lnTo>
                      <a:pt x="635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31" name="Google Shape;4031;p82"/>
              <p:cNvGrpSpPr/>
              <p:nvPr/>
            </p:nvGrpSpPr>
            <p:grpSpPr>
              <a:xfrm>
                <a:off x="4114878" y="3200169"/>
                <a:ext cx="31405" cy="26993"/>
                <a:chOff x="4114878" y="3200169"/>
                <a:chExt cx="31405" cy="26993"/>
              </a:xfrm>
            </p:grpSpPr>
            <p:sp>
              <p:nvSpPr>
                <p:cNvPr id="4032" name="Google Shape;4032;p82"/>
                <p:cNvSpPr/>
                <p:nvPr/>
              </p:nvSpPr>
              <p:spPr>
                <a:xfrm>
                  <a:off x="4114878" y="3200169"/>
                  <a:ext cx="31405" cy="26993"/>
                </a:xfrm>
                <a:custGeom>
                  <a:avLst/>
                  <a:gdLst/>
                  <a:ahLst/>
                  <a:cxnLst/>
                  <a:rect l="l" t="t" r="r" b="b"/>
                  <a:pathLst>
                    <a:path w="3993" h="3432" extrusionOk="0">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3" name="Google Shape;4033;p82"/>
                <p:cNvSpPr/>
                <p:nvPr/>
              </p:nvSpPr>
              <p:spPr>
                <a:xfrm>
                  <a:off x="4127721" y="3209835"/>
                  <a:ext cx="8950" cy="7684"/>
                </a:xfrm>
                <a:custGeom>
                  <a:avLst/>
                  <a:gdLst/>
                  <a:ahLst/>
                  <a:cxnLst/>
                  <a:rect l="l" t="t" r="r" b="b"/>
                  <a:pathLst>
                    <a:path w="1138" h="977" extrusionOk="0">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34" name="Google Shape;4034;p82"/>
              <p:cNvGrpSpPr/>
              <p:nvPr/>
            </p:nvGrpSpPr>
            <p:grpSpPr>
              <a:xfrm>
                <a:off x="4068639" y="3210535"/>
                <a:ext cx="31499" cy="26906"/>
                <a:chOff x="4068639" y="3210535"/>
                <a:chExt cx="31499" cy="26906"/>
              </a:xfrm>
            </p:grpSpPr>
            <p:sp>
              <p:nvSpPr>
                <p:cNvPr id="4035" name="Google Shape;4035;p82"/>
                <p:cNvSpPr/>
                <p:nvPr/>
              </p:nvSpPr>
              <p:spPr>
                <a:xfrm>
                  <a:off x="4068639" y="3210535"/>
                  <a:ext cx="31499" cy="26906"/>
                </a:xfrm>
                <a:custGeom>
                  <a:avLst/>
                  <a:gdLst/>
                  <a:ahLst/>
                  <a:cxnLst/>
                  <a:rect l="l" t="t" r="r" b="b"/>
                  <a:pathLst>
                    <a:path w="4005" h="3421" extrusionOk="0">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6" name="Google Shape;4036;p82"/>
                <p:cNvSpPr/>
                <p:nvPr/>
              </p:nvSpPr>
              <p:spPr>
                <a:xfrm>
                  <a:off x="4081577" y="3220209"/>
                  <a:ext cx="8856" cy="7582"/>
                </a:xfrm>
                <a:custGeom>
                  <a:avLst/>
                  <a:gdLst/>
                  <a:ahLst/>
                  <a:cxnLst/>
                  <a:rect l="l" t="t" r="r" b="b"/>
                  <a:pathLst>
                    <a:path w="1126" h="964" extrusionOk="0">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037" name="Google Shape;4037;p82"/>
            <p:cNvGrpSpPr/>
            <p:nvPr/>
          </p:nvGrpSpPr>
          <p:grpSpPr>
            <a:xfrm>
              <a:off x="3869702" y="3066935"/>
              <a:ext cx="382664" cy="190294"/>
              <a:chOff x="3869702" y="3066935"/>
              <a:chExt cx="382664" cy="190294"/>
            </a:xfrm>
          </p:grpSpPr>
          <p:grpSp>
            <p:nvGrpSpPr>
              <p:cNvPr id="4038" name="Google Shape;4038;p82"/>
              <p:cNvGrpSpPr/>
              <p:nvPr/>
            </p:nvGrpSpPr>
            <p:grpSpPr>
              <a:xfrm>
                <a:off x="3888633" y="3082351"/>
                <a:ext cx="351172" cy="160698"/>
                <a:chOff x="3888633" y="3082351"/>
                <a:chExt cx="351172" cy="160698"/>
              </a:xfrm>
            </p:grpSpPr>
            <p:sp>
              <p:nvSpPr>
                <p:cNvPr id="4039" name="Google Shape;4039;p82"/>
                <p:cNvSpPr/>
                <p:nvPr/>
              </p:nvSpPr>
              <p:spPr>
                <a:xfrm>
                  <a:off x="3892440" y="3082351"/>
                  <a:ext cx="347366" cy="160698"/>
                </a:xfrm>
                <a:custGeom>
                  <a:avLst/>
                  <a:gdLst/>
                  <a:ahLst/>
                  <a:cxnLst/>
                  <a:rect l="l" t="t" r="r" b="b"/>
                  <a:pathLst>
                    <a:path w="44166" h="20432" fill="none" extrusionOk="0">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82"/>
                <p:cNvSpPr/>
                <p:nvPr/>
              </p:nvSpPr>
              <p:spPr>
                <a:xfrm>
                  <a:off x="3888633" y="3172924"/>
                  <a:ext cx="72979" cy="70124"/>
                </a:xfrm>
                <a:custGeom>
                  <a:avLst/>
                  <a:gdLst/>
                  <a:ahLst/>
                  <a:cxnLst/>
                  <a:rect l="l" t="t" r="r" b="b"/>
                  <a:pathLst>
                    <a:path w="9279" h="8916" fill="none" extrusionOk="0">
                      <a:moveTo>
                        <a:pt x="0" y="8916"/>
                      </a:moveTo>
                      <a:lnTo>
                        <a:pt x="9279" y="6883"/>
                      </a:lnTo>
                      <a:lnTo>
                        <a:pt x="704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1" name="Google Shape;4041;p82"/>
                <p:cNvSpPr/>
                <p:nvPr/>
              </p:nvSpPr>
              <p:spPr>
                <a:xfrm>
                  <a:off x="3960370" y="3203653"/>
                  <a:ext cx="79547" cy="19607"/>
                </a:xfrm>
                <a:custGeom>
                  <a:avLst/>
                  <a:gdLst/>
                  <a:ahLst/>
                  <a:cxnLst/>
                  <a:rect l="l" t="t" r="r" b="b"/>
                  <a:pathLst>
                    <a:path w="10114" h="2493" fill="none" extrusionOk="0">
                      <a:moveTo>
                        <a:pt x="0" y="2493"/>
                      </a:moveTo>
                      <a:lnTo>
                        <a:pt x="1011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2" name="Google Shape;4042;p82"/>
                <p:cNvSpPr/>
                <p:nvPr/>
              </p:nvSpPr>
              <p:spPr>
                <a:xfrm>
                  <a:off x="4043613" y="3161504"/>
                  <a:ext cx="108474" cy="42156"/>
                </a:xfrm>
                <a:custGeom>
                  <a:avLst/>
                  <a:gdLst/>
                  <a:ahLst/>
                  <a:cxnLst/>
                  <a:rect l="l" t="t" r="r" b="b"/>
                  <a:pathLst>
                    <a:path w="13792" h="5360" fill="none" extrusionOk="0">
                      <a:moveTo>
                        <a:pt x="1" y="5360"/>
                      </a:moveTo>
                      <a:lnTo>
                        <a:pt x="1379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4043;p82"/>
                <p:cNvSpPr/>
                <p:nvPr/>
              </p:nvSpPr>
              <p:spPr>
                <a:xfrm>
                  <a:off x="4152079" y="3082351"/>
                  <a:ext cx="17224" cy="82968"/>
                </a:xfrm>
                <a:custGeom>
                  <a:avLst/>
                  <a:gdLst/>
                  <a:ahLst/>
                  <a:cxnLst/>
                  <a:rect l="l" t="t" r="r" b="b"/>
                  <a:pathLst>
                    <a:path w="2190" h="10549" fill="none" extrusionOk="0">
                      <a:moveTo>
                        <a:pt x="0" y="10549"/>
                      </a:moveTo>
                      <a:lnTo>
                        <a:pt x="219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4" name="Google Shape;4044;p82"/>
                <p:cNvSpPr/>
                <p:nvPr/>
              </p:nvSpPr>
              <p:spPr>
                <a:xfrm>
                  <a:off x="4169296" y="3082351"/>
                  <a:ext cx="25797" cy="63557"/>
                </a:xfrm>
                <a:custGeom>
                  <a:avLst/>
                  <a:gdLst/>
                  <a:ahLst/>
                  <a:cxnLst/>
                  <a:rect l="l" t="t" r="r" b="b"/>
                  <a:pathLst>
                    <a:path w="3280" h="8081" fill="none" extrusionOk="0">
                      <a:moveTo>
                        <a:pt x="1" y="0"/>
                      </a:moveTo>
                      <a:lnTo>
                        <a:pt x="3279" y="808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5" name="Google Shape;4045;p82"/>
              <p:cNvGrpSpPr/>
              <p:nvPr/>
            </p:nvGrpSpPr>
            <p:grpSpPr>
              <a:xfrm>
                <a:off x="4143703" y="3066935"/>
                <a:ext cx="37783" cy="32357"/>
                <a:chOff x="4143703" y="3066935"/>
                <a:chExt cx="37783" cy="32357"/>
              </a:xfrm>
            </p:grpSpPr>
            <p:sp>
              <p:nvSpPr>
                <p:cNvPr id="4046" name="Google Shape;4046;p82"/>
                <p:cNvSpPr/>
                <p:nvPr/>
              </p:nvSpPr>
              <p:spPr>
                <a:xfrm>
                  <a:off x="4143703" y="3066935"/>
                  <a:ext cx="37783" cy="32357"/>
                </a:xfrm>
                <a:custGeom>
                  <a:avLst/>
                  <a:gdLst/>
                  <a:ahLst/>
                  <a:cxnLst/>
                  <a:rect l="l" t="t" r="r" b="b"/>
                  <a:pathLst>
                    <a:path w="4804" h="4114" extrusionOk="0">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7" name="Google Shape;4047;p82"/>
                <p:cNvSpPr/>
                <p:nvPr/>
              </p:nvSpPr>
              <p:spPr>
                <a:xfrm>
                  <a:off x="4158741" y="3076641"/>
                  <a:ext cx="13040" cy="13040"/>
                </a:xfrm>
                <a:custGeom>
                  <a:avLst/>
                  <a:gdLst/>
                  <a:ahLst/>
                  <a:cxnLst/>
                  <a:rect l="l" t="t" r="r" b="b"/>
                  <a:pathLst>
                    <a:path w="1658" h="1658" extrusionOk="0">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8" name="Google Shape;4048;p82"/>
              <p:cNvGrpSpPr/>
              <p:nvPr/>
            </p:nvGrpSpPr>
            <p:grpSpPr>
              <a:xfrm>
                <a:off x="4044565" y="3103563"/>
                <a:ext cx="37783" cy="32451"/>
                <a:chOff x="4044565" y="3103563"/>
                <a:chExt cx="37783" cy="32451"/>
              </a:xfrm>
            </p:grpSpPr>
            <p:sp>
              <p:nvSpPr>
                <p:cNvPr id="4049" name="Google Shape;4049;p82"/>
                <p:cNvSpPr/>
                <p:nvPr/>
              </p:nvSpPr>
              <p:spPr>
                <a:xfrm>
                  <a:off x="4044565" y="3103563"/>
                  <a:ext cx="37783" cy="32451"/>
                </a:xfrm>
                <a:custGeom>
                  <a:avLst/>
                  <a:gdLst/>
                  <a:ahLst/>
                  <a:cxnLst/>
                  <a:rect l="l" t="t" r="r" b="b"/>
                  <a:pathLst>
                    <a:path w="4804" h="4126" extrusionOk="0">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82"/>
                <p:cNvSpPr/>
                <p:nvPr/>
              </p:nvSpPr>
              <p:spPr>
                <a:xfrm>
                  <a:off x="4059602" y="3113268"/>
                  <a:ext cx="13040" cy="13048"/>
                </a:xfrm>
                <a:custGeom>
                  <a:avLst/>
                  <a:gdLst/>
                  <a:ahLst/>
                  <a:cxnLst/>
                  <a:rect l="l" t="t" r="r" b="b"/>
                  <a:pathLst>
                    <a:path w="1658" h="1659" extrusionOk="0">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1" name="Google Shape;4051;p82"/>
              <p:cNvGrpSpPr/>
              <p:nvPr/>
            </p:nvGrpSpPr>
            <p:grpSpPr>
              <a:xfrm>
                <a:off x="4017454" y="3188237"/>
                <a:ext cx="37776" cy="32357"/>
                <a:chOff x="4017454" y="3188237"/>
                <a:chExt cx="37776" cy="32357"/>
              </a:xfrm>
            </p:grpSpPr>
            <p:sp>
              <p:nvSpPr>
                <p:cNvPr id="4052" name="Google Shape;4052;p82"/>
                <p:cNvSpPr/>
                <p:nvPr/>
              </p:nvSpPr>
              <p:spPr>
                <a:xfrm>
                  <a:off x="4017454" y="3188237"/>
                  <a:ext cx="37776" cy="32357"/>
                </a:xfrm>
                <a:custGeom>
                  <a:avLst/>
                  <a:gdLst/>
                  <a:ahLst/>
                  <a:cxnLst/>
                  <a:rect l="l" t="t" r="r" b="b"/>
                  <a:pathLst>
                    <a:path w="4803" h="4114" extrusionOk="0">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4053;p82"/>
                <p:cNvSpPr/>
                <p:nvPr/>
              </p:nvSpPr>
              <p:spPr>
                <a:xfrm>
                  <a:off x="4032484" y="3197943"/>
                  <a:ext cx="13040" cy="13048"/>
                </a:xfrm>
                <a:custGeom>
                  <a:avLst/>
                  <a:gdLst/>
                  <a:ahLst/>
                  <a:cxnLst/>
                  <a:rect l="l" t="t" r="r" b="b"/>
                  <a:pathLst>
                    <a:path w="1658" h="1659" extrusionOk="0">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4" name="Google Shape;4054;p82"/>
              <p:cNvGrpSpPr/>
              <p:nvPr/>
            </p:nvGrpSpPr>
            <p:grpSpPr>
              <a:xfrm>
                <a:off x="3921548" y="3157509"/>
                <a:ext cx="37783" cy="32357"/>
                <a:chOff x="3921548" y="3157509"/>
                <a:chExt cx="37783" cy="32357"/>
              </a:xfrm>
            </p:grpSpPr>
            <p:sp>
              <p:nvSpPr>
                <p:cNvPr id="4055" name="Google Shape;4055;p82"/>
                <p:cNvSpPr/>
                <p:nvPr/>
              </p:nvSpPr>
              <p:spPr>
                <a:xfrm>
                  <a:off x="3921548" y="3157509"/>
                  <a:ext cx="37783" cy="32357"/>
                </a:xfrm>
                <a:custGeom>
                  <a:avLst/>
                  <a:gdLst/>
                  <a:ahLst/>
                  <a:cxnLst/>
                  <a:rect l="l" t="t" r="r" b="b"/>
                  <a:pathLst>
                    <a:path w="4804" h="4114" extrusionOk="0">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6" name="Google Shape;4056;p82"/>
                <p:cNvSpPr/>
                <p:nvPr/>
              </p:nvSpPr>
              <p:spPr>
                <a:xfrm>
                  <a:off x="3936586" y="3167214"/>
                  <a:ext cx="13040" cy="13040"/>
                </a:xfrm>
                <a:custGeom>
                  <a:avLst/>
                  <a:gdLst/>
                  <a:ahLst/>
                  <a:cxnLst/>
                  <a:rect l="l" t="t" r="r" b="b"/>
                  <a:pathLst>
                    <a:path w="1658" h="1658" extrusionOk="0">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7" name="Google Shape;4057;p82"/>
              <p:cNvGrpSpPr/>
              <p:nvPr/>
            </p:nvGrpSpPr>
            <p:grpSpPr>
              <a:xfrm>
                <a:off x="3939056" y="3211620"/>
                <a:ext cx="37783" cy="32380"/>
                <a:chOff x="3939056" y="3211620"/>
                <a:chExt cx="37783" cy="32380"/>
              </a:xfrm>
            </p:grpSpPr>
            <p:sp>
              <p:nvSpPr>
                <p:cNvPr id="4058" name="Google Shape;4058;p82"/>
                <p:cNvSpPr/>
                <p:nvPr/>
              </p:nvSpPr>
              <p:spPr>
                <a:xfrm>
                  <a:off x="3939056" y="3211620"/>
                  <a:ext cx="37783" cy="32380"/>
                </a:xfrm>
                <a:custGeom>
                  <a:avLst/>
                  <a:gdLst/>
                  <a:ahLst/>
                  <a:cxnLst/>
                  <a:rect l="l" t="t" r="r" b="b"/>
                  <a:pathLst>
                    <a:path w="4804" h="4117" extrusionOk="0">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59;p82"/>
                <p:cNvSpPr/>
                <p:nvPr/>
              </p:nvSpPr>
              <p:spPr>
                <a:xfrm>
                  <a:off x="3954188" y="3221255"/>
                  <a:ext cx="13040" cy="13040"/>
                </a:xfrm>
                <a:custGeom>
                  <a:avLst/>
                  <a:gdLst/>
                  <a:ahLst/>
                  <a:cxnLst/>
                  <a:rect l="l" t="t" r="r" b="b"/>
                  <a:pathLst>
                    <a:path w="1658" h="1658" extrusionOk="0">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0" name="Google Shape;4060;p82"/>
              <p:cNvGrpSpPr/>
              <p:nvPr/>
            </p:nvGrpSpPr>
            <p:grpSpPr>
              <a:xfrm>
                <a:off x="4176240" y="3136965"/>
                <a:ext cx="31405" cy="26930"/>
                <a:chOff x="4176240" y="3136965"/>
                <a:chExt cx="31405" cy="26930"/>
              </a:xfrm>
            </p:grpSpPr>
            <p:sp>
              <p:nvSpPr>
                <p:cNvPr id="4061" name="Google Shape;4061;p82"/>
                <p:cNvSpPr/>
                <p:nvPr/>
              </p:nvSpPr>
              <p:spPr>
                <a:xfrm>
                  <a:off x="4176240" y="3136965"/>
                  <a:ext cx="31405" cy="26930"/>
                </a:xfrm>
                <a:custGeom>
                  <a:avLst/>
                  <a:gdLst/>
                  <a:ahLst/>
                  <a:cxnLst/>
                  <a:rect l="l" t="t" r="r" b="b"/>
                  <a:pathLst>
                    <a:path w="3993" h="3424" extrusionOk="0">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2" name="Google Shape;4062;p82"/>
                <p:cNvSpPr/>
                <p:nvPr/>
              </p:nvSpPr>
              <p:spPr>
                <a:xfrm>
                  <a:off x="4190327" y="3146663"/>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3" name="Google Shape;4063;p82"/>
              <p:cNvGrpSpPr/>
              <p:nvPr/>
            </p:nvGrpSpPr>
            <p:grpSpPr>
              <a:xfrm>
                <a:off x="4133148" y="3152593"/>
                <a:ext cx="31499" cy="27001"/>
                <a:chOff x="4133148" y="3152593"/>
                <a:chExt cx="31499" cy="27001"/>
              </a:xfrm>
            </p:grpSpPr>
            <p:sp>
              <p:nvSpPr>
                <p:cNvPr id="4064" name="Google Shape;4064;p82"/>
                <p:cNvSpPr/>
                <p:nvPr/>
              </p:nvSpPr>
              <p:spPr>
                <a:xfrm>
                  <a:off x="4133148" y="3152593"/>
                  <a:ext cx="31499" cy="27001"/>
                </a:xfrm>
                <a:custGeom>
                  <a:avLst/>
                  <a:gdLst/>
                  <a:ahLst/>
                  <a:cxnLst/>
                  <a:rect l="l" t="t" r="r" b="b"/>
                  <a:pathLst>
                    <a:path w="4005" h="3433" extrusionOk="0">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5" name="Google Shape;4065;p82"/>
                <p:cNvSpPr/>
                <p:nvPr/>
              </p:nvSpPr>
              <p:spPr>
                <a:xfrm>
                  <a:off x="4147321" y="316226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6" name="Google Shape;4066;p82"/>
              <p:cNvGrpSpPr/>
              <p:nvPr/>
            </p:nvGrpSpPr>
            <p:grpSpPr>
              <a:xfrm>
                <a:off x="4220866" y="3073534"/>
                <a:ext cx="31499" cy="26898"/>
                <a:chOff x="4220866" y="3073534"/>
                <a:chExt cx="31499" cy="26898"/>
              </a:xfrm>
            </p:grpSpPr>
            <p:sp>
              <p:nvSpPr>
                <p:cNvPr id="4067" name="Google Shape;4067;p82"/>
                <p:cNvSpPr/>
                <p:nvPr/>
              </p:nvSpPr>
              <p:spPr>
                <a:xfrm>
                  <a:off x="4220866" y="307353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8" name="Google Shape;4068;p82"/>
                <p:cNvSpPr/>
                <p:nvPr/>
              </p:nvSpPr>
              <p:spPr>
                <a:xfrm>
                  <a:off x="4235039" y="3083114"/>
                  <a:ext cx="7621" cy="7613"/>
                </a:xfrm>
                <a:custGeom>
                  <a:avLst/>
                  <a:gdLst/>
                  <a:ahLst/>
                  <a:cxnLst/>
                  <a:rect l="l" t="t" r="r" b="b"/>
                  <a:pathLst>
                    <a:path w="969" h="968" extrusionOk="0">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9" name="Google Shape;4069;p82"/>
              <p:cNvGrpSpPr/>
              <p:nvPr/>
            </p:nvGrpSpPr>
            <p:grpSpPr>
              <a:xfrm>
                <a:off x="3869702" y="3230323"/>
                <a:ext cx="31499" cy="26906"/>
                <a:chOff x="3869702" y="3230323"/>
                <a:chExt cx="31499" cy="26906"/>
              </a:xfrm>
            </p:grpSpPr>
            <p:sp>
              <p:nvSpPr>
                <p:cNvPr id="4070" name="Google Shape;4070;p82"/>
                <p:cNvSpPr/>
                <p:nvPr/>
              </p:nvSpPr>
              <p:spPr>
                <a:xfrm>
                  <a:off x="3869702" y="3230323"/>
                  <a:ext cx="31499" cy="26906"/>
                </a:xfrm>
                <a:custGeom>
                  <a:avLst/>
                  <a:gdLst/>
                  <a:ahLst/>
                  <a:cxnLst/>
                  <a:rect l="l" t="t" r="r" b="b"/>
                  <a:pathLst>
                    <a:path w="4005" h="3421" extrusionOk="0">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4071;p82"/>
                <p:cNvSpPr/>
                <p:nvPr/>
              </p:nvSpPr>
              <p:spPr>
                <a:xfrm>
                  <a:off x="388387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072" name="Google Shape;4072;p82"/>
            <p:cNvGrpSpPr/>
            <p:nvPr/>
          </p:nvGrpSpPr>
          <p:grpSpPr>
            <a:xfrm>
              <a:off x="4271383" y="3065882"/>
              <a:ext cx="304556" cy="341663"/>
              <a:chOff x="4271383" y="3065882"/>
              <a:chExt cx="304556" cy="341663"/>
            </a:xfrm>
          </p:grpSpPr>
          <p:grpSp>
            <p:nvGrpSpPr>
              <p:cNvPr id="4073" name="Google Shape;4073;p82"/>
              <p:cNvGrpSpPr/>
              <p:nvPr/>
            </p:nvGrpSpPr>
            <p:grpSpPr>
              <a:xfrm>
                <a:off x="4293838" y="3078639"/>
                <a:ext cx="269353" cy="311973"/>
                <a:chOff x="4293838" y="3078639"/>
                <a:chExt cx="269353" cy="311973"/>
              </a:xfrm>
            </p:grpSpPr>
            <p:sp>
              <p:nvSpPr>
                <p:cNvPr id="4074" name="Google Shape;4074;p82"/>
                <p:cNvSpPr/>
                <p:nvPr/>
              </p:nvSpPr>
              <p:spPr>
                <a:xfrm>
                  <a:off x="4293838" y="3078639"/>
                  <a:ext cx="269353" cy="311973"/>
                </a:xfrm>
                <a:custGeom>
                  <a:avLst/>
                  <a:gdLst/>
                  <a:ahLst/>
                  <a:cxnLst/>
                  <a:rect l="l" t="t" r="r" b="b"/>
                  <a:pathLst>
                    <a:path w="34247" h="39666" fill="none" extrusionOk="0">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5" name="Google Shape;4075;p82"/>
                <p:cNvSpPr/>
                <p:nvPr/>
              </p:nvSpPr>
              <p:spPr>
                <a:xfrm>
                  <a:off x="4306965" y="3099473"/>
                  <a:ext cx="62519" cy="69652"/>
                </a:xfrm>
                <a:custGeom>
                  <a:avLst/>
                  <a:gdLst/>
                  <a:ahLst/>
                  <a:cxnLst/>
                  <a:rect l="l" t="t" r="r" b="b"/>
                  <a:pathLst>
                    <a:path w="7949" h="8856" fill="none" extrusionOk="0">
                      <a:moveTo>
                        <a:pt x="1" y="1"/>
                      </a:moveTo>
                      <a:lnTo>
                        <a:pt x="7948" y="885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82"/>
                <p:cNvSpPr/>
                <p:nvPr/>
              </p:nvSpPr>
              <p:spPr>
                <a:xfrm>
                  <a:off x="4369476" y="3169118"/>
                  <a:ext cx="26072" cy="98666"/>
                </a:xfrm>
                <a:custGeom>
                  <a:avLst/>
                  <a:gdLst/>
                  <a:ahLst/>
                  <a:cxnLst/>
                  <a:rect l="l" t="t" r="r" b="b"/>
                  <a:pathLst>
                    <a:path w="3315" h="12545" fill="none" extrusionOk="0">
                      <a:moveTo>
                        <a:pt x="0" y="1"/>
                      </a:moveTo>
                      <a:lnTo>
                        <a:pt x="3315" y="1254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82"/>
                <p:cNvSpPr/>
                <p:nvPr/>
              </p:nvSpPr>
              <p:spPr>
                <a:xfrm>
                  <a:off x="4399347" y="3078639"/>
                  <a:ext cx="60041" cy="110558"/>
                </a:xfrm>
                <a:custGeom>
                  <a:avLst/>
                  <a:gdLst/>
                  <a:ahLst/>
                  <a:cxnLst/>
                  <a:rect l="l" t="t" r="r" b="b"/>
                  <a:pathLst>
                    <a:path w="7634" h="14057" fill="none" extrusionOk="0">
                      <a:moveTo>
                        <a:pt x="7634" y="14057"/>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078;p82"/>
                <p:cNvSpPr/>
                <p:nvPr/>
              </p:nvSpPr>
              <p:spPr>
                <a:xfrm>
                  <a:off x="4373282" y="3169118"/>
                  <a:ext cx="82299" cy="20079"/>
                </a:xfrm>
                <a:custGeom>
                  <a:avLst/>
                  <a:gdLst/>
                  <a:ahLst/>
                  <a:cxnLst/>
                  <a:rect l="l" t="t" r="r" b="b"/>
                  <a:pathLst>
                    <a:path w="10464" h="2553" fill="none" extrusionOk="0">
                      <a:moveTo>
                        <a:pt x="0" y="1"/>
                      </a:moveTo>
                      <a:lnTo>
                        <a:pt x="10464" y="2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079;p82"/>
                <p:cNvSpPr/>
                <p:nvPr/>
              </p:nvSpPr>
              <p:spPr>
                <a:xfrm>
                  <a:off x="4369476" y="3078639"/>
                  <a:ext cx="29879" cy="90487"/>
                </a:xfrm>
                <a:custGeom>
                  <a:avLst/>
                  <a:gdLst/>
                  <a:ahLst/>
                  <a:cxnLst/>
                  <a:rect l="l" t="t" r="r" b="b"/>
                  <a:pathLst>
                    <a:path w="3799" h="11505" fill="none" extrusionOk="0">
                      <a:moveTo>
                        <a:pt x="0" y="11505"/>
                      </a:moveTo>
                      <a:lnTo>
                        <a:pt x="379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0" name="Google Shape;4080;p82"/>
                <p:cNvSpPr/>
                <p:nvPr/>
              </p:nvSpPr>
              <p:spPr>
                <a:xfrm>
                  <a:off x="4293932" y="3169118"/>
                  <a:ext cx="75551" cy="41110"/>
                </a:xfrm>
                <a:custGeom>
                  <a:avLst/>
                  <a:gdLst/>
                  <a:ahLst/>
                  <a:cxnLst/>
                  <a:rect l="l" t="t" r="r" b="b"/>
                  <a:pathLst>
                    <a:path w="9606" h="5227" fill="none" extrusionOk="0">
                      <a:moveTo>
                        <a:pt x="1" y="5226"/>
                      </a:moveTo>
                      <a:lnTo>
                        <a:pt x="960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1" name="Google Shape;4081;p82"/>
                <p:cNvSpPr/>
                <p:nvPr/>
              </p:nvSpPr>
              <p:spPr>
                <a:xfrm>
                  <a:off x="4350159" y="3267776"/>
                  <a:ext cx="45389" cy="27032"/>
                </a:xfrm>
                <a:custGeom>
                  <a:avLst/>
                  <a:gdLst/>
                  <a:ahLst/>
                  <a:cxnLst/>
                  <a:rect l="l" t="t" r="r" b="b"/>
                  <a:pathLst>
                    <a:path w="5771" h="3437" fill="none" extrusionOk="0">
                      <a:moveTo>
                        <a:pt x="1" y="3436"/>
                      </a:moveTo>
                      <a:lnTo>
                        <a:pt x="57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2" name="Google Shape;4082;p82"/>
                <p:cNvSpPr/>
                <p:nvPr/>
              </p:nvSpPr>
              <p:spPr>
                <a:xfrm>
                  <a:off x="4395540" y="3267776"/>
                  <a:ext cx="38830" cy="76031"/>
                </a:xfrm>
                <a:custGeom>
                  <a:avLst/>
                  <a:gdLst/>
                  <a:ahLst/>
                  <a:cxnLst/>
                  <a:rect l="l" t="t" r="r" b="b"/>
                  <a:pathLst>
                    <a:path w="4937" h="9667" fill="none" extrusionOk="0">
                      <a:moveTo>
                        <a:pt x="1" y="1"/>
                      </a:moveTo>
                      <a:lnTo>
                        <a:pt x="4936" y="9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3" name="Google Shape;4083;p82"/>
                <p:cNvSpPr/>
                <p:nvPr/>
              </p:nvSpPr>
              <p:spPr>
                <a:xfrm>
                  <a:off x="4360439" y="3267776"/>
                  <a:ext cx="35109" cy="121978"/>
                </a:xfrm>
                <a:custGeom>
                  <a:avLst/>
                  <a:gdLst/>
                  <a:ahLst/>
                  <a:cxnLst/>
                  <a:rect l="l" t="t" r="r" b="b"/>
                  <a:pathLst>
                    <a:path w="4464" h="15509" fill="none" extrusionOk="0">
                      <a:moveTo>
                        <a:pt x="0" y="15509"/>
                      </a:moveTo>
                      <a:lnTo>
                        <a:pt x="446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4" name="Google Shape;4084;p82"/>
                <p:cNvSpPr/>
                <p:nvPr/>
              </p:nvSpPr>
              <p:spPr>
                <a:xfrm>
                  <a:off x="4293932" y="3210220"/>
                  <a:ext cx="101616" cy="57564"/>
                </a:xfrm>
                <a:custGeom>
                  <a:avLst/>
                  <a:gdLst/>
                  <a:ahLst/>
                  <a:cxnLst/>
                  <a:rect l="l" t="t" r="r" b="b"/>
                  <a:pathLst>
                    <a:path w="12920" h="7319" fill="none" extrusionOk="0">
                      <a:moveTo>
                        <a:pt x="1" y="0"/>
                      </a:moveTo>
                      <a:lnTo>
                        <a:pt x="12920" y="73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4085;p82"/>
                <p:cNvSpPr/>
                <p:nvPr/>
              </p:nvSpPr>
              <p:spPr>
                <a:xfrm>
                  <a:off x="4395540" y="3186436"/>
                  <a:ext cx="66420" cy="79735"/>
                </a:xfrm>
                <a:custGeom>
                  <a:avLst/>
                  <a:gdLst/>
                  <a:ahLst/>
                  <a:cxnLst/>
                  <a:rect l="l" t="t" r="r" b="b"/>
                  <a:pathLst>
                    <a:path w="8445" h="10138" fill="none" extrusionOk="0">
                      <a:moveTo>
                        <a:pt x="8444" y="0"/>
                      </a:moveTo>
                      <a:lnTo>
                        <a:pt x="1" y="1013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6" name="Google Shape;4086;p82"/>
                <p:cNvSpPr/>
                <p:nvPr/>
              </p:nvSpPr>
              <p:spPr>
                <a:xfrm>
                  <a:off x="4459380" y="3189669"/>
                  <a:ext cx="41873" cy="123402"/>
                </a:xfrm>
                <a:custGeom>
                  <a:avLst/>
                  <a:gdLst/>
                  <a:ahLst/>
                  <a:cxnLst/>
                  <a:rect l="l" t="t" r="r" b="b"/>
                  <a:pathLst>
                    <a:path w="5324" h="15690" fill="none" extrusionOk="0">
                      <a:moveTo>
                        <a:pt x="1" y="0"/>
                      </a:moveTo>
                      <a:lnTo>
                        <a:pt x="5323" y="15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7" name="Google Shape;4087;p82"/>
                <p:cNvSpPr/>
                <p:nvPr/>
              </p:nvSpPr>
              <p:spPr>
                <a:xfrm>
                  <a:off x="4395540" y="3267776"/>
                  <a:ext cx="105713" cy="45295"/>
                </a:xfrm>
                <a:custGeom>
                  <a:avLst/>
                  <a:gdLst/>
                  <a:ahLst/>
                  <a:cxnLst/>
                  <a:rect l="l" t="t" r="r" b="b"/>
                  <a:pathLst>
                    <a:path w="13441" h="5759" fill="none" extrusionOk="0">
                      <a:moveTo>
                        <a:pt x="1" y="1"/>
                      </a:moveTo>
                      <a:lnTo>
                        <a:pt x="13440" y="575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8" name="Google Shape;4088;p82"/>
                <p:cNvSpPr/>
                <p:nvPr/>
              </p:nvSpPr>
              <p:spPr>
                <a:xfrm>
                  <a:off x="4501246" y="3223252"/>
                  <a:ext cx="46435" cy="89818"/>
                </a:xfrm>
                <a:custGeom>
                  <a:avLst/>
                  <a:gdLst/>
                  <a:ahLst/>
                  <a:cxnLst/>
                  <a:rect l="l" t="t" r="r" b="b"/>
                  <a:pathLst>
                    <a:path w="5904" h="11420" fill="none" extrusionOk="0">
                      <a:moveTo>
                        <a:pt x="0" y="11420"/>
                      </a:moveTo>
                      <a:lnTo>
                        <a:pt x="590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9" name="Google Shape;4089;p82"/>
                <p:cNvSpPr/>
                <p:nvPr/>
              </p:nvSpPr>
              <p:spPr>
                <a:xfrm>
                  <a:off x="4459671" y="3104231"/>
                  <a:ext cx="58421" cy="84966"/>
                </a:xfrm>
                <a:custGeom>
                  <a:avLst/>
                  <a:gdLst/>
                  <a:ahLst/>
                  <a:cxnLst/>
                  <a:rect l="l" t="t" r="r" b="b"/>
                  <a:pathLst>
                    <a:path w="7428" h="10803" fill="none" extrusionOk="0">
                      <a:moveTo>
                        <a:pt x="0" y="10803"/>
                      </a:moveTo>
                      <a:lnTo>
                        <a:pt x="7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0" name="Google Shape;4090;p82"/>
                <p:cNvSpPr/>
                <p:nvPr/>
              </p:nvSpPr>
              <p:spPr>
                <a:xfrm>
                  <a:off x="4459671" y="3189189"/>
                  <a:ext cx="86586" cy="36737"/>
                </a:xfrm>
                <a:custGeom>
                  <a:avLst/>
                  <a:gdLst/>
                  <a:ahLst/>
                  <a:cxnLst/>
                  <a:rect l="l" t="t" r="r" b="b"/>
                  <a:pathLst>
                    <a:path w="11009" h="4671" fill="none" extrusionOk="0">
                      <a:moveTo>
                        <a:pt x="0" y="1"/>
                      </a:moveTo>
                      <a:lnTo>
                        <a:pt x="11008" y="4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91" name="Google Shape;4091;p82"/>
              <p:cNvGrpSpPr/>
              <p:nvPr/>
            </p:nvGrpSpPr>
            <p:grpSpPr>
              <a:xfrm>
                <a:off x="4538164" y="3342061"/>
                <a:ext cx="37776" cy="32380"/>
                <a:chOff x="4538164" y="3342061"/>
                <a:chExt cx="37776" cy="32380"/>
              </a:xfrm>
            </p:grpSpPr>
            <p:sp>
              <p:nvSpPr>
                <p:cNvPr id="4092" name="Google Shape;4092;p82"/>
                <p:cNvSpPr/>
                <p:nvPr/>
              </p:nvSpPr>
              <p:spPr>
                <a:xfrm>
                  <a:off x="4538164" y="3342061"/>
                  <a:ext cx="37776" cy="32380"/>
                </a:xfrm>
                <a:custGeom>
                  <a:avLst/>
                  <a:gdLst/>
                  <a:ahLst/>
                  <a:cxnLst/>
                  <a:rect l="l" t="t" r="r" b="b"/>
                  <a:pathLst>
                    <a:path w="4803" h="4117" extrusionOk="0">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3" name="Google Shape;4093;p82"/>
                <p:cNvSpPr/>
                <p:nvPr/>
              </p:nvSpPr>
              <p:spPr>
                <a:xfrm>
                  <a:off x="4553194" y="3351790"/>
                  <a:ext cx="13040" cy="13040"/>
                </a:xfrm>
                <a:custGeom>
                  <a:avLst/>
                  <a:gdLst/>
                  <a:ahLst/>
                  <a:cxnLst/>
                  <a:rect l="l" t="t" r="r" b="b"/>
                  <a:pathLst>
                    <a:path w="1658" h="1658" extrusionOk="0">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94" name="Google Shape;4094;p82"/>
              <p:cNvGrpSpPr/>
              <p:nvPr/>
            </p:nvGrpSpPr>
            <p:grpSpPr>
              <a:xfrm>
                <a:off x="4271383" y="3194742"/>
                <a:ext cx="37783" cy="32420"/>
                <a:chOff x="4271383" y="3194742"/>
                <a:chExt cx="37783" cy="32420"/>
              </a:xfrm>
            </p:grpSpPr>
            <p:sp>
              <p:nvSpPr>
                <p:cNvPr id="4095" name="Google Shape;4095;p82"/>
                <p:cNvSpPr/>
                <p:nvPr/>
              </p:nvSpPr>
              <p:spPr>
                <a:xfrm>
                  <a:off x="4271383" y="3194742"/>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4096;p82"/>
                <p:cNvSpPr/>
                <p:nvPr/>
              </p:nvSpPr>
              <p:spPr>
                <a:xfrm>
                  <a:off x="4286516" y="3204416"/>
                  <a:ext cx="13040" cy="13040"/>
                </a:xfrm>
                <a:custGeom>
                  <a:avLst/>
                  <a:gdLst/>
                  <a:ahLst/>
                  <a:cxnLst/>
                  <a:rect l="l" t="t" r="r" b="b"/>
                  <a:pathLst>
                    <a:path w="1658" h="1658" extrusionOk="0">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97" name="Google Shape;4097;p82"/>
              <p:cNvGrpSpPr/>
              <p:nvPr/>
            </p:nvGrpSpPr>
            <p:grpSpPr>
              <a:xfrm>
                <a:off x="4284416" y="3084058"/>
                <a:ext cx="37783" cy="32357"/>
                <a:chOff x="4284416" y="3084058"/>
                <a:chExt cx="37783" cy="32357"/>
              </a:xfrm>
            </p:grpSpPr>
            <p:sp>
              <p:nvSpPr>
                <p:cNvPr id="4098" name="Google Shape;4098;p82"/>
                <p:cNvSpPr/>
                <p:nvPr/>
              </p:nvSpPr>
              <p:spPr>
                <a:xfrm>
                  <a:off x="4284416" y="3084058"/>
                  <a:ext cx="37783" cy="32357"/>
                </a:xfrm>
                <a:custGeom>
                  <a:avLst/>
                  <a:gdLst/>
                  <a:ahLst/>
                  <a:cxnLst/>
                  <a:rect l="l" t="t" r="r" b="b"/>
                  <a:pathLst>
                    <a:path w="4804" h="4114"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9" name="Google Shape;4099;p82"/>
                <p:cNvSpPr/>
                <p:nvPr/>
              </p:nvSpPr>
              <p:spPr>
                <a:xfrm>
                  <a:off x="4299548" y="3093763"/>
                  <a:ext cx="13040" cy="13048"/>
                </a:xfrm>
                <a:custGeom>
                  <a:avLst/>
                  <a:gdLst/>
                  <a:ahLst/>
                  <a:cxnLst/>
                  <a:rect l="l" t="t" r="r" b="b"/>
                  <a:pathLst>
                    <a:path w="1658" h="1659" extrusionOk="0">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0" name="Google Shape;4100;p82"/>
              <p:cNvGrpSpPr/>
              <p:nvPr/>
            </p:nvGrpSpPr>
            <p:grpSpPr>
              <a:xfrm>
                <a:off x="4478697" y="3297561"/>
                <a:ext cx="37776" cy="32451"/>
                <a:chOff x="4478697" y="3297561"/>
                <a:chExt cx="37776" cy="32451"/>
              </a:xfrm>
            </p:grpSpPr>
            <p:sp>
              <p:nvSpPr>
                <p:cNvPr id="4101" name="Google Shape;4101;p82"/>
                <p:cNvSpPr/>
                <p:nvPr/>
              </p:nvSpPr>
              <p:spPr>
                <a:xfrm>
                  <a:off x="4478697" y="3297561"/>
                  <a:ext cx="37776" cy="32451"/>
                </a:xfrm>
                <a:custGeom>
                  <a:avLst/>
                  <a:gdLst/>
                  <a:ahLst/>
                  <a:cxnLst/>
                  <a:rect l="l" t="t" r="r" b="b"/>
                  <a:pathLst>
                    <a:path w="4803" h="4126" extrusionOk="0">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2" name="Google Shape;4102;p82"/>
                <p:cNvSpPr/>
                <p:nvPr/>
              </p:nvSpPr>
              <p:spPr>
                <a:xfrm>
                  <a:off x="4493727" y="3307361"/>
                  <a:ext cx="13048" cy="13040"/>
                </a:xfrm>
                <a:custGeom>
                  <a:avLst/>
                  <a:gdLst/>
                  <a:ahLst/>
                  <a:cxnLst/>
                  <a:rect l="l" t="t" r="r" b="b"/>
                  <a:pathLst>
                    <a:path w="1659" h="1658" extrusionOk="0">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3" name="Google Shape;4103;p82"/>
              <p:cNvGrpSpPr/>
              <p:nvPr/>
            </p:nvGrpSpPr>
            <p:grpSpPr>
              <a:xfrm>
                <a:off x="4411813" y="3331711"/>
                <a:ext cx="37776" cy="32451"/>
                <a:chOff x="4411813" y="3331711"/>
                <a:chExt cx="37776" cy="32451"/>
              </a:xfrm>
            </p:grpSpPr>
            <p:sp>
              <p:nvSpPr>
                <p:cNvPr id="4104" name="Google Shape;4104;p82"/>
                <p:cNvSpPr/>
                <p:nvPr/>
              </p:nvSpPr>
              <p:spPr>
                <a:xfrm>
                  <a:off x="4411813" y="3331711"/>
                  <a:ext cx="37776" cy="32451"/>
                </a:xfrm>
                <a:custGeom>
                  <a:avLst/>
                  <a:gdLst/>
                  <a:ahLst/>
                  <a:cxnLst/>
                  <a:rect l="l" t="t" r="r" b="b"/>
                  <a:pathLst>
                    <a:path w="4803" h="4126" extrusionOk="0">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4105;p82"/>
                <p:cNvSpPr/>
                <p:nvPr/>
              </p:nvSpPr>
              <p:spPr>
                <a:xfrm>
                  <a:off x="4426937" y="3341416"/>
                  <a:ext cx="13048" cy="13048"/>
                </a:xfrm>
                <a:custGeom>
                  <a:avLst/>
                  <a:gdLst/>
                  <a:ahLst/>
                  <a:cxnLst/>
                  <a:rect l="l" t="t" r="r" b="b"/>
                  <a:pathLst>
                    <a:path w="1659" h="1659" extrusionOk="0">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6" name="Google Shape;4106;p82"/>
              <p:cNvGrpSpPr/>
              <p:nvPr/>
            </p:nvGrpSpPr>
            <p:grpSpPr>
              <a:xfrm>
                <a:off x="4337984" y="3375188"/>
                <a:ext cx="37776" cy="32357"/>
                <a:chOff x="4337984" y="3375188"/>
                <a:chExt cx="37776" cy="32357"/>
              </a:xfrm>
            </p:grpSpPr>
            <p:sp>
              <p:nvSpPr>
                <p:cNvPr id="4107" name="Google Shape;4107;p82"/>
                <p:cNvSpPr/>
                <p:nvPr/>
              </p:nvSpPr>
              <p:spPr>
                <a:xfrm>
                  <a:off x="4337984" y="3375188"/>
                  <a:ext cx="37776" cy="32357"/>
                </a:xfrm>
                <a:custGeom>
                  <a:avLst/>
                  <a:gdLst/>
                  <a:ahLst/>
                  <a:cxnLst/>
                  <a:rect l="l" t="t" r="r" b="b"/>
                  <a:pathLst>
                    <a:path w="4803" h="4114" extrusionOk="0">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8" name="Google Shape;4108;p82"/>
                <p:cNvSpPr/>
                <p:nvPr/>
              </p:nvSpPr>
              <p:spPr>
                <a:xfrm>
                  <a:off x="4353108" y="3384894"/>
                  <a:ext cx="13048" cy="13048"/>
                </a:xfrm>
                <a:custGeom>
                  <a:avLst/>
                  <a:gdLst/>
                  <a:ahLst/>
                  <a:cxnLst/>
                  <a:rect l="l" t="t" r="r" b="b"/>
                  <a:pathLst>
                    <a:path w="1659" h="1659" extrusionOk="0">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9" name="Google Shape;4109;p82"/>
              <p:cNvGrpSpPr/>
              <p:nvPr/>
            </p:nvGrpSpPr>
            <p:grpSpPr>
              <a:xfrm>
                <a:off x="4494867" y="3090530"/>
                <a:ext cx="37878" cy="32451"/>
                <a:chOff x="4494867" y="3090530"/>
                <a:chExt cx="37878" cy="32451"/>
              </a:xfrm>
            </p:grpSpPr>
            <p:sp>
              <p:nvSpPr>
                <p:cNvPr id="4110" name="Google Shape;4110;p82"/>
                <p:cNvSpPr/>
                <p:nvPr/>
              </p:nvSpPr>
              <p:spPr>
                <a:xfrm>
                  <a:off x="4494867" y="3090530"/>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1" name="Google Shape;4111;p82"/>
                <p:cNvSpPr/>
                <p:nvPr/>
              </p:nvSpPr>
              <p:spPr>
                <a:xfrm>
                  <a:off x="4510000" y="3100236"/>
                  <a:ext cx="13040" cy="13040"/>
                </a:xfrm>
                <a:custGeom>
                  <a:avLst/>
                  <a:gdLst/>
                  <a:ahLst/>
                  <a:cxnLst/>
                  <a:rect l="l" t="t" r="r" b="b"/>
                  <a:pathLst>
                    <a:path w="1658" h="1658" extrusionOk="0">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2" name="Google Shape;4112;p82"/>
              <p:cNvGrpSpPr/>
              <p:nvPr/>
            </p:nvGrpSpPr>
            <p:grpSpPr>
              <a:xfrm>
                <a:off x="4525124" y="3207774"/>
                <a:ext cx="37783" cy="32420"/>
                <a:chOff x="4525124" y="3207774"/>
                <a:chExt cx="37783" cy="32420"/>
              </a:xfrm>
            </p:grpSpPr>
            <p:sp>
              <p:nvSpPr>
                <p:cNvPr id="4113" name="Google Shape;4113;p82"/>
                <p:cNvSpPr/>
                <p:nvPr/>
              </p:nvSpPr>
              <p:spPr>
                <a:xfrm>
                  <a:off x="4525124" y="3207774"/>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4114;p82"/>
                <p:cNvSpPr/>
                <p:nvPr/>
              </p:nvSpPr>
              <p:spPr>
                <a:xfrm>
                  <a:off x="4540256" y="3217448"/>
                  <a:ext cx="13040" cy="13040"/>
                </a:xfrm>
                <a:custGeom>
                  <a:avLst/>
                  <a:gdLst/>
                  <a:ahLst/>
                  <a:cxnLst/>
                  <a:rect l="l" t="t" r="r" b="b"/>
                  <a:pathLst>
                    <a:path w="1658" h="1658" extrusionOk="0">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5" name="Google Shape;4115;p82"/>
              <p:cNvGrpSpPr/>
              <p:nvPr/>
            </p:nvGrpSpPr>
            <p:grpSpPr>
              <a:xfrm>
                <a:off x="4440544" y="3176479"/>
                <a:ext cx="31499" cy="26898"/>
                <a:chOff x="4440544" y="3176479"/>
                <a:chExt cx="31499" cy="26898"/>
              </a:xfrm>
            </p:grpSpPr>
            <p:sp>
              <p:nvSpPr>
                <p:cNvPr id="4116" name="Google Shape;4116;p82"/>
                <p:cNvSpPr/>
                <p:nvPr/>
              </p:nvSpPr>
              <p:spPr>
                <a:xfrm>
                  <a:off x="4440544" y="3176479"/>
                  <a:ext cx="31499" cy="26898"/>
                </a:xfrm>
                <a:custGeom>
                  <a:avLst/>
                  <a:gdLst/>
                  <a:ahLst/>
                  <a:cxnLst/>
                  <a:rect l="l" t="t" r="r" b="b"/>
                  <a:pathLst>
                    <a:path w="4005" h="3420" extrusionOk="0">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7" name="Google Shape;4117;p82"/>
                <p:cNvSpPr/>
                <p:nvPr/>
              </p:nvSpPr>
              <p:spPr>
                <a:xfrm>
                  <a:off x="4454724" y="3186145"/>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8" name="Google Shape;4118;p82"/>
              <p:cNvGrpSpPr/>
              <p:nvPr/>
            </p:nvGrpSpPr>
            <p:grpSpPr>
              <a:xfrm>
                <a:off x="4350545" y="3156400"/>
                <a:ext cx="31405" cy="27001"/>
                <a:chOff x="4350545" y="3156400"/>
                <a:chExt cx="31405" cy="27001"/>
              </a:xfrm>
            </p:grpSpPr>
            <p:sp>
              <p:nvSpPr>
                <p:cNvPr id="4119" name="Google Shape;4119;p82"/>
                <p:cNvSpPr/>
                <p:nvPr/>
              </p:nvSpPr>
              <p:spPr>
                <a:xfrm>
                  <a:off x="4350545" y="3156400"/>
                  <a:ext cx="31405" cy="27001"/>
                </a:xfrm>
                <a:custGeom>
                  <a:avLst/>
                  <a:gdLst/>
                  <a:ahLst/>
                  <a:cxnLst/>
                  <a:rect l="l" t="t" r="r" b="b"/>
                  <a:pathLst>
                    <a:path w="3993" h="3433" extrusionOk="0">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0" name="Google Shape;4120;p82"/>
                <p:cNvSpPr/>
                <p:nvPr/>
              </p:nvSpPr>
              <p:spPr>
                <a:xfrm>
                  <a:off x="4364717" y="3166074"/>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21" name="Google Shape;4121;p82"/>
              <p:cNvGrpSpPr/>
              <p:nvPr/>
            </p:nvGrpSpPr>
            <p:grpSpPr>
              <a:xfrm>
                <a:off x="4376703" y="3255058"/>
                <a:ext cx="31405" cy="27001"/>
                <a:chOff x="4376703" y="3255058"/>
                <a:chExt cx="31405" cy="27001"/>
              </a:xfrm>
            </p:grpSpPr>
            <p:sp>
              <p:nvSpPr>
                <p:cNvPr id="4122" name="Google Shape;4122;p82"/>
                <p:cNvSpPr/>
                <p:nvPr/>
              </p:nvSpPr>
              <p:spPr>
                <a:xfrm>
                  <a:off x="4376703" y="3255058"/>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3" name="Google Shape;4123;p82"/>
                <p:cNvSpPr/>
                <p:nvPr/>
              </p:nvSpPr>
              <p:spPr>
                <a:xfrm>
                  <a:off x="4390884" y="3264732"/>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24" name="Google Shape;4124;p82"/>
              <p:cNvGrpSpPr/>
              <p:nvPr/>
            </p:nvGrpSpPr>
            <p:grpSpPr>
              <a:xfrm>
                <a:off x="4331322" y="3283656"/>
                <a:ext cx="31405" cy="26945"/>
                <a:chOff x="4331322" y="3283656"/>
                <a:chExt cx="31405" cy="26945"/>
              </a:xfrm>
            </p:grpSpPr>
            <p:sp>
              <p:nvSpPr>
                <p:cNvPr id="4125" name="Google Shape;4125;p82"/>
                <p:cNvSpPr/>
                <p:nvPr/>
              </p:nvSpPr>
              <p:spPr>
                <a:xfrm>
                  <a:off x="4331322" y="3283656"/>
                  <a:ext cx="31405" cy="26945"/>
                </a:xfrm>
                <a:custGeom>
                  <a:avLst/>
                  <a:gdLst/>
                  <a:ahLst/>
                  <a:cxnLst/>
                  <a:rect l="l" t="t" r="r" b="b"/>
                  <a:pathLst>
                    <a:path w="3993" h="3426" extrusionOk="0">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6" name="Google Shape;4126;p82"/>
                <p:cNvSpPr/>
                <p:nvPr/>
              </p:nvSpPr>
              <p:spPr>
                <a:xfrm>
                  <a:off x="4345503" y="3293274"/>
                  <a:ext cx="7613" cy="7621"/>
                </a:xfrm>
                <a:custGeom>
                  <a:avLst/>
                  <a:gdLst/>
                  <a:ahLst/>
                  <a:cxnLst/>
                  <a:rect l="l" t="t" r="r" b="b"/>
                  <a:pathLst>
                    <a:path w="968" h="969" extrusionOk="0">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27" name="Google Shape;4127;p82"/>
              <p:cNvGrpSpPr/>
              <p:nvPr/>
            </p:nvGrpSpPr>
            <p:grpSpPr>
              <a:xfrm>
                <a:off x="4380510" y="3065882"/>
                <a:ext cx="31405" cy="26938"/>
                <a:chOff x="4380510" y="3065882"/>
                <a:chExt cx="31405" cy="26938"/>
              </a:xfrm>
            </p:grpSpPr>
            <p:sp>
              <p:nvSpPr>
                <p:cNvPr id="4128" name="Google Shape;4128;p82"/>
                <p:cNvSpPr/>
                <p:nvPr/>
              </p:nvSpPr>
              <p:spPr>
                <a:xfrm>
                  <a:off x="4380510" y="3065882"/>
                  <a:ext cx="31405" cy="26938"/>
                </a:xfrm>
                <a:custGeom>
                  <a:avLst/>
                  <a:gdLst/>
                  <a:ahLst/>
                  <a:cxnLst/>
                  <a:rect l="l" t="t" r="r" b="b"/>
                  <a:pathLst>
                    <a:path w="3993" h="3425" extrusionOk="0">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9" name="Google Shape;4129;p82"/>
                <p:cNvSpPr/>
                <p:nvPr/>
              </p:nvSpPr>
              <p:spPr>
                <a:xfrm>
                  <a:off x="4393354" y="3075500"/>
                  <a:ext cx="8950" cy="7676"/>
                </a:xfrm>
                <a:custGeom>
                  <a:avLst/>
                  <a:gdLst/>
                  <a:ahLst/>
                  <a:cxnLst/>
                  <a:rect l="l" t="t" r="r" b="b"/>
                  <a:pathLst>
                    <a:path w="1138" h="976" extrusionOk="0">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30" name="Google Shape;4130;p82"/>
            <p:cNvGrpSpPr/>
            <p:nvPr/>
          </p:nvGrpSpPr>
          <p:grpSpPr>
            <a:xfrm>
              <a:off x="4558998" y="3188237"/>
              <a:ext cx="1280131" cy="1052746"/>
              <a:chOff x="4558998" y="3188237"/>
              <a:chExt cx="1280131" cy="1052746"/>
            </a:xfrm>
          </p:grpSpPr>
          <p:sp>
            <p:nvSpPr>
              <p:cNvPr id="4131" name="Google Shape;4131;p82"/>
              <p:cNvSpPr/>
              <p:nvPr/>
            </p:nvSpPr>
            <p:spPr>
              <a:xfrm>
                <a:off x="4916156" y="3750813"/>
                <a:ext cx="8" cy="8"/>
              </a:xfrm>
              <a:custGeom>
                <a:avLst/>
                <a:gdLst/>
                <a:ahLst/>
                <a:cxnLst/>
                <a:rect l="l" t="t" r="r" b="b"/>
                <a:pathLst>
                  <a:path w="1" h="1" fill="none" extrusionOk="0">
                    <a:moveTo>
                      <a:pt x="0" y="0"/>
                    </a:move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32" name="Google Shape;4132;p82"/>
              <p:cNvGrpSpPr/>
              <p:nvPr/>
            </p:nvGrpSpPr>
            <p:grpSpPr>
              <a:xfrm>
                <a:off x="4579164" y="3203653"/>
                <a:ext cx="1244833" cy="1020397"/>
                <a:chOff x="4579164" y="3203653"/>
                <a:chExt cx="1244833" cy="1020397"/>
              </a:xfrm>
            </p:grpSpPr>
            <p:sp>
              <p:nvSpPr>
                <p:cNvPr id="4133" name="Google Shape;4133;p82"/>
                <p:cNvSpPr/>
                <p:nvPr/>
              </p:nvSpPr>
              <p:spPr>
                <a:xfrm>
                  <a:off x="5490144" y="3482892"/>
                  <a:ext cx="58995" cy="4955"/>
                </a:xfrm>
                <a:custGeom>
                  <a:avLst/>
                  <a:gdLst/>
                  <a:ahLst/>
                  <a:cxnLst/>
                  <a:rect l="l" t="t" r="r" b="b"/>
                  <a:pathLst>
                    <a:path w="7501" h="630" fill="none" extrusionOk="0">
                      <a:moveTo>
                        <a:pt x="0" y="630"/>
                      </a:moveTo>
                      <a:lnTo>
                        <a:pt x="750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4" name="Google Shape;4134;p82"/>
                <p:cNvSpPr/>
                <p:nvPr/>
              </p:nvSpPr>
              <p:spPr>
                <a:xfrm>
                  <a:off x="5490616" y="3482892"/>
                  <a:ext cx="66137" cy="77360"/>
                </a:xfrm>
                <a:custGeom>
                  <a:avLst/>
                  <a:gdLst/>
                  <a:ahLst/>
                  <a:cxnLst/>
                  <a:rect l="l" t="t" r="r" b="b"/>
                  <a:pathLst>
                    <a:path w="8409" h="9836" fill="none" extrusionOk="0">
                      <a:moveTo>
                        <a:pt x="1" y="1"/>
                      </a:moveTo>
                      <a:lnTo>
                        <a:pt x="8408" y="98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35" name="Google Shape;4135;p82"/>
                <p:cNvGrpSpPr/>
                <p:nvPr/>
              </p:nvGrpSpPr>
              <p:grpSpPr>
                <a:xfrm>
                  <a:off x="4579164" y="3203653"/>
                  <a:ext cx="1244833" cy="1020397"/>
                  <a:chOff x="4579164" y="3203653"/>
                  <a:chExt cx="1244833" cy="1020397"/>
                </a:xfrm>
              </p:grpSpPr>
              <p:sp>
                <p:nvSpPr>
                  <p:cNvPr id="4136" name="Google Shape;4136;p82"/>
                  <p:cNvSpPr/>
                  <p:nvPr/>
                </p:nvSpPr>
                <p:spPr>
                  <a:xfrm>
                    <a:off x="4787909" y="3833395"/>
                    <a:ext cx="69267" cy="22266"/>
                  </a:xfrm>
                  <a:custGeom>
                    <a:avLst/>
                    <a:gdLst/>
                    <a:ahLst/>
                    <a:cxnLst/>
                    <a:rect l="l" t="t" r="r" b="b"/>
                    <a:pathLst>
                      <a:path w="8807" h="2831" fill="none" extrusionOk="0">
                        <a:moveTo>
                          <a:pt x="8806" y="0"/>
                        </a:moveTo>
                        <a:lnTo>
                          <a:pt x="0" y="283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7" name="Google Shape;4137;p82"/>
                  <p:cNvSpPr/>
                  <p:nvPr/>
                </p:nvSpPr>
                <p:spPr>
                  <a:xfrm>
                    <a:off x="4857263" y="3819695"/>
                    <a:ext cx="69936" cy="14181"/>
                  </a:xfrm>
                  <a:custGeom>
                    <a:avLst/>
                    <a:gdLst/>
                    <a:ahLst/>
                    <a:cxnLst/>
                    <a:rect l="l" t="t" r="r" b="b"/>
                    <a:pathLst>
                      <a:path w="8892" h="1803" fill="none" extrusionOk="0">
                        <a:moveTo>
                          <a:pt x="1" y="1803"/>
                        </a:moveTo>
                        <a:lnTo>
                          <a:pt x="889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38" name="Google Shape;4138;p82"/>
                  <p:cNvGrpSpPr/>
                  <p:nvPr/>
                </p:nvGrpSpPr>
                <p:grpSpPr>
                  <a:xfrm>
                    <a:off x="4579164" y="3203653"/>
                    <a:ext cx="1244833" cy="1020397"/>
                    <a:chOff x="4579164" y="3203653"/>
                    <a:chExt cx="1244833" cy="1020397"/>
                  </a:xfrm>
                </p:grpSpPr>
                <p:sp>
                  <p:nvSpPr>
                    <p:cNvPr id="4139" name="Google Shape;4139;p82"/>
                    <p:cNvSpPr/>
                    <p:nvPr/>
                  </p:nvSpPr>
                  <p:spPr>
                    <a:xfrm>
                      <a:off x="4930329" y="3363965"/>
                      <a:ext cx="23894" cy="102764"/>
                    </a:xfrm>
                    <a:custGeom>
                      <a:avLst/>
                      <a:gdLst/>
                      <a:ahLst/>
                      <a:cxnLst/>
                      <a:rect l="l" t="t" r="r" b="b"/>
                      <a:pathLst>
                        <a:path w="3038" h="13066" fill="none" extrusionOk="0">
                          <a:moveTo>
                            <a:pt x="3037" y="13065"/>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0" name="Google Shape;4140;p82"/>
                    <p:cNvSpPr/>
                    <p:nvPr/>
                  </p:nvSpPr>
                  <p:spPr>
                    <a:xfrm>
                      <a:off x="4849846" y="3385948"/>
                      <a:ext cx="104085" cy="79256"/>
                    </a:xfrm>
                    <a:custGeom>
                      <a:avLst/>
                      <a:gdLst/>
                      <a:ahLst/>
                      <a:cxnLst/>
                      <a:rect l="l" t="t" r="r" b="b"/>
                      <a:pathLst>
                        <a:path w="13234" h="10077" fill="none" extrusionOk="0">
                          <a:moveTo>
                            <a:pt x="0" y="0"/>
                          </a:moveTo>
                          <a:lnTo>
                            <a:pt x="13234"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1" name="Google Shape;4141;p82"/>
                    <p:cNvSpPr/>
                    <p:nvPr/>
                  </p:nvSpPr>
                  <p:spPr>
                    <a:xfrm>
                      <a:off x="4849650" y="3306598"/>
                      <a:ext cx="45869" cy="79358"/>
                    </a:xfrm>
                    <a:custGeom>
                      <a:avLst/>
                      <a:gdLst/>
                      <a:ahLst/>
                      <a:cxnLst/>
                      <a:rect l="l" t="t" r="r" b="b"/>
                      <a:pathLst>
                        <a:path w="5832" h="10090" fill="none" extrusionOk="0">
                          <a:moveTo>
                            <a:pt x="5831" y="0"/>
                          </a:moveTo>
                          <a:lnTo>
                            <a:pt x="1"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2" name="Google Shape;4142;p82"/>
                    <p:cNvSpPr/>
                    <p:nvPr/>
                  </p:nvSpPr>
                  <p:spPr>
                    <a:xfrm>
                      <a:off x="4849650" y="3361299"/>
                      <a:ext cx="84305" cy="24657"/>
                    </a:xfrm>
                    <a:custGeom>
                      <a:avLst/>
                      <a:gdLst/>
                      <a:ahLst/>
                      <a:cxnLst/>
                      <a:rect l="l" t="t" r="r" b="b"/>
                      <a:pathLst>
                        <a:path w="10719" h="3135" fill="none" extrusionOk="0">
                          <a:moveTo>
                            <a:pt x="1" y="3134"/>
                          </a:moveTo>
                          <a:lnTo>
                            <a:pt x="107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3" name="Google Shape;4143;p82"/>
                    <p:cNvSpPr/>
                    <p:nvPr/>
                  </p:nvSpPr>
                  <p:spPr>
                    <a:xfrm>
                      <a:off x="4789616" y="3306598"/>
                      <a:ext cx="19702" cy="54709"/>
                    </a:xfrm>
                    <a:custGeom>
                      <a:avLst/>
                      <a:gdLst/>
                      <a:ahLst/>
                      <a:cxnLst/>
                      <a:rect l="l" t="t" r="r" b="b"/>
                      <a:pathLst>
                        <a:path w="2505" h="6956" fill="none" extrusionOk="0">
                          <a:moveTo>
                            <a:pt x="2505" y="6956"/>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4" name="Google Shape;4144;p82"/>
                    <p:cNvSpPr/>
                    <p:nvPr/>
                  </p:nvSpPr>
                  <p:spPr>
                    <a:xfrm>
                      <a:off x="4738242" y="3357500"/>
                      <a:ext cx="74883" cy="10280"/>
                    </a:xfrm>
                    <a:custGeom>
                      <a:avLst/>
                      <a:gdLst/>
                      <a:ahLst/>
                      <a:cxnLst/>
                      <a:rect l="l" t="t" r="r" b="b"/>
                      <a:pathLst>
                        <a:path w="9521" h="1307" fill="none" extrusionOk="0">
                          <a:moveTo>
                            <a:pt x="1" y="1307"/>
                          </a:moveTo>
                          <a:lnTo>
                            <a:pt x="952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5" name="Google Shape;4145;p82"/>
                    <p:cNvSpPr/>
                    <p:nvPr/>
                  </p:nvSpPr>
                  <p:spPr>
                    <a:xfrm>
                      <a:off x="4710274" y="3357500"/>
                      <a:ext cx="99044" cy="63557"/>
                    </a:xfrm>
                    <a:custGeom>
                      <a:avLst/>
                      <a:gdLst/>
                      <a:ahLst/>
                      <a:cxnLst/>
                      <a:rect l="l" t="t" r="r" b="b"/>
                      <a:pathLst>
                        <a:path w="12593" h="8081" fill="none" extrusionOk="0">
                          <a:moveTo>
                            <a:pt x="0" y="8081"/>
                          </a:moveTo>
                          <a:lnTo>
                            <a:pt x="1259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6" name="Google Shape;4146;p82"/>
                    <p:cNvSpPr/>
                    <p:nvPr/>
                  </p:nvSpPr>
                  <p:spPr>
                    <a:xfrm>
                      <a:off x="4809310" y="3306598"/>
                      <a:ext cx="87443" cy="50910"/>
                    </a:xfrm>
                    <a:custGeom>
                      <a:avLst/>
                      <a:gdLst/>
                      <a:ahLst/>
                      <a:cxnLst/>
                      <a:rect l="l" t="t" r="r" b="b"/>
                      <a:pathLst>
                        <a:path w="11118" h="6473" fill="none" extrusionOk="0">
                          <a:moveTo>
                            <a:pt x="1" y="6472"/>
                          </a:moveTo>
                          <a:lnTo>
                            <a:pt x="1111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47" name="Google Shape;4147;p82"/>
                    <p:cNvGrpSpPr/>
                    <p:nvPr/>
                  </p:nvGrpSpPr>
                  <p:grpSpPr>
                    <a:xfrm>
                      <a:off x="4579164" y="3203653"/>
                      <a:ext cx="1244833" cy="1020397"/>
                      <a:chOff x="4579164" y="3203653"/>
                      <a:chExt cx="1244833" cy="1020397"/>
                    </a:xfrm>
                  </p:grpSpPr>
                  <p:sp>
                    <p:nvSpPr>
                      <p:cNvPr id="4148" name="Google Shape;4148;p82"/>
                      <p:cNvSpPr/>
                      <p:nvPr/>
                    </p:nvSpPr>
                    <p:spPr>
                      <a:xfrm>
                        <a:off x="4617986" y="3614284"/>
                        <a:ext cx="53002" cy="21031"/>
                      </a:xfrm>
                      <a:custGeom>
                        <a:avLst/>
                        <a:gdLst/>
                        <a:ahLst/>
                        <a:cxnLst/>
                        <a:rect l="l" t="t" r="r" b="b"/>
                        <a:pathLst>
                          <a:path w="6739" h="2674" fill="none" extrusionOk="0">
                            <a:moveTo>
                              <a:pt x="0" y="0"/>
                            </a:moveTo>
                            <a:lnTo>
                              <a:pt x="6738" y="267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9" name="Google Shape;4149;p82"/>
                      <p:cNvSpPr/>
                      <p:nvPr/>
                    </p:nvSpPr>
                    <p:spPr>
                      <a:xfrm>
                        <a:off x="4624545" y="3589069"/>
                        <a:ext cx="43682" cy="63180"/>
                      </a:xfrm>
                      <a:custGeom>
                        <a:avLst/>
                        <a:gdLst/>
                        <a:ahLst/>
                        <a:cxnLst/>
                        <a:rect l="l" t="t" r="r" b="b"/>
                        <a:pathLst>
                          <a:path w="5554" h="8033" fill="none" extrusionOk="0">
                            <a:moveTo>
                              <a:pt x="1" y="8033"/>
                            </a:moveTo>
                            <a:lnTo>
                              <a:pt x="555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0" name="Google Shape;4150;p82"/>
                      <p:cNvSpPr/>
                      <p:nvPr/>
                    </p:nvSpPr>
                    <p:spPr>
                      <a:xfrm>
                        <a:off x="4668220" y="3517907"/>
                        <a:ext cx="112178" cy="71170"/>
                      </a:xfrm>
                      <a:custGeom>
                        <a:avLst/>
                        <a:gdLst/>
                        <a:ahLst/>
                        <a:cxnLst/>
                        <a:rect l="l" t="t" r="r" b="b"/>
                        <a:pathLst>
                          <a:path w="14263" h="9049" fill="none" extrusionOk="0">
                            <a:moveTo>
                              <a:pt x="0" y="9049"/>
                            </a:moveTo>
                            <a:lnTo>
                              <a:pt x="1426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1" name="Google Shape;4151;p82"/>
                      <p:cNvSpPr/>
                      <p:nvPr/>
                    </p:nvSpPr>
                    <p:spPr>
                      <a:xfrm>
                        <a:off x="4706562" y="3516766"/>
                        <a:ext cx="77455" cy="79924"/>
                      </a:xfrm>
                      <a:custGeom>
                        <a:avLst/>
                        <a:gdLst/>
                        <a:ahLst/>
                        <a:cxnLst/>
                        <a:rect l="l" t="t" r="r" b="b"/>
                        <a:pathLst>
                          <a:path w="9848" h="10162" fill="none" extrusionOk="0">
                            <a:moveTo>
                              <a:pt x="0" y="10161"/>
                            </a:moveTo>
                            <a:lnTo>
                              <a:pt x="98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2" name="Google Shape;4152;p82"/>
                      <p:cNvSpPr/>
                      <p:nvPr/>
                    </p:nvSpPr>
                    <p:spPr>
                      <a:xfrm>
                        <a:off x="4763646" y="3516766"/>
                        <a:ext cx="20370" cy="52806"/>
                      </a:xfrm>
                      <a:custGeom>
                        <a:avLst/>
                        <a:gdLst/>
                        <a:ahLst/>
                        <a:cxnLst/>
                        <a:rect l="l" t="t" r="r" b="b"/>
                        <a:pathLst>
                          <a:path w="2590" h="6714" fill="none" extrusionOk="0">
                            <a:moveTo>
                              <a:pt x="0" y="6714"/>
                            </a:moveTo>
                            <a:lnTo>
                              <a:pt x="25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3" name="Google Shape;4153;p82"/>
                      <p:cNvSpPr/>
                      <p:nvPr/>
                    </p:nvSpPr>
                    <p:spPr>
                      <a:xfrm>
                        <a:off x="4783151" y="3520565"/>
                        <a:ext cx="45861" cy="97432"/>
                      </a:xfrm>
                      <a:custGeom>
                        <a:avLst/>
                        <a:gdLst/>
                        <a:ahLst/>
                        <a:cxnLst/>
                        <a:rect l="l" t="t" r="r" b="b"/>
                        <a:pathLst>
                          <a:path w="5831" h="12388" fill="none" extrusionOk="0">
                            <a:moveTo>
                              <a:pt x="5831" y="1238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4" name="Google Shape;4154;p82"/>
                      <p:cNvSpPr/>
                      <p:nvPr/>
                    </p:nvSpPr>
                    <p:spPr>
                      <a:xfrm>
                        <a:off x="4738242" y="3483175"/>
                        <a:ext cx="44917" cy="37398"/>
                      </a:xfrm>
                      <a:custGeom>
                        <a:avLst/>
                        <a:gdLst/>
                        <a:ahLst/>
                        <a:cxnLst/>
                        <a:rect l="l" t="t" r="r" b="b"/>
                        <a:pathLst>
                          <a:path w="5711" h="4755" fill="none" extrusionOk="0">
                            <a:moveTo>
                              <a:pt x="1" y="1"/>
                            </a:moveTo>
                            <a:lnTo>
                              <a:pt x="5710" y="475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5" name="Google Shape;4155;p82"/>
                      <p:cNvSpPr/>
                      <p:nvPr/>
                    </p:nvSpPr>
                    <p:spPr>
                      <a:xfrm>
                        <a:off x="4704941" y="3501823"/>
                        <a:ext cx="78217" cy="18750"/>
                      </a:xfrm>
                      <a:custGeom>
                        <a:avLst/>
                        <a:gdLst/>
                        <a:ahLst/>
                        <a:cxnLst/>
                        <a:rect l="l" t="t" r="r" b="b"/>
                        <a:pathLst>
                          <a:path w="9945" h="2384" fill="none" extrusionOk="0">
                            <a:moveTo>
                              <a:pt x="1" y="1"/>
                            </a:moveTo>
                            <a:lnTo>
                              <a:pt x="9944" y="238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6" name="Google Shape;4156;p82"/>
                      <p:cNvSpPr/>
                      <p:nvPr/>
                    </p:nvSpPr>
                    <p:spPr>
                      <a:xfrm>
                        <a:off x="4668220" y="3520565"/>
                        <a:ext cx="115796" cy="19324"/>
                      </a:xfrm>
                      <a:custGeom>
                        <a:avLst/>
                        <a:gdLst/>
                        <a:ahLst/>
                        <a:cxnLst/>
                        <a:rect l="l" t="t" r="r" b="b"/>
                        <a:pathLst>
                          <a:path w="14723" h="2457" fill="none" extrusionOk="0">
                            <a:moveTo>
                              <a:pt x="0" y="2457"/>
                            </a:moveTo>
                            <a:lnTo>
                              <a:pt x="1472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7" name="Google Shape;4157;p82"/>
                      <p:cNvSpPr/>
                      <p:nvPr/>
                    </p:nvSpPr>
                    <p:spPr>
                      <a:xfrm>
                        <a:off x="4813117" y="3462915"/>
                        <a:ext cx="40347" cy="51193"/>
                      </a:xfrm>
                      <a:custGeom>
                        <a:avLst/>
                        <a:gdLst/>
                        <a:ahLst/>
                        <a:cxnLst/>
                        <a:rect l="l" t="t" r="r" b="b"/>
                        <a:pathLst>
                          <a:path w="5130" h="6509" fill="none" extrusionOk="0">
                            <a:moveTo>
                              <a:pt x="5130" y="6508"/>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8" name="Google Shape;4158;p82"/>
                      <p:cNvSpPr/>
                      <p:nvPr/>
                    </p:nvSpPr>
                    <p:spPr>
                      <a:xfrm>
                        <a:off x="4787807" y="3462915"/>
                        <a:ext cx="25317" cy="55000"/>
                      </a:xfrm>
                      <a:custGeom>
                        <a:avLst/>
                        <a:gdLst/>
                        <a:ahLst/>
                        <a:cxnLst/>
                        <a:rect l="l" t="t" r="r" b="b"/>
                        <a:pathLst>
                          <a:path w="3219" h="6993" fill="none" extrusionOk="0">
                            <a:moveTo>
                              <a:pt x="1" y="6992"/>
                            </a:moveTo>
                            <a:lnTo>
                              <a:pt x="321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9" name="Google Shape;4159;p82"/>
                      <p:cNvSpPr/>
                      <p:nvPr/>
                    </p:nvSpPr>
                    <p:spPr>
                      <a:xfrm>
                        <a:off x="4781342" y="3514100"/>
                        <a:ext cx="72311" cy="6953"/>
                      </a:xfrm>
                      <a:custGeom>
                        <a:avLst/>
                        <a:gdLst/>
                        <a:ahLst/>
                        <a:cxnLst/>
                        <a:rect l="l" t="t" r="r" b="b"/>
                        <a:pathLst>
                          <a:path w="9194" h="884" fill="none" extrusionOk="0">
                            <a:moveTo>
                              <a:pt x="0" y="883"/>
                            </a:moveTo>
                            <a:lnTo>
                              <a:pt x="91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0" name="Google Shape;4160;p82"/>
                      <p:cNvSpPr/>
                      <p:nvPr/>
                    </p:nvSpPr>
                    <p:spPr>
                      <a:xfrm>
                        <a:off x="4853645" y="3514100"/>
                        <a:ext cx="26175" cy="59184"/>
                      </a:xfrm>
                      <a:custGeom>
                        <a:avLst/>
                        <a:gdLst/>
                        <a:ahLst/>
                        <a:cxnLst/>
                        <a:rect l="l" t="t" r="r" b="b"/>
                        <a:pathLst>
                          <a:path w="3328" h="7525" fill="none" extrusionOk="0">
                            <a:moveTo>
                              <a:pt x="1" y="0"/>
                            </a:moveTo>
                            <a:lnTo>
                              <a:pt x="3328" y="75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1" name="Google Shape;4161;p82"/>
                      <p:cNvSpPr/>
                      <p:nvPr/>
                    </p:nvSpPr>
                    <p:spPr>
                      <a:xfrm>
                        <a:off x="4827392" y="3514100"/>
                        <a:ext cx="26261" cy="100381"/>
                      </a:xfrm>
                      <a:custGeom>
                        <a:avLst/>
                        <a:gdLst/>
                        <a:ahLst/>
                        <a:cxnLst/>
                        <a:rect l="l" t="t" r="r" b="b"/>
                        <a:pathLst>
                          <a:path w="3339" h="12763" fill="none" extrusionOk="0">
                            <a:moveTo>
                              <a:pt x="3339" y="0"/>
                            </a:moveTo>
                            <a:lnTo>
                              <a:pt x="0" y="127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62" name="Google Shape;4162;p82"/>
                      <p:cNvGrpSpPr/>
                      <p:nvPr/>
                    </p:nvGrpSpPr>
                    <p:grpSpPr>
                      <a:xfrm>
                        <a:off x="4579164" y="3203653"/>
                        <a:ext cx="1244833" cy="1020397"/>
                        <a:chOff x="4579164" y="3203653"/>
                        <a:chExt cx="1244833" cy="1020397"/>
                      </a:xfrm>
                    </p:grpSpPr>
                    <p:sp>
                      <p:nvSpPr>
                        <p:cNvPr id="4163" name="Google Shape;4163;p82"/>
                        <p:cNvSpPr/>
                        <p:nvPr/>
                      </p:nvSpPr>
                      <p:spPr>
                        <a:xfrm>
                          <a:off x="4879812" y="3466721"/>
                          <a:ext cx="74411" cy="106563"/>
                        </a:xfrm>
                        <a:custGeom>
                          <a:avLst/>
                          <a:gdLst/>
                          <a:ahLst/>
                          <a:cxnLst/>
                          <a:rect l="l" t="t" r="r" b="b"/>
                          <a:pathLst>
                            <a:path w="9461" h="13549" fill="none" extrusionOk="0">
                              <a:moveTo>
                                <a:pt x="1" y="13549"/>
                              </a:moveTo>
                              <a:lnTo>
                                <a:pt x="946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4" name="Google Shape;4164;p82"/>
                        <p:cNvSpPr/>
                        <p:nvPr/>
                      </p:nvSpPr>
                      <p:spPr>
                        <a:xfrm>
                          <a:off x="4954215" y="3408017"/>
                          <a:ext cx="105989" cy="58712"/>
                        </a:xfrm>
                        <a:custGeom>
                          <a:avLst/>
                          <a:gdLst/>
                          <a:ahLst/>
                          <a:cxnLst/>
                          <a:rect l="l" t="t" r="r" b="b"/>
                          <a:pathLst>
                            <a:path w="13476" h="7465" fill="none" extrusionOk="0">
                              <a:moveTo>
                                <a:pt x="0" y="7464"/>
                              </a:moveTo>
                              <a:lnTo>
                                <a:pt x="1347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5" name="Google Shape;4165;p82"/>
                        <p:cNvSpPr/>
                        <p:nvPr/>
                      </p:nvSpPr>
                      <p:spPr>
                        <a:xfrm>
                          <a:off x="4953924" y="3465195"/>
                          <a:ext cx="119792" cy="54811"/>
                        </a:xfrm>
                        <a:custGeom>
                          <a:avLst/>
                          <a:gdLst/>
                          <a:ahLst/>
                          <a:cxnLst/>
                          <a:rect l="l" t="t" r="r" b="b"/>
                          <a:pathLst>
                            <a:path w="15231" h="6969" fill="none" extrusionOk="0">
                              <a:moveTo>
                                <a:pt x="1" y="1"/>
                              </a:moveTo>
                              <a:lnTo>
                                <a:pt x="15231" y="696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6" name="Google Shape;4166;p82"/>
                        <p:cNvSpPr/>
                        <p:nvPr/>
                      </p:nvSpPr>
                      <p:spPr>
                        <a:xfrm>
                          <a:off x="5073708" y="3521045"/>
                          <a:ext cx="26938" cy="71839"/>
                        </a:xfrm>
                        <a:custGeom>
                          <a:avLst/>
                          <a:gdLst/>
                          <a:ahLst/>
                          <a:cxnLst/>
                          <a:rect l="l" t="t" r="r" b="b"/>
                          <a:pathLst>
                            <a:path w="3425" h="9134" fill="none" extrusionOk="0">
                              <a:moveTo>
                                <a:pt x="1" y="0"/>
                              </a:moveTo>
                              <a:lnTo>
                                <a:pt x="3424" y="913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7" name="Google Shape;4167;p82"/>
                        <p:cNvSpPr/>
                        <p:nvPr/>
                      </p:nvSpPr>
                      <p:spPr>
                        <a:xfrm>
                          <a:off x="5100637" y="3586309"/>
                          <a:ext cx="26741" cy="81167"/>
                        </a:xfrm>
                        <a:custGeom>
                          <a:avLst/>
                          <a:gdLst/>
                          <a:ahLst/>
                          <a:cxnLst/>
                          <a:rect l="l" t="t" r="r" b="b"/>
                          <a:pathLst>
                            <a:path w="3400" h="10320" fill="none" extrusionOk="0">
                              <a:moveTo>
                                <a:pt x="3399" y="1031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8" name="Google Shape;4168;p82"/>
                        <p:cNvSpPr/>
                        <p:nvPr/>
                      </p:nvSpPr>
                      <p:spPr>
                        <a:xfrm>
                          <a:off x="5088549" y="3252840"/>
                          <a:ext cx="693968" cy="520624"/>
                        </a:xfrm>
                        <a:custGeom>
                          <a:avLst/>
                          <a:gdLst/>
                          <a:ahLst/>
                          <a:cxnLst/>
                          <a:rect l="l" t="t" r="r" b="b"/>
                          <a:pathLst>
                            <a:path w="88235" h="66195" fill="none" extrusionOk="0">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9" name="Google Shape;4169;p82"/>
                        <p:cNvSpPr/>
                        <p:nvPr/>
                      </p:nvSpPr>
                      <p:spPr>
                        <a:xfrm>
                          <a:off x="5060203" y="3203653"/>
                          <a:ext cx="544588" cy="316354"/>
                        </a:xfrm>
                        <a:custGeom>
                          <a:avLst/>
                          <a:gdLst/>
                          <a:ahLst/>
                          <a:cxnLst/>
                          <a:rect l="l" t="t" r="r" b="b"/>
                          <a:pathLst>
                            <a:path w="69242" h="40223" fill="none" extrusionOk="0">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0" name="Google Shape;4170;p82"/>
                        <p:cNvSpPr/>
                        <p:nvPr/>
                      </p:nvSpPr>
                      <p:spPr>
                        <a:xfrm>
                          <a:off x="5127371" y="3507533"/>
                          <a:ext cx="124739" cy="267835"/>
                        </a:xfrm>
                        <a:custGeom>
                          <a:avLst/>
                          <a:gdLst/>
                          <a:ahLst/>
                          <a:cxnLst/>
                          <a:rect l="l" t="t" r="r" b="b"/>
                          <a:pathLst>
                            <a:path w="15860" h="34054" fill="none" extrusionOk="0">
                              <a:moveTo>
                                <a:pt x="9266" y="1"/>
                              </a:moveTo>
                              <a:lnTo>
                                <a:pt x="10101" y="14396"/>
                              </a:lnTo>
                              <a:lnTo>
                                <a:pt x="15859" y="34053"/>
                              </a:lnTo>
                              <a:lnTo>
                                <a:pt x="0" y="19851"/>
                              </a:lnTo>
                              <a:lnTo>
                                <a:pt x="1234" y="336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1" name="Google Shape;4171;p82"/>
                        <p:cNvSpPr/>
                        <p:nvPr/>
                      </p:nvSpPr>
                      <p:spPr>
                        <a:xfrm>
                          <a:off x="5100637" y="3507533"/>
                          <a:ext cx="99618" cy="78784"/>
                        </a:xfrm>
                        <a:custGeom>
                          <a:avLst/>
                          <a:gdLst/>
                          <a:ahLst/>
                          <a:cxnLst/>
                          <a:rect l="l" t="t" r="r" b="b"/>
                          <a:pathLst>
                            <a:path w="12666" h="10017" fill="none" extrusionOk="0">
                              <a:moveTo>
                                <a:pt x="0" y="10017"/>
                              </a:moveTo>
                              <a:lnTo>
                                <a:pt x="1266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2" name="Google Shape;4172;p82"/>
                        <p:cNvSpPr/>
                        <p:nvPr/>
                      </p:nvSpPr>
                      <p:spPr>
                        <a:xfrm>
                          <a:off x="5200248" y="3501068"/>
                          <a:ext cx="156514" cy="6473"/>
                        </a:xfrm>
                        <a:custGeom>
                          <a:avLst/>
                          <a:gdLst/>
                          <a:ahLst/>
                          <a:cxnLst/>
                          <a:rect l="l" t="t" r="r" b="b"/>
                          <a:pathLst>
                            <a:path w="19900" h="823" fill="none" extrusionOk="0">
                              <a:moveTo>
                                <a:pt x="0" y="823"/>
                              </a:moveTo>
                              <a:lnTo>
                                <a:pt x="19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3" name="Google Shape;4173;p82"/>
                        <p:cNvSpPr/>
                        <p:nvPr/>
                      </p:nvSpPr>
                      <p:spPr>
                        <a:xfrm>
                          <a:off x="5127371" y="3507533"/>
                          <a:ext cx="72885" cy="155853"/>
                        </a:xfrm>
                        <a:custGeom>
                          <a:avLst/>
                          <a:gdLst/>
                          <a:ahLst/>
                          <a:cxnLst/>
                          <a:rect l="l" t="t" r="r" b="b"/>
                          <a:pathLst>
                            <a:path w="9267" h="19816" fill="none" extrusionOk="0">
                              <a:moveTo>
                                <a:pt x="9266" y="1"/>
                              </a:moveTo>
                              <a:lnTo>
                                <a:pt x="0" y="1981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4" name="Google Shape;4174;p82"/>
                        <p:cNvSpPr/>
                        <p:nvPr/>
                      </p:nvSpPr>
                      <p:spPr>
                        <a:xfrm>
                          <a:off x="5352947" y="3384139"/>
                          <a:ext cx="126265" cy="117692"/>
                        </a:xfrm>
                        <a:custGeom>
                          <a:avLst/>
                          <a:gdLst/>
                          <a:ahLst/>
                          <a:cxnLst/>
                          <a:rect l="l" t="t" r="r" b="b"/>
                          <a:pathLst>
                            <a:path w="16054" h="14964" fill="none" extrusionOk="0">
                              <a:moveTo>
                                <a:pt x="1" y="14964"/>
                              </a:moveTo>
                              <a:lnTo>
                                <a:pt x="1605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5" name="Google Shape;4175;p82"/>
                        <p:cNvSpPr/>
                        <p:nvPr/>
                      </p:nvSpPr>
                      <p:spPr>
                        <a:xfrm>
                          <a:off x="5356753" y="3246375"/>
                          <a:ext cx="61567" cy="254700"/>
                        </a:xfrm>
                        <a:custGeom>
                          <a:avLst/>
                          <a:gdLst/>
                          <a:ahLst/>
                          <a:cxnLst/>
                          <a:rect l="l" t="t" r="r" b="b"/>
                          <a:pathLst>
                            <a:path w="7828" h="32384" fill="none" extrusionOk="0">
                              <a:moveTo>
                                <a:pt x="1" y="32383"/>
                              </a:moveTo>
                              <a:lnTo>
                                <a:pt x="78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6" name="Google Shape;4176;p82"/>
                        <p:cNvSpPr/>
                        <p:nvPr/>
                      </p:nvSpPr>
                      <p:spPr>
                        <a:xfrm>
                          <a:off x="5352947" y="3486698"/>
                          <a:ext cx="141483" cy="10571"/>
                        </a:xfrm>
                        <a:custGeom>
                          <a:avLst/>
                          <a:gdLst/>
                          <a:ahLst/>
                          <a:cxnLst/>
                          <a:rect l="l" t="t" r="r" b="b"/>
                          <a:pathLst>
                            <a:path w="17989" h="1344" fill="none" extrusionOk="0">
                              <a:moveTo>
                                <a:pt x="1" y="1343"/>
                              </a:moveTo>
                              <a:lnTo>
                                <a:pt x="179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7" name="Google Shape;4177;p82"/>
                        <p:cNvSpPr/>
                        <p:nvPr/>
                      </p:nvSpPr>
                      <p:spPr>
                        <a:xfrm>
                          <a:off x="5353898" y="3501068"/>
                          <a:ext cx="18089" cy="136725"/>
                        </a:xfrm>
                        <a:custGeom>
                          <a:avLst/>
                          <a:gdLst/>
                          <a:ahLst/>
                          <a:cxnLst/>
                          <a:rect l="l" t="t" r="r" b="b"/>
                          <a:pathLst>
                            <a:path w="2300" h="17384" fill="none" extrusionOk="0">
                              <a:moveTo>
                                <a:pt x="1" y="0"/>
                              </a:moveTo>
                              <a:lnTo>
                                <a:pt x="2299" y="1738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8" name="Google Shape;4178;p82"/>
                        <p:cNvSpPr/>
                        <p:nvPr/>
                      </p:nvSpPr>
                      <p:spPr>
                        <a:xfrm>
                          <a:off x="5206721" y="3620749"/>
                          <a:ext cx="102379" cy="98863"/>
                        </a:xfrm>
                        <a:custGeom>
                          <a:avLst/>
                          <a:gdLst/>
                          <a:ahLst/>
                          <a:cxnLst/>
                          <a:rect l="l" t="t" r="r" b="b"/>
                          <a:pathLst>
                            <a:path w="13017" h="12570" fill="none" extrusionOk="0">
                              <a:moveTo>
                                <a:pt x="0" y="1"/>
                              </a:moveTo>
                              <a:lnTo>
                                <a:pt x="13016" y="125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9" name="Google Shape;4179;p82"/>
                        <p:cNvSpPr/>
                        <p:nvPr/>
                      </p:nvSpPr>
                      <p:spPr>
                        <a:xfrm>
                          <a:off x="5293102" y="3715798"/>
                          <a:ext cx="15997" cy="101238"/>
                        </a:xfrm>
                        <a:custGeom>
                          <a:avLst/>
                          <a:gdLst/>
                          <a:ahLst/>
                          <a:cxnLst/>
                          <a:rect l="l" t="t" r="r" b="b"/>
                          <a:pathLst>
                            <a:path w="2034" h="12872" fill="none" extrusionOk="0">
                              <a:moveTo>
                                <a:pt x="2033" y="0"/>
                              </a:moveTo>
                              <a:lnTo>
                                <a:pt x="1" y="1287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0" name="Google Shape;4180;p82"/>
                        <p:cNvSpPr/>
                        <p:nvPr/>
                      </p:nvSpPr>
                      <p:spPr>
                        <a:xfrm>
                          <a:off x="5127371" y="3659854"/>
                          <a:ext cx="92862" cy="134539"/>
                        </a:xfrm>
                        <a:custGeom>
                          <a:avLst/>
                          <a:gdLst/>
                          <a:ahLst/>
                          <a:cxnLst/>
                          <a:rect l="l" t="t" r="r" b="b"/>
                          <a:pathLst>
                            <a:path w="11807" h="17106" fill="none" extrusionOk="0">
                              <a:moveTo>
                                <a:pt x="11807" y="17105"/>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1" name="Google Shape;4181;p82"/>
                        <p:cNvSpPr/>
                        <p:nvPr/>
                      </p:nvSpPr>
                      <p:spPr>
                        <a:xfrm>
                          <a:off x="5479203" y="3327149"/>
                          <a:ext cx="150615" cy="56998"/>
                        </a:xfrm>
                        <a:custGeom>
                          <a:avLst/>
                          <a:gdLst/>
                          <a:ahLst/>
                          <a:cxnLst/>
                          <a:rect l="l" t="t" r="r" b="b"/>
                          <a:pathLst>
                            <a:path w="19150" h="7247" fill="none" extrusionOk="0">
                              <a:moveTo>
                                <a:pt x="19149" y="0"/>
                              </a:moveTo>
                              <a:lnTo>
                                <a:pt x="0" y="72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2" name="Google Shape;4182;p82"/>
                        <p:cNvSpPr/>
                        <p:nvPr/>
                      </p:nvSpPr>
                      <p:spPr>
                        <a:xfrm>
                          <a:off x="5371980" y="3633790"/>
                          <a:ext cx="59373" cy="4003"/>
                        </a:xfrm>
                        <a:custGeom>
                          <a:avLst/>
                          <a:gdLst/>
                          <a:ahLst/>
                          <a:cxnLst/>
                          <a:rect l="l" t="t" r="r" b="b"/>
                          <a:pathLst>
                            <a:path w="7549" h="509" fill="none" extrusionOk="0">
                              <a:moveTo>
                                <a:pt x="0" y="508"/>
                              </a:moveTo>
                              <a:lnTo>
                                <a:pt x="754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3" name="Google Shape;4183;p82"/>
                        <p:cNvSpPr/>
                        <p:nvPr/>
                      </p:nvSpPr>
                      <p:spPr>
                        <a:xfrm>
                          <a:off x="5352947" y="3497261"/>
                          <a:ext cx="78406" cy="136536"/>
                        </a:xfrm>
                        <a:custGeom>
                          <a:avLst/>
                          <a:gdLst/>
                          <a:ahLst/>
                          <a:cxnLst/>
                          <a:rect l="l" t="t" r="r" b="b"/>
                          <a:pathLst>
                            <a:path w="9969" h="17360" fill="none" extrusionOk="0">
                              <a:moveTo>
                                <a:pt x="9969" y="17359"/>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4" name="Google Shape;4184;p82"/>
                        <p:cNvSpPr/>
                        <p:nvPr/>
                      </p:nvSpPr>
                      <p:spPr>
                        <a:xfrm>
                          <a:off x="4917296" y="3466721"/>
                          <a:ext cx="40733" cy="122356"/>
                        </a:xfrm>
                        <a:custGeom>
                          <a:avLst/>
                          <a:gdLst/>
                          <a:ahLst/>
                          <a:cxnLst/>
                          <a:rect l="l" t="t" r="r" b="b"/>
                          <a:pathLst>
                            <a:path w="5179" h="15557" fill="none" extrusionOk="0">
                              <a:moveTo>
                                <a:pt x="1" y="15557"/>
                              </a:moveTo>
                              <a:lnTo>
                                <a:pt x="517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5" name="Google Shape;4185;p82"/>
                        <p:cNvSpPr/>
                        <p:nvPr/>
                      </p:nvSpPr>
                      <p:spPr>
                        <a:xfrm>
                          <a:off x="5060203" y="3408017"/>
                          <a:ext cx="111416" cy="19513"/>
                        </a:xfrm>
                        <a:custGeom>
                          <a:avLst/>
                          <a:gdLst/>
                          <a:ahLst/>
                          <a:cxnLst/>
                          <a:rect l="l" t="t" r="r" b="b"/>
                          <a:pathLst>
                            <a:path w="14166" h="2481" fill="none" extrusionOk="0">
                              <a:moveTo>
                                <a:pt x="0" y="0"/>
                              </a:moveTo>
                              <a:lnTo>
                                <a:pt x="14165" y="248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6" name="Google Shape;4186;p82"/>
                        <p:cNvSpPr/>
                        <p:nvPr/>
                      </p:nvSpPr>
                      <p:spPr>
                        <a:xfrm>
                          <a:off x="5127371" y="3620749"/>
                          <a:ext cx="79358" cy="42636"/>
                        </a:xfrm>
                        <a:custGeom>
                          <a:avLst/>
                          <a:gdLst/>
                          <a:ahLst/>
                          <a:cxnLst/>
                          <a:rect l="l" t="t" r="r" b="b"/>
                          <a:pathLst>
                            <a:path w="10090" h="5421" fill="none" extrusionOk="0">
                              <a:moveTo>
                                <a:pt x="0" y="5420"/>
                              </a:moveTo>
                              <a:lnTo>
                                <a:pt x="1008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87" name="Google Shape;4187;p82"/>
                        <p:cNvGrpSpPr/>
                        <p:nvPr/>
                      </p:nvGrpSpPr>
                      <p:grpSpPr>
                        <a:xfrm>
                          <a:off x="4579164" y="3203653"/>
                          <a:ext cx="1244833" cy="1020397"/>
                          <a:chOff x="4579164" y="3203653"/>
                          <a:chExt cx="1244833" cy="1020397"/>
                        </a:xfrm>
                      </p:grpSpPr>
                      <p:sp>
                        <p:nvSpPr>
                          <p:cNvPr id="4188" name="Google Shape;4188;p82"/>
                          <p:cNvSpPr/>
                          <p:nvPr/>
                        </p:nvSpPr>
                        <p:spPr>
                          <a:xfrm>
                            <a:off x="4949551" y="3708185"/>
                            <a:ext cx="37972" cy="3815"/>
                          </a:xfrm>
                          <a:custGeom>
                            <a:avLst/>
                            <a:gdLst/>
                            <a:ahLst/>
                            <a:cxnLst/>
                            <a:rect l="l" t="t" r="r" b="b"/>
                            <a:pathLst>
                              <a:path w="4828" h="485" fill="none" extrusionOk="0">
                                <a:moveTo>
                                  <a:pt x="0" y="1"/>
                                </a:moveTo>
                                <a:lnTo>
                                  <a:pt x="4827" y="48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89" name="Google Shape;4189;p82"/>
                          <p:cNvGrpSpPr/>
                          <p:nvPr/>
                        </p:nvGrpSpPr>
                        <p:grpSpPr>
                          <a:xfrm>
                            <a:off x="4579164" y="3203653"/>
                            <a:ext cx="1244833" cy="1020397"/>
                            <a:chOff x="4579164" y="3203653"/>
                            <a:chExt cx="1244833" cy="1020397"/>
                          </a:xfrm>
                        </p:grpSpPr>
                        <p:sp>
                          <p:nvSpPr>
                            <p:cNvPr id="4190" name="Google Shape;4190;p82"/>
                            <p:cNvSpPr/>
                            <p:nvPr/>
                          </p:nvSpPr>
                          <p:spPr>
                            <a:xfrm>
                              <a:off x="4953357" y="3586309"/>
                              <a:ext cx="147288" cy="121884"/>
                            </a:xfrm>
                            <a:custGeom>
                              <a:avLst/>
                              <a:gdLst/>
                              <a:ahLst/>
                              <a:cxnLst/>
                              <a:rect l="l" t="t" r="r" b="b"/>
                              <a:pathLst>
                                <a:path w="18727" h="15497" fill="none" extrusionOk="0">
                                  <a:moveTo>
                                    <a:pt x="18726" y="1"/>
                                  </a:moveTo>
                                  <a:lnTo>
                                    <a:pt x="0" y="1549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1" name="Google Shape;4191;p82"/>
                            <p:cNvSpPr/>
                            <p:nvPr/>
                          </p:nvSpPr>
                          <p:spPr>
                            <a:xfrm>
                              <a:off x="4987515" y="3592876"/>
                              <a:ext cx="113130" cy="119123"/>
                            </a:xfrm>
                            <a:custGeom>
                              <a:avLst/>
                              <a:gdLst/>
                              <a:ahLst/>
                              <a:cxnLst/>
                              <a:rect l="l" t="t" r="r" b="b"/>
                              <a:pathLst>
                                <a:path w="14384" h="15146" fill="none" extrusionOk="0">
                                  <a:moveTo>
                                    <a:pt x="0" y="15146"/>
                                  </a:moveTo>
                                  <a:lnTo>
                                    <a:pt x="1438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2" name="Google Shape;4192;p82"/>
                            <p:cNvSpPr/>
                            <p:nvPr/>
                          </p:nvSpPr>
                          <p:spPr>
                            <a:xfrm>
                              <a:off x="4913395" y="3708185"/>
                              <a:ext cx="39970" cy="45389"/>
                            </a:xfrm>
                            <a:custGeom>
                              <a:avLst/>
                              <a:gdLst/>
                              <a:ahLst/>
                              <a:cxnLst/>
                              <a:rect l="l" t="t" r="r" b="b"/>
                              <a:pathLst>
                                <a:path w="5082" h="5771" fill="none" extrusionOk="0">
                                  <a:moveTo>
                                    <a:pt x="1" y="5771"/>
                                  </a:moveTo>
                                  <a:lnTo>
                                    <a:pt x="508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3" name="Google Shape;4193;p82"/>
                            <p:cNvSpPr/>
                            <p:nvPr/>
                          </p:nvSpPr>
                          <p:spPr>
                            <a:xfrm>
                              <a:off x="4888943" y="3704378"/>
                              <a:ext cx="60616" cy="26080"/>
                            </a:xfrm>
                            <a:custGeom>
                              <a:avLst/>
                              <a:gdLst/>
                              <a:ahLst/>
                              <a:cxnLst/>
                              <a:rect l="l" t="t" r="r" b="b"/>
                              <a:pathLst>
                                <a:path w="7707" h="3316" fill="none" extrusionOk="0">
                                  <a:moveTo>
                                    <a:pt x="1" y="3315"/>
                                  </a:moveTo>
                                  <a:lnTo>
                                    <a:pt x="77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4" name="Google Shape;4194;p82"/>
                            <p:cNvSpPr/>
                            <p:nvPr/>
                          </p:nvSpPr>
                          <p:spPr>
                            <a:xfrm>
                              <a:off x="4917296" y="3589069"/>
                              <a:ext cx="32262" cy="119123"/>
                            </a:xfrm>
                            <a:custGeom>
                              <a:avLst/>
                              <a:gdLst/>
                              <a:ahLst/>
                              <a:cxnLst/>
                              <a:rect l="l" t="t" r="r" b="b"/>
                              <a:pathLst>
                                <a:path w="4102" h="15146" fill="none" extrusionOk="0">
                                  <a:moveTo>
                                    <a:pt x="1" y="1"/>
                                  </a:moveTo>
                                  <a:lnTo>
                                    <a:pt x="4101" y="15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5" name="Google Shape;4195;p82"/>
                            <p:cNvSpPr/>
                            <p:nvPr/>
                          </p:nvSpPr>
                          <p:spPr>
                            <a:xfrm>
                              <a:off x="4949551" y="3708185"/>
                              <a:ext cx="22840" cy="72885"/>
                            </a:xfrm>
                            <a:custGeom>
                              <a:avLst/>
                              <a:gdLst/>
                              <a:ahLst/>
                              <a:cxnLst/>
                              <a:rect l="l" t="t" r="r" b="b"/>
                              <a:pathLst>
                                <a:path w="2904" h="9267" fill="none" extrusionOk="0">
                                  <a:moveTo>
                                    <a:pt x="0" y="1"/>
                                  </a:moveTo>
                                  <a:lnTo>
                                    <a:pt x="2904" y="926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6" name="Google Shape;4196;p82"/>
                            <p:cNvSpPr/>
                            <p:nvPr/>
                          </p:nvSpPr>
                          <p:spPr>
                            <a:xfrm>
                              <a:off x="4912066" y="3752237"/>
                              <a:ext cx="60325" cy="28833"/>
                            </a:xfrm>
                            <a:custGeom>
                              <a:avLst/>
                              <a:gdLst/>
                              <a:ahLst/>
                              <a:cxnLst/>
                              <a:rect l="l" t="t" r="r" b="b"/>
                              <a:pathLst>
                                <a:path w="7670" h="3666" fill="none" extrusionOk="0">
                                  <a:moveTo>
                                    <a:pt x="0" y="1"/>
                                  </a:moveTo>
                                  <a:lnTo>
                                    <a:pt x="7670" y="3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97" name="Google Shape;4197;p82"/>
                            <p:cNvGrpSpPr/>
                            <p:nvPr/>
                          </p:nvGrpSpPr>
                          <p:grpSpPr>
                            <a:xfrm>
                              <a:off x="4579164" y="3203653"/>
                              <a:ext cx="1244833" cy="1020397"/>
                              <a:chOff x="4579164" y="3203653"/>
                              <a:chExt cx="1244833" cy="1020397"/>
                            </a:xfrm>
                          </p:grpSpPr>
                          <p:sp>
                            <p:nvSpPr>
                              <p:cNvPr id="4198" name="Google Shape;4198;p82"/>
                              <p:cNvSpPr/>
                              <p:nvPr/>
                            </p:nvSpPr>
                            <p:spPr>
                              <a:xfrm>
                                <a:off x="4590301" y="3738347"/>
                                <a:ext cx="92956" cy="91722"/>
                              </a:xfrm>
                              <a:custGeom>
                                <a:avLst/>
                                <a:gdLst/>
                                <a:ahLst/>
                                <a:cxnLst/>
                                <a:rect l="l" t="t" r="r" b="b"/>
                                <a:pathLst>
                                  <a:path w="11819" h="11662" fill="none" extrusionOk="0">
                                    <a:moveTo>
                                      <a:pt x="0" y="0"/>
                                    </a:moveTo>
                                    <a:lnTo>
                                      <a:pt x="11819" y="116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9" name="Google Shape;4199;p82"/>
                              <p:cNvSpPr/>
                              <p:nvPr/>
                            </p:nvSpPr>
                            <p:spPr>
                              <a:xfrm>
                                <a:off x="4683250" y="3652241"/>
                                <a:ext cx="33591" cy="177828"/>
                              </a:xfrm>
                              <a:custGeom>
                                <a:avLst/>
                                <a:gdLst/>
                                <a:ahLst/>
                                <a:cxnLst/>
                                <a:rect l="l" t="t" r="r" b="b"/>
                                <a:pathLst>
                                  <a:path w="4271" h="22610" fill="none" extrusionOk="0">
                                    <a:moveTo>
                                      <a:pt x="1" y="22610"/>
                                    </a:moveTo>
                                    <a:lnTo>
                                      <a:pt x="42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0" name="Google Shape;4200;p82"/>
                              <p:cNvSpPr/>
                              <p:nvPr/>
                            </p:nvSpPr>
                            <p:spPr>
                              <a:xfrm>
                                <a:off x="4716833" y="3652241"/>
                                <a:ext cx="70982" cy="207707"/>
                              </a:xfrm>
                              <a:custGeom>
                                <a:avLst/>
                                <a:gdLst/>
                                <a:ahLst/>
                                <a:cxnLst/>
                                <a:rect l="l" t="t" r="r" b="b"/>
                                <a:pathLst>
                                  <a:path w="9025" h="26409" fill="none" extrusionOk="0">
                                    <a:moveTo>
                                      <a:pt x="1" y="1"/>
                                    </a:moveTo>
                                    <a:lnTo>
                                      <a:pt x="9025" y="2640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1" name="Google Shape;4201;p82"/>
                              <p:cNvSpPr/>
                              <p:nvPr/>
                            </p:nvSpPr>
                            <p:spPr>
                              <a:xfrm>
                                <a:off x="4813117" y="3694578"/>
                                <a:ext cx="44154" cy="139297"/>
                              </a:xfrm>
                              <a:custGeom>
                                <a:avLst/>
                                <a:gdLst/>
                                <a:ahLst/>
                                <a:cxnLst/>
                                <a:rect l="l" t="t" r="r" b="b"/>
                                <a:pathLst>
                                  <a:path w="5614" h="17711" fill="none" extrusionOk="0">
                                    <a:moveTo>
                                      <a:pt x="5614" y="1771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2" name="Google Shape;4202;p82"/>
                              <p:cNvSpPr/>
                              <p:nvPr/>
                            </p:nvSpPr>
                            <p:spPr>
                              <a:xfrm>
                                <a:off x="4787807" y="3694578"/>
                                <a:ext cx="25317" cy="165369"/>
                              </a:xfrm>
                              <a:custGeom>
                                <a:avLst/>
                                <a:gdLst/>
                                <a:ahLst/>
                                <a:cxnLst/>
                                <a:rect l="l" t="t" r="r" b="b"/>
                                <a:pathLst>
                                  <a:path w="3219" h="21026" fill="none" extrusionOk="0">
                                    <a:moveTo>
                                      <a:pt x="3219" y="1"/>
                                    </a:moveTo>
                                    <a:lnTo>
                                      <a:pt x="1" y="210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3" name="Google Shape;4203;p82"/>
                              <p:cNvSpPr/>
                              <p:nvPr/>
                            </p:nvSpPr>
                            <p:spPr>
                              <a:xfrm>
                                <a:off x="4683250" y="3830061"/>
                                <a:ext cx="106374" cy="25223"/>
                              </a:xfrm>
                              <a:custGeom>
                                <a:avLst/>
                                <a:gdLst/>
                                <a:ahLst/>
                                <a:cxnLst/>
                                <a:rect l="l" t="t" r="r" b="b"/>
                                <a:pathLst>
                                  <a:path w="13525" h="3207" fill="none" extrusionOk="0">
                                    <a:moveTo>
                                      <a:pt x="1" y="1"/>
                                    </a:moveTo>
                                    <a:lnTo>
                                      <a:pt x="13525" y="320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4" name="Google Shape;4204;p82"/>
                              <p:cNvSpPr/>
                              <p:nvPr/>
                            </p:nvSpPr>
                            <p:spPr>
                              <a:xfrm>
                                <a:off x="4670980" y="3830061"/>
                                <a:ext cx="12277" cy="79263"/>
                              </a:xfrm>
                              <a:custGeom>
                                <a:avLst/>
                                <a:gdLst/>
                                <a:ahLst/>
                                <a:cxnLst/>
                                <a:rect l="l" t="t" r="r" b="b"/>
                                <a:pathLst>
                                  <a:path w="1561" h="10078" fill="none" extrusionOk="0">
                                    <a:moveTo>
                                      <a:pt x="1561" y="1"/>
                                    </a:moveTo>
                                    <a:lnTo>
                                      <a:pt x="0"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5" name="Google Shape;4205;p82"/>
                              <p:cNvSpPr/>
                              <p:nvPr/>
                            </p:nvSpPr>
                            <p:spPr>
                              <a:xfrm>
                                <a:off x="4583828" y="3830061"/>
                                <a:ext cx="99429" cy="34543"/>
                              </a:xfrm>
                              <a:custGeom>
                                <a:avLst/>
                                <a:gdLst/>
                                <a:ahLst/>
                                <a:cxnLst/>
                                <a:rect l="l" t="t" r="r" b="b"/>
                                <a:pathLst>
                                  <a:path w="12642" h="4392" fill="none" extrusionOk="0">
                                    <a:moveTo>
                                      <a:pt x="0" y="4392"/>
                                    </a:moveTo>
                                    <a:lnTo>
                                      <a:pt x="1264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6" name="Google Shape;4206;p82"/>
                              <p:cNvSpPr/>
                              <p:nvPr/>
                            </p:nvSpPr>
                            <p:spPr>
                              <a:xfrm>
                                <a:off x="4683250" y="3830061"/>
                                <a:ext cx="50336" cy="117983"/>
                              </a:xfrm>
                              <a:custGeom>
                                <a:avLst/>
                                <a:gdLst/>
                                <a:ahLst/>
                                <a:cxnLst/>
                                <a:rect l="l" t="t" r="r" b="b"/>
                                <a:pathLst>
                                  <a:path w="6400" h="15001" fill="none" extrusionOk="0">
                                    <a:moveTo>
                                      <a:pt x="1" y="1"/>
                                    </a:moveTo>
                                    <a:lnTo>
                                      <a:pt x="6400" y="1500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7" name="Google Shape;4207;p82"/>
                              <p:cNvSpPr/>
                              <p:nvPr/>
                            </p:nvSpPr>
                            <p:spPr>
                              <a:xfrm>
                                <a:off x="4733578" y="3855276"/>
                                <a:ext cx="56046" cy="92768"/>
                              </a:xfrm>
                              <a:custGeom>
                                <a:avLst/>
                                <a:gdLst/>
                                <a:ahLst/>
                                <a:cxnLst/>
                                <a:rect l="l" t="t" r="r" b="b"/>
                                <a:pathLst>
                                  <a:path w="7126" h="11795" fill="none" extrusionOk="0">
                                    <a:moveTo>
                                      <a:pt x="1" y="11795"/>
                                    </a:moveTo>
                                    <a:lnTo>
                                      <a:pt x="712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8" name="Google Shape;4208;p82"/>
                              <p:cNvSpPr/>
                              <p:nvPr/>
                            </p:nvSpPr>
                            <p:spPr>
                              <a:xfrm>
                                <a:off x="4888943" y="3730450"/>
                                <a:ext cx="34928" cy="89252"/>
                              </a:xfrm>
                              <a:custGeom>
                                <a:avLst/>
                                <a:gdLst/>
                                <a:ahLst/>
                                <a:cxnLst/>
                                <a:rect l="l" t="t" r="r" b="b"/>
                                <a:pathLst>
                                  <a:path w="4441" h="11348" fill="none" extrusionOk="0">
                                    <a:moveTo>
                                      <a:pt x="4440" y="11347"/>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9" name="Google Shape;4209;p82"/>
                              <p:cNvSpPr/>
                              <p:nvPr/>
                            </p:nvSpPr>
                            <p:spPr>
                              <a:xfrm>
                                <a:off x="4590301" y="3667468"/>
                                <a:ext cx="49762" cy="70887"/>
                              </a:xfrm>
                              <a:custGeom>
                                <a:avLst/>
                                <a:gdLst/>
                                <a:ahLst/>
                                <a:cxnLst/>
                                <a:rect l="l" t="t" r="r" b="b"/>
                                <a:pathLst>
                                  <a:path w="6327" h="9013" fill="none" extrusionOk="0">
                                    <a:moveTo>
                                      <a:pt x="0" y="9012"/>
                                    </a:moveTo>
                                    <a:lnTo>
                                      <a:pt x="63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0" name="Google Shape;4210;p82"/>
                              <p:cNvSpPr/>
                              <p:nvPr/>
                            </p:nvSpPr>
                            <p:spPr>
                              <a:xfrm>
                                <a:off x="4640338" y="3648536"/>
                                <a:ext cx="80593" cy="20268"/>
                              </a:xfrm>
                              <a:custGeom>
                                <a:avLst/>
                                <a:gdLst/>
                                <a:ahLst/>
                                <a:cxnLst/>
                                <a:rect l="l" t="t" r="r" b="b"/>
                                <a:pathLst>
                                  <a:path w="10247" h="2577" fill="none" extrusionOk="0">
                                    <a:moveTo>
                                      <a:pt x="1" y="2577"/>
                                    </a:moveTo>
                                    <a:lnTo>
                                      <a:pt x="102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11" name="Google Shape;4211;p82"/>
                              <p:cNvGrpSpPr/>
                              <p:nvPr/>
                            </p:nvGrpSpPr>
                            <p:grpSpPr>
                              <a:xfrm>
                                <a:off x="4579164" y="3203653"/>
                                <a:ext cx="1244833" cy="1020397"/>
                                <a:chOff x="4579164" y="3203653"/>
                                <a:chExt cx="1244833" cy="1020397"/>
                              </a:xfrm>
                            </p:grpSpPr>
                            <p:sp>
                              <p:nvSpPr>
                                <p:cNvPr id="4212" name="Google Shape;4212;p82"/>
                                <p:cNvSpPr/>
                                <p:nvPr/>
                              </p:nvSpPr>
                              <p:spPr>
                                <a:xfrm>
                                  <a:off x="4753083" y="3966015"/>
                                  <a:ext cx="92964" cy="53765"/>
                                </a:xfrm>
                                <a:custGeom>
                                  <a:avLst/>
                                  <a:gdLst/>
                                  <a:ahLst/>
                                  <a:cxnLst/>
                                  <a:rect l="l" t="t" r="r" b="b"/>
                                  <a:pathLst>
                                    <a:path w="11820" h="6836" fill="none" extrusionOk="0">
                                      <a:moveTo>
                                        <a:pt x="1" y="6836"/>
                                      </a:moveTo>
                                      <a:lnTo>
                                        <a:pt x="118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3" name="Google Shape;4213;p82"/>
                                <p:cNvSpPr/>
                                <p:nvPr/>
                              </p:nvSpPr>
                              <p:spPr>
                                <a:xfrm>
                                  <a:off x="4846040" y="3952794"/>
                                  <a:ext cx="103519" cy="13135"/>
                                </a:xfrm>
                                <a:custGeom>
                                  <a:avLst/>
                                  <a:gdLst/>
                                  <a:ahLst/>
                                  <a:cxnLst/>
                                  <a:rect l="l" t="t" r="r" b="b"/>
                                  <a:pathLst>
                                    <a:path w="13162" h="1670" fill="none" extrusionOk="0">
                                      <a:moveTo>
                                        <a:pt x="13161" y="0"/>
                                      </a:moveTo>
                                      <a:lnTo>
                                        <a:pt x="0" y="1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4" name="Google Shape;4214;p82"/>
                                <p:cNvSpPr/>
                                <p:nvPr/>
                              </p:nvSpPr>
                              <p:spPr>
                                <a:xfrm>
                                  <a:off x="4846040" y="3962216"/>
                                  <a:ext cx="64800" cy="128066"/>
                                </a:xfrm>
                                <a:custGeom>
                                  <a:avLst/>
                                  <a:gdLst/>
                                  <a:ahLst/>
                                  <a:cxnLst/>
                                  <a:rect l="l" t="t" r="r" b="b"/>
                                  <a:pathLst>
                                    <a:path w="8239" h="16283" fill="none" extrusionOk="0">
                                      <a:moveTo>
                                        <a:pt x="0" y="0"/>
                                      </a:moveTo>
                                      <a:lnTo>
                                        <a:pt x="8238" y="1628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5" name="Google Shape;4215;p82"/>
                                <p:cNvSpPr/>
                                <p:nvPr/>
                              </p:nvSpPr>
                              <p:spPr>
                                <a:xfrm>
                                  <a:off x="4842233" y="3962216"/>
                                  <a:ext cx="3815" cy="164787"/>
                                </a:xfrm>
                                <a:custGeom>
                                  <a:avLst/>
                                  <a:gdLst/>
                                  <a:ahLst/>
                                  <a:cxnLst/>
                                  <a:rect l="l" t="t" r="r" b="b"/>
                                  <a:pathLst>
                                    <a:path w="485" h="20952" fill="none" extrusionOk="0">
                                      <a:moveTo>
                                        <a:pt x="0" y="20952"/>
                                      </a:moveTo>
                                      <a:lnTo>
                                        <a:pt x="4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6" name="Google Shape;4216;p82"/>
                                <p:cNvSpPr/>
                                <p:nvPr/>
                              </p:nvSpPr>
                              <p:spPr>
                                <a:xfrm>
                                  <a:off x="4842233" y="4123189"/>
                                  <a:ext cx="37587" cy="53002"/>
                                </a:xfrm>
                                <a:custGeom>
                                  <a:avLst/>
                                  <a:gdLst/>
                                  <a:ahLst/>
                                  <a:cxnLst/>
                                  <a:rect l="l" t="t" r="r" b="b"/>
                                  <a:pathLst>
                                    <a:path w="4779" h="6739" fill="none" extrusionOk="0">
                                      <a:moveTo>
                                        <a:pt x="4779" y="673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7" name="Google Shape;4217;p82"/>
                                <p:cNvSpPr/>
                                <p:nvPr/>
                              </p:nvSpPr>
                              <p:spPr>
                                <a:xfrm>
                                  <a:off x="4770779" y="4118525"/>
                                  <a:ext cx="71461" cy="4672"/>
                                </a:xfrm>
                                <a:custGeom>
                                  <a:avLst/>
                                  <a:gdLst/>
                                  <a:ahLst/>
                                  <a:cxnLst/>
                                  <a:rect l="l" t="t" r="r" b="b"/>
                                  <a:pathLst>
                                    <a:path w="9086" h="594" fill="none" extrusionOk="0">
                                      <a:moveTo>
                                        <a:pt x="9085" y="594"/>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8" name="Google Shape;4218;p82"/>
                                <p:cNvSpPr/>
                                <p:nvPr/>
                              </p:nvSpPr>
                              <p:spPr>
                                <a:xfrm>
                                  <a:off x="4842233" y="4090274"/>
                                  <a:ext cx="68606" cy="32923"/>
                                </a:xfrm>
                                <a:custGeom>
                                  <a:avLst/>
                                  <a:gdLst/>
                                  <a:ahLst/>
                                  <a:cxnLst/>
                                  <a:rect l="l" t="t" r="r" b="b"/>
                                  <a:pathLst>
                                    <a:path w="8723" h="4186" fill="none" extrusionOk="0">
                                      <a:moveTo>
                                        <a:pt x="0" y="4186"/>
                                      </a:moveTo>
                                      <a:lnTo>
                                        <a:pt x="872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19" name="Google Shape;4219;p82"/>
                                <p:cNvGrpSpPr/>
                                <p:nvPr/>
                              </p:nvGrpSpPr>
                              <p:grpSpPr>
                                <a:xfrm>
                                  <a:off x="4579164" y="3203653"/>
                                  <a:ext cx="1244833" cy="1020397"/>
                                  <a:chOff x="4579164" y="3203653"/>
                                  <a:chExt cx="1244833" cy="1020397"/>
                                </a:xfrm>
                              </p:grpSpPr>
                              <p:sp>
                                <p:nvSpPr>
                                  <p:cNvPr id="4220" name="Google Shape;4220;p82"/>
                                  <p:cNvSpPr/>
                                  <p:nvPr/>
                                </p:nvSpPr>
                                <p:spPr>
                                  <a:xfrm>
                                    <a:off x="4788476" y="3855276"/>
                                    <a:ext cx="57572" cy="110747"/>
                                  </a:xfrm>
                                  <a:custGeom>
                                    <a:avLst/>
                                    <a:gdLst/>
                                    <a:ahLst/>
                                    <a:cxnLst/>
                                    <a:rect l="l" t="t" r="r" b="b"/>
                                    <a:pathLst>
                                      <a:path w="7320" h="14081" fill="none" extrusionOk="0">
                                        <a:moveTo>
                                          <a:pt x="7319" y="1408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1" name="Google Shape;4221;p82"/>
                                  <p:cNvSpPr/>
                                  <p:nvPr/>
                                </p:nvSpPr>
                                <p:spPr>
                                  <a:xfrm>
                                    <a:off x="4846040" y="3833867"/>
                                    <a:ext cx="11231" cy="132156"/>
                                  </a:xfrm>
                                  <a:custGeom>
                                    <a:avLst/>
                                    <a:gdLst/>
                                    <a:ahLst/>
                                    <a:cxnLst/>
                                    <a:rect l="l" t="t" r="r" b="b"/>
                                    <a:pathLst>
                                      <a:path w="1428" h="16803" fill="none" extrusionOk="0">
                                        <a:moveTo>
                                          <a:pt x="0" y="16803"/>
                                        </a:moveTo>
                                        <a:lnTo>
                                          <a:pt x="1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2" name="Google Shape;4222;p82"/>
                                  <p:cNvSpPr/>
                                  <p:nvPr/>
                                </p:nvSpPr>
                                <p:spPr>
                                  <a:xfrm>
                                    <a:off x="4761554" y="3854796"/>
                                    <a:ext cx="26261" cy="164984"/>
                                  </a:xfrm>
                                  <a:custGeom>
                                    <a:avLst/>
                                    <a:gdLst/>
                                    <a:ahLst/>
                                    <a:cxnLst/>
                                    <a:rect l="l" t="t" r="r" b="b"/>
                                    <a:pathLst>
                                      <a:path w="3339" h="20977" fill="none" extrusionOk="0">
                                        <a:moveTo>
                                          <a:pt x="0" y="20977"/>
                                        </a:moveTo>
                                        <a:lnTo>
                                          <a:pt x="33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3" name="Google Shape;4223;p82"/>
                                  <p:cNvSpPr/>
                                  <p:nvPr/>
                                </p:nvSpPr>
                                <p:spPr>
                                  <a:xfrm>
                                    <a:off x="4846991" y="3818263"/>
                                    <a:ext cx="74025" cy="146242"/>
                                  </a:xfrm>
                                  <a:custGeom>
                                    <a:avLst/>
                                    <a:gdLst/>
                                    <a:ahLst/>
                                    <a:cxnLst/>
                                    <a:rect l="l" t="t" r="r" b="b"/>
                                    <a:pathLst>
                                      <a:path w="9412" h="18594" fill="none" extrusionOk="0">
                                        <a:moveTo>
                                          <a:pt x="0" y="18593"/>
                                        </a:moveTo>
                                        <a:lnTo>
                                          <a:pt x="941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4" name="Google Shape;4224;p82"/>
                                  <p:cNvSpPr/>
                                  <p:nvPr/>
                                </p:nvSpPr>
                                <p:spPr>
                                  <a:xfrm>
                                    <a:off x="4927191" y="3823305"/>
                                    <a:ext cx="22368" cy="129497"/>
                                  </a:xfrm>
                                  <a:custGeom>
                                    <a:avLst/>
                                    <a:gdLst/>
                                    <a:ahLst/>
                                    <a:cxnLst/>
                                    <a:rect l="l" t="t" r="r" b="b"/>
                                    <a:pathLst>
                                      <a:path w="2844" h="16465" fill="none" extrusionOk="0">
                                        <a:moveTo>
                                          <a:pt x="1" y="1"/>
                                        </a:moveTo>
                                        <a:lnTo>
                                          <a:pt x="2843" y="1646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25" name="Google Shape;4225;p82"/>
                                  <p:cNvGrpSpPr/>
                                  <p:nvPr/>
                                </p:nvGrpSpPr>
                                <p:grpSpPr>
                                  <a:xfrm>
                                    <a:off x="4579164" y="3203653"/>
                                    <a:ext cx="1244833" cy="1020397"/>
                                    <a:chOff x="4579164" y="3203653"/>
                                    <a:chExt cx="1244833" cy="1020397"/>
                                  </a:xfrm>
                                </p:grpSpPr>
                                <p:sp>
                                  <p:nvSpPr>
                                    <p:cNvPr id="4226" name="Google Shape;4226;p82"/>
                                    <p:cNvSpPr/>
                                    <p:nvPr/>
                                  </p:nvSpPr>
                                  <p:spPr>
                                    <a:xfrm>
                                      <a:off x="4579164" y="3652241"/>
                                      <a:ext cx="422626" cy="571809"/>
                                    </a:xfrm>
                                    <a:custGeom>
                                      <a:avLst/>
                                      <a:gdLst/>
                                      <a:ahLst/>
                                      <a:cxnLst/>
                                      <a:rect l="l" t="t" r="r" b="b"/>
                                      <a:pathLst>
                                        <a:path w="53735" h="72703" fill="none" extrusionOk="0">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7" name="Google Shape;4227;p82"/>
                                    <p:cNvSpPr/>
                                    <p:nvPr/>
                                  </p:nvSpPr>
                                  <p:spPr>
                                    <a:xfrm>
                                      <a:off x="4617986" y="3203653"/>
                                      <a:ext cx="1206011" cy="684357"/>
                                    </a:xfrm>
                                    <a:custGeom>
                                      <a:avLst/>
                                      <a:gdLst/>
                                      <a:ahLst/>
                                      <a:cxnLst/>
                                      <a:rect l="l" t="t" r="r" b="b"/>
                                      <a:pathLst>
                                        <a:path w="153339" h="87013" fill="none" extrusionOk="0">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8" name="Google Shape;4228;p82"/>
                                    <p:cNvSpPr/>
                                    <p:nvPr/>
                                  </p:nvSpPr>
                                  <p:spPr>
                                    <a:xfrm>
                                      <a:off x="4906356" y="3466721"/>
                                      <a:ext cx="194289" cy="358880"/>
                                    </a:xfrm>
                                    <a:custGeom>
                                      <a:avLst/>
                                      <a:gdLst/>
                                      <a:ahLst/>
                                      <a:cxnLst/>
                                      <a:rect l="l" t="t" r="r" b="b"/>
                                      <a:pathLst>
                                        <a:path w="24703" h="45630" fill="none" extrusionOk="0">
                                          <a:moveTo>
                                            <a:pt x="8396" y="39968"/>
                                          </a:moveTo>
                                          <a:lnTo>
                                            <a:pt x="9835" y="45629"/>
                                          </a:lnTo>
                                          <a:lnTo>
                                            <a:pt x="11626" y="36786"/>
                                          </a:lnTo>
                                          <a:lnTo>
                                            <a:pt x="5492" y="30218"/>
                                          </a:lnTo>
                                          <a:lnTo>
                                            <a:pt x="1" y="25016"/>
                                          </a:lnTo>
                                          <a:lnTo>
                                            <a:pt x="1392" y="16040"/>
                                          </a:lnTo>
                                          <a:lnTo>
                                            <a:pt x="24702" y="15206"/>
                                          </a:lnTo>
                                          <a:lnTo>
                                            <a:pt x="647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9" name="Google Shape;4229;p82"/>
                                    <p:cNvSpPr/>
                                    <p:nvPr/>
                                  </p:nvSpPr>
                                  <p:spPr>
                                    <a:xfrm>
                                      <a:off x="4972383" y="3756043"/>
                                      <a:ext cx="25412" cy="25026"/>
                                    </a:xfrm>
                                    <a:custGeom>
                                      <a:avLst/>
                                      <a:gdLst/>
                                      <a:ahLst/>
                                      <a:cxnLst/>
                                      <a:rect l="l" t="t" r="r" b="b"/>
                                      <a:pathLst>
                                        <a:path w="3231" h="3182" fill="none" extrusionOk="0">
                                          <a:moveTo>
                                            <a:pt x="1" y="3182"/>
                                          </a:moveTo>
                                          <a:lnTo>
                                            <a:pt x="323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4230" name="Google Shape;4230;p82"/>
                            <p:cNvSpPr/>
                            <p:nvPr/>
                          </p:nvSpPr>
                          <p:spPr>
                            <a:xfrm>
                              <a:off x="4890375" y="3688019"/>
                              <a:ext cx="5144" cy="43769"/>
                            </a:xfrm>
                            <a:custGeom>
                              <a:avLst/>
                              <a:gdLst/>
                              <a:ahLst/>
                              <a:cxnLst/>
                              <a:rect l="l" t="t" r="r" b="b"/>
                              <a:pathLst>
                                <a:path w="654" h="5565" fill="none" extrusionOk="0">
                                  <a:moveTo>
                                    <a:pt x="653" y="0"/>
                                  </a:moveTo>
                                  <a:lnTo>
                                    <a:pt x="0" y="5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1" name="Google Shape;4231;p82"/>
                            <p:cNvSpPr/>
                            <p:nvPr/>
                          </p:nvSpPr>
                          <p:spPr>
                            <a:xfrm>
                              <a:off x="4899317" y="3688019"/>
                              <a:ext cx="54048" cy="20174"/>
                            </a:xfrm>
                            <a:custGeom>
                              <a:avLst/>
                              <a:gdLst/>
                              <a:ahLst/>
                              <a:cxnLst/>
                              <a:rect l="l" t="t" r="r" b="b"/>
                              <a:pathLst>
                                <a:path w="6872" h="2565" fill="none" extrusionOk="0">
                                  <a:moveTo>
                                    <a:pt x="0" y="0"/>
                                  </a:moveTo>
                                  <a:lnTo>
                                    <a:pt x="6871" y="2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2" name="Google Shape;4232;p82"/>
                            <p:cNvSpPr/>
                            <p:nvPr/>
                          </p:nvSpPr>
                          <p:spPr>
                            <a:xfrm>
                              <a:off x="4862690" y="3700571"/>
                              <a:ext cx="27693" cy="31216"/>
                            </a:xfrm>
                            <a:custGeom>
                              <a:avLst/>
                              <a:gdLst/>
                              <a:ahLst/>
                              <a:cxnLst/>
                              <a:rect l="l" t="t" r="r" b="b"/>
                              <a:pathLst>
                                <a:path w="3521" h="3969" fill="none" extrusionOk="0">
                                  <a:moveTo>
                                    <a:pt x="0" y="1"/>
                                  </a:moveTo>
                                  <a:lnTo>
                                    <a:pt x="3520" y="39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233" name="Google Shape;4233;p82"/>
                        <p:cNvSpPr/>
                        <p:nvPr/>
                      </p:nvSpPr>
                      <p:spPr>
                        <a:xfrm>
                          <a:off x="4953924" y="3297081"/>
                          <a:ext cx="146053" cy="168122"/>
                        </a:xfrm>
                        <a:custGeom>
                          <a:avLst/>
                          <a:gdLst/>
                          <a:ahLst/>
                          <a:cxnLst/>
                          <a:rect l="l" t="t" r="r" b="b"/>
                          <a:pathLst>
                            <a:path w="18570" h="21376" fill="none" extrusionOk="0">
                              <a:moveTo>
                                <a:pt x="1" y="21376"/>
                              </a:moveTo>
                              <a:lnTo>
                                <a:pt x="18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4234" name="Google Shape;4234;p82"/>
              <p:cNvGrpSpPr/>
              <p:nvPr/>
            </p:nvGrpSpPr>
            <p:grpSpPr>
              <a:xfrm>
                <a:off x="4595437" y="3598775"/>
                <a:ext cx="37776" cy="32451"/>
                <a:chOff x="4595437" y="3598775"/>
                <a:chExt cx="37776" cy="32451"/>
              </a:xfrm>
            </p:grpSpPr>
            <p:sp>
              <p:nvSpPr>
                <p:cNvPr id="4235" name="Google Shape;4235;p82"/>
                <p:cNvSpPr/>
                <p:nvPr/>
              </p:nvSpPr>
              <p:spPr>
                <a:xfrm>
                  <a:off x="4595437" y="3598775"/>
                  <a:ext cx="37776" cy="32451"/>
                </a:xfrm>
                <a:custGeom>
                  <a:avLst/>
                  <a:gdLst/>
                  <a:ahLst/>
                  <a:cxnLst/>
                  <a:rect l="l" t="t" r="r" b="b"/>
                  <a:pathLst>
                    <a:path w="4803" h="4126" extrusionOk="0">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6" name="Google Shape;4236;p82"/>
                <p:cNvSpPr/>
                <p:nvPr/>
              </p:nvSpPr>
              <p:spPr>
                <a:xfrm>
                  <a:off x="4610561" y="3608480"/>
                  <a:ext cx="13040" cy="13040"/>
                </a:xfrm>
                <a:custGeom>
                  <a:avLst/>
                  <a:gdLst/>
                  <a:ahLst/>
                  <a:cxnLst/>
                  <a:rect l="l" t="t" r="r" b="b"/>
                  <a:pathLst>
                    <a:path w="1658" h="1658" extrusionOk="0">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7" name="Google Shape;4237;p82"/>
              <p:cNvGrpSpPr/>
              <p:nvPr/>
            </p:nvGrpSpPr>
            <p:grpSpPr>
              <a:xfrm>
                <a:off x="4641864" y="3524443"/>
                <a:ext cx="37776" cy="32380"/>
                <a:chOff x="4641864" y="3524443"/>
                <a:chExt cx="37776" cy="32380"/>
              </a:xfrm>
            </p:grpSpPr>
            <p:sp>
              <p:nvSpPr>
                <p:cNvPr id="4238" name="Google Shape;4238;p82"/>
                <p:cNvSpPr/>
                <p:nvPr/>
              </p:nvSpPr>
              <p:spPr>
                <a:xfrm>
                  <a:off x="4641864" y="3524443"/>
                  <a:ext cx="37776" cy="32380"/>
                </a:xfrm>
                <a:custGeom>
                  <a:avLst/>
                  <a:gdLst/>
                  <a:ahLst/>
                  <a:cxnLst/>
                  <a:rect l="l" t="t" r="r" b="b"/>
                  <a:pathLst>
                    <a:path w="4803" h="4117" extrusionOk="0">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9" name="Google Shape;4239;p82"/>
                <p:cNvSpPr/>
                <p:nvPr/>
              </p:nvSpPr>
              <p:spPr>
                <a:xfrm>
                  <a:off x="4656988" y="3534077"/>
                  <a:ext cx="13048" cy="13040"/>
                </a:xfrm>
                <a:custGeom>
                  <a:avLst/>
                  <a:gdLst/>
                  <a:ahLst/>
                  <a:cxnLst/>
                  <a:rect l="l" t="t" r="r" b="b"/>
                  <a:pathLst>
                    <a:path w="1659" h="1658" extrusionOk="0">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0" name="Google Shape;4240;p82"/>
              <p:cNvGrpSpPr/>
              <p:nvPr/>
            </p:nvGrpSpPr>
            <p:grpSpPr>
              <a:xfrm>
                <a:off x="4648431" y="3893901"/>
                <a:ext cx="37776" cy="32357"/>
                <a:chOff x="4648431" y="3893901"/>
                <a:chExt cx="37776" cy="32357"/>
              </a:xfrm>
            </p:grpSpPr>
            <p:sp>
              <p:nvSpPr>
                <p:cNvPr id="4241" name="Google Shape;4241;p82"/>
                <p:cNvSpPr/>
                <p:nvPr/>
              </p:nvSpPr>
              <p:spPr>
                <a:xfrm>
                  <a:off x="4648431" y="3893901"/>
                  <a:ext cx="37776" cy="32357"/>
                </a:xfrm>
                <a:custGeom>
                  <a:avLst/>
                  <a:gdLst/>
                  <a:ahLst/>
                  <a:cxnLst/>
                  <a:rect l="l" t="t" r="r" b="b"/>
                  <a:pathLst>
                    <a:path w="4803" h="4114" extrusionOk="0">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2" name="Google Shape;4242;p82"/>
                <p:cNvSpPr/>
                <p:nvPr/>
              </p:nvSpPr>
              <p:spPr>
                <a:xfrm>
                  <a:off x="4663556" y="3903606"/>
                  <a:ext cx="13040" cy="13040"/>
                </a:xfrm>
                <a:custGeom>
                  <a:avLst/>
                  <a:gdLst/>
                  <a:ahLst/>
                  <a:cxnLst/>
                  <a:rect l="l" t="t" r="r" b="b"/>
                  <a:pathLst>
                    <a:path w="1658" h="1658" extrusionOk="0">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3" name="Google Shape;4243;p82"/>
              <p:cNvGrpSpPr/>
              <p:nvPr/>
            </p:nvGrpSpPr>
            <p:grpSpPr>
              <a:xfrm>
                <a:off x="4567752" y="3722908"/>
                <a:ext cx="37870" cy="32380"/>
                <a:chOff x="4567752" y="3722908"/>
                <a:chExt cx="37870" cy="32380"/>
              </a:xfrm>
            </p:grpSpPr>
            <p:sp>
              <p:nvSpPr>
                <p:cNvPr id="4244" name="Google Shape;4244;p82"/>
                <p:cNvSpPr/>
                <p:nvPr/>
              </p:nvSpPr>
              <p:spPr>
                <a:xfrm>
                  <a:off x="4567752" y="3722908"/>
                  <a:ext cx="37870" cy="32380"/>
                </a:xfrm>
                <a:custGeom>
                  <a:avLst/>
                  <a:gdLst/>
                  <a:ahLst/>
                  <a:cxnLst/>
                  <a:rect l="l" t="t" r="r" b="b"/>
                  <a:pathLst>
                    <a:path w="4815" h="4117" extrusionOk="0">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5" name="Google Shape;4245;p82"/>
                <p:cNvSpPr/>
                <p:nvPr/>
              </p:nvSpPr>
              <p:spPr>
                <a:xfrm>
                  <a:off x="4580690" y="3732543"/>
                  <a:ext cx="15227" cy="13064"/>
                </a:xfrm>
                <a:custGeom>
                  <a:avLst/>
                  <a:gdLst/>
                  <a:ahLst/>
                  <a:cxnLst/>
                  <a:rect l="l" t="t" r="r" b="b"/>
                  <a:pathLst>
                    <a:path w="1936" h="1661" extrusionOk="0">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6" name="Google Shape;4246;p82"/>
              <p:cNvGrpSpPr/>
              <p:nvPr/>
            </p:nvGrpSpPr>
            <p:grpSpPr>
              <a:xfrm>
                <a:off x="4617506" y="3652052"/>
                <a:ext cx="37783" cy="32357"/>
                <a:chOff x="4617506" y="3652052"/>
                <a:chExt cx="37783" cy="32357"/>
              </a:xfrm>
            </p:grpSpPr>
            <p:sp>
              <p:nvSpPr>
                <p:cNvPr id="4247" name="Google Shape;4247;p82"/>
                <p:cNvSpPr/>
                <p:nvPr/>
              </p:nvSpPr>
              <p:spPr>
                <a:xfrm>
                  <a:off x="4617506" y="3652052"/>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8" name="Google Shape;4248;p82"/>
                <p:cNvSpPr/>
                <p:nvPr/>
              </p:nvSpPr>
              <p:spPr>
                <a:xfrm>
                  <a:off x="4632638" y="3661758"/>
                  <a:ext cx="13040" cy="13040"/>
                </a:xfrm>
                <a:custGeom>
                  <a:avLst/>
                  <a:gdLst/>
                  <a:ahLst/>
                  <a:cxnLst/>
                  <a:rect l="l" t="t" r="r" b="b"/>
                  <a:pathLst>
                    <a:path w="1658" h="1658" extrusionOk="0">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9" name="Google Shape;4249;p82"/>
              <p:cNvGrpSpPr/>
              <p:nvPr/>
            </p:nvGrpSpPr>
            <p:grpSpPr>
              <a:xfrm>
                <a:off x="4739005" y="3554149"/>
                <a:ext cx="37870" cy="32357"/>
                <a:chOff x="4739005" y="3554149"/>
                <a:chExt cx="37870" cy="32357"/>
              </a:xfrm>
            </p:grpSpPr>
            <p:sp>
              <p:nvSpPr>
                <p:cNvPr id="4250" name="Google Shape;4250;p82"/>
                <p:cNvSpPr/>
                <p:nvPr/>
              </p:nvSpPr>
              <p:spPr>
                <a:xfrm>
                  <a:off x="4739005" y="3554149"/>
                  <a:ext cx="37870" cy="32357"/>
                </a:xfrm>
                <a:custGeom>
                  <a:avLst/>
                  <a:gdLst/>
                  <a:ahLst/>
                  <a:cxnLst/>
                  <a:rect l="l" t="t" r="r" b="b"/>
                  <a:pathLst>
                    <a:path w="4815" h="4114" extrusionOk="0">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1" name="Google Shape;4251;p82"/>
                <p:cNvSpPr/>
                <p:nvPr/>
              </p:nvSpPr>
              <p:spPr>
                <a:xfrm>
                  <a:off x="4751943" y="3563854"/>
                  <a:ext cx="15227" cy="13048"/>
                </a:xfrm>
                <a:custGeom>
                  <a:avLst/>
                  <a:gdLst/>
                  <a:ahLst/>
                  <a:cxnLst/>
                  <a:rect l="l" t="t" r="r" b="b"/>
                  <a:pathLst>
                    <a:path w="1936" h="1659" extrusionOk="0">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2" name="Google Shape;4252;p82"/>
              <p:cNvGrpSpPr/>
              <p:nvPr/>
            </p:nvGrpSpPr>
            <p:grpSpPr>
              <a:xfrm>
                <a:off x="4806557" y="3630258"/>
                <a:ext cx="37776" cy="32364"/>
                <a:chOff x="4806557" y="3630258"/>
                <a:chExt cx="37776" cy="32364"/>
              </a:xfrm>
            </p:grpSpPr>
            <p:sp>
              <p:nvSpPr>
                <p:cNvPr id="4253" name="Google Shape;4253;p82"/>
                <p:cNvSpPr/>
                <p:nvPr/>
              </p:nvSpPr>
              <p:spPr>
                <a:xfrm>
                  <a:off x="4806557" y="3630258"/>
                  <a:ext cx="37776" cy="32364"/>
                </a:xfrm>
                <a:custGeom>
                  <a:avLst/>
                  <a:gdLst/>
                  <a:ahLst/>
                  <a:cxnLst/>
                  <a:rect l="l" t="t" r="r" b="b"/>
                  <a:pathLst>
                    <a:path w="4803" h="4115" extrusionOk="0">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4" name="Google Shape;4254;p82"/>
                <p:cNvSpPr/>
                <p:nvPr/>
              </p:nvSpPr>
              <p:spPr>
                <a:xfrm>
                  <a:off x="4819495" y="3639972"/>
                  <a:ext cx="15227" cy="13040"/>
                </a:xfrm>
                <a:custGeom>
                  <a:avLst/>
                  <a:gdLst/>
                  <a:ahLst/>
                  <a:cxnLst/>
                  <a:rect l="l" t="t" r="r" b="b"/>
                  <a:pathLst>
                    <a:path w="1936" h="1658" extrusionOk="0">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5" name="Google Shape;4255;p82"/>
              <p:cNvGrpSpPr/>
              <p:nvPr/>
            </p:nvGrpSpPr>
            <p:grpSpPr>
              <a:xfrm>
                <a:off x="4737007" y="4004357"/>
                <a:ext cx="37870" cy="32357"/>
                <a:chOff x="4737007" y="4004357"/>
                <a:chExt cx="37870" cy="32357"/>
              </a:xfrm>
            </p:grpSpPr>
            <p:sp>
              <p:nvSpPr>
                <p:cNvPr id="4256" name="Google Shape;4256;p82"/>
                <p:cNvSpPr/>
                <p:nvPr/>
              </p:nvSpPr>
              <p:spPr>
                <a:xfrm>
                  <a:off x="4737007" y="4004357"/>
                  <a:ext cx="37870" cy="32357"/>
                </a:xfrm>
                <a:custGeom>
                  <a:avLst/>
                  <a:gdLst/>
                  <a:ahLst/>
                  <a:cxnLst/>
                  <a:rect l="l" t="t" r="r" b="b"/>
                  <a:pathLst>
                    <a:path w="4815" h="4114" extrusionOk="0">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7" name="Google Shape;4257;p82"/>
                <p:cNvSpPr/>
                <p:nvPr/>
              </p:nvSpPr>
              <p:spPr>
                <a:xfrm>
                  <a:off x="4752131" y="4014062"/>
                  <a:ext cx="13040" cy="13048"/>
                </a:xfrm>
                <a:custGeom>
                  <a:avLst/>
                  <a:gdLst/>
                  <a:ahLst/>
                  <a:cxnLst/>
                  <a:rect l="l" t="t" r="r" b="b"/>
                  <a:pathLst>
                    <a:path w="1658" h="1659" extrusionOk="0">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8" name="Google Shape;4258;p82"/>
              <p:cNvGrpSpPr/>
              <p:nvPr/>
            </p:nvGrpSpPr>
            <p:grpSpPr>
              <a:xfrm>
                <a:off x="4773634" y="4208627"/>
                <a:ext cx="37776" cy="32357"/>
                <a:chOff x="4773634" y="4208627"/>
                <a:chExt cx="37776" cy="32357"/>
              </a:xfrm>
            </p:grpSpPr>
            <p:sp>
              <p:nvSpPr>
                <p:cNvPr id="4259" name="Google Shape;4259;p82"/>
                <p:cNvSpPr/>
                <p:nvPr/>
              </p:nvSpPr>
              <p:spPr>
                <a:xfrm>
                  <a:off x="4773634" y="4208627"/>
                  <a:ext cx="37776" cy="32357"/>
                </a:xfrm>
                <a:custGeom>
                  <a:avLst/>
                  <a:gdLst/>
                  <a:ahLst/>
                  <a:cxnLst/>
                  <a:rect l="l" t="t" r="r" b="b"/>
                  <a:pathLst>
                    <a:path w="4803" h="4114" extrusionOk="0">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0" name="Google Shape;4260;p82"/>
                <p:cNvSpPr/>
                <p:nvPr/>
              </p:nvSpPr>
              <p:spPr>
                <a:xfrm>
                  <a:off x="4788664" y="4218332"/>
                  <a:ext cx="13048" cy="13040"/>
                </a:xfrm>
                <a:custGeom>
                  <a:avLst/>
                  <a:gdLst/>
                  <a:ahLst/>
                  <a:cxnLst/>
                  <a:rect l="l" t="t" r="r" b="b"/>
                  <a:pathLst>
                    <a:path w="1659"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1" name="Google Shape;4261;p82"/>
              <p:cNvGrpSpPr/>
              <p:nvPr/>
            </p:nvGrpSpPr>
            <p:grpSpPr>
              <a:xfrm>
                <a:off x="4888282" y="4074764"/>
                <a:ext cx="37776" cy="32451"/>
                <a:chOff x="4888282" y="4074764"/>
                <a:chExt cx="37776" cy="32451"/>
              </a:xfrm>
            </p:grpSpPr>
            <p:sp>
              <p:nvSpPr>
                <p:cNvPr id="4262" name="Google Shape;4262;p82"/>
                <p:cNvSpPr/>
                <p:nvPr/>
              </p:nvSpPr>
              <p:spPr>
                <a:xfrm>
                  <a:off x="4888282" y="4074764"/>
                  <a:ext cx="37776" cy="32451"/>
                </a:xfrm>
                <a:custGeom>
                  <a:avLst/>
                  <a:gdLst/>
                  <a:ahLst/>
                  <a:cxnLst/>
                  <a:rect l="l" t="t" r="r" b="b"/>
                  <a:pathLst>
                    <a:path w="4803" h="4126" extrusionOk="0">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3" name="Google Shape;4263;p82"/>
                <p:cNvSpPr/>
                <p:nvPr/>
              </p:nvSpPr>
              <p:spPr>
                <a:xfrm>
                  <a:off x="4901220" y="4084470"/>
                  <a:ext cx="15227" cy="13064"/>
                </a:xfrm>
                <a:custGeom>
                  <a:avLst/>
                  <a:gdLst/>
                  <a:ahLst/>
                  <a:cxnLst/>
                  <a:rect l="l" t="t" r="r" b="b"/>
                  <a:pathLst>
                    <a:path w="1936" h="1661" extrusionOk="0">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4" name="Google Shape;4264;p82"/>
              <p:cNvGrpSpPr/>
              <p:nvPr/>
            </p:nvGrpSpPr>
            <p:grpSpPr>
              <a:xfrm>
                <a:off x="4901315" y="3804271"/>
                <a:ext cx="37776" cy="32364"/>
                <a:chOff x="4901315" y="3804271"/>
                <a:chExt cx="37776" cy="32364"/>
              </a:xfrm>
            </p:grpSpPr>
            <p:sp>
              <p:nvSpPr>
                <p:cNvPr id="4265" name="Google Shape;4265;p82"/>
                <p:cNvSpPr/>
                <p:nvPr/>
              </p:nvSpPr>
              <p:spPr>
                <a:xfrm>
                  <a:off x="4901315" y="3804271"/>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6" name="Google Shape;4266;p82"/>
                <p:cNvSpPr/>
                <p:nvPr/>
              </p:nvSpPr>
              <p:spPr>
                <a:xfrm>
                  <a:off x="4914253" y="3813985"/>
                  <a:ext cx="15235" cy="13040"/>
                </a:xfrm>
                <a:custGeom>
                  <a:avLst/>
                  <a:gdLst/>
                  <a:ahLst/>
                  <a:cxnLst/>
                  <a:rect l="l" t="t" r="r" b="b"/>
                  <a:pathLst>
                    <a:path w="1937" h="1658" extrusionOk="0">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7" name="Google Shape;4267;p82"/>
              <p:cNvGrpSpPr/>
              <p:nvPr/>
            </p:nvGrpSpPr>
            <p:grpSpPr>
              <a:xfrm>
                <a:off x="4866394" y="3715035"/>
                <a:ext cx="37846" cy="32357"/>
                <a:chOff x="4866394" y="3715035"/>
                <a:chExt cx="37846" cy="32357"/>
              </a:xfrm>
            </p:grpSpPr>
            <p:sp>
              <p:nvSpPr>
                <p:cNvPr id="4268" name="Google Shape;4268;p82"/>
                <p:cNvSpPr/>
                <p:nvPr/>
              </p:nvSpPr>
              <p:spPr>
                <a:xfrm>
                  <a:off x="4866394" y="3715035"/>
                  <a:ext cx="37846" cy="32357"/>
                </a:xfrm>
                <a:custGeom>
                  <a:avLst/>
                  <a:gdLst/>
                  <a:ahLst/>
                  <a:cxnLst/>
                  <a:rect l="l" t="t" r="r" b="b"/>
                  <a:pathLst>
                    <a:path w="4812" h="4114" extrusionOk="0">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9" name="Google Shape;4269;p82"/>
                <p:cNvSpPr/>
                <p:nvPr/>
              </p:nvSpPr>
              <p:spPr>
                <a:xfrm>
                  <a:off x="4879340" y="3724646"/>
                  <a:ext cx="15227" cy="13103"/>
                </a:xfrm>
                <a:custGeom>
                  <a:avLst/>
                  <a:gdLst/>
                  <a:ahLst/>
                  <a:cxnLst/>
                  <a:rect l="l" t="t" r="r" b="b"/>
                  <a:pathLst>
                    <a:path w="1936" h="1666" extrusionOk="0">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0" name="Google Shape;4270;p82"/>
              <p:cNvGrpSpPr/>
              <p:nvPr/>
            </p:nvGrpSpPr>
            <p:grpSpPr>
              <a:xfrm>
                <a:off x="4979233" y="3839798"/>
                <a:ext cx="37878" cy="32420"/>
                <a:chOff x="4979233" y="3839798"/>
                <a:chExt cx="37878" cy="32420"/>
              </a:xfrm>
            </p:grpSpPr>
            <p:sp>
              <p:nvSpPr>
                <p:cNvPr id="4271" name="Google Shape;4271;p82"/>
                <p:cNvSpPr/>
                <p:nvPr/>
              </p:nvSpPr>
              <p:spPr>
                <a:xfrm>
                  <a:off x="4979233" y="3839798"/>
                  <a:ext cx="37878" cy="32420"/>
                </a:xfrm>
                <a:custGeom>
                  <a:avLst/>
                  <a:gdLst/>
                  <a:ahLst/>
                  <a:cxnLst/>
                  <a:rect l="l" t="t" r="r" b="b"/>
                  <a:pathLst>
                    <a:path w="4816" h="4122" extrusionOk="0">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2" name="Google Shape;4272;p82"/>
                <p:cNvSpPr/>
                <p:nvPr/>
              </p:nvSpPr>
              <p:spPr>
                <a:xfrm>
                  <a:off x="4994366" y="384947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3" name="Google Shape;4273;p82"/>
              <p:cNvGrpSpPr/>
              <p:nvPr/>
            </p:nvGrpSpPr>
            <p:grpSpPr>
              <a:xfrm>
                <a:off x="4790662" y="3679147"/>
                <a:ext cx="37783" cy="32380"/>
                <a:chOff x="4790662" y="3679147"/>
                <a:chExt cx="37783" cy="32380"/>
              </a:xfrm>
            </p:grpSpPr>
            <p:sp>
              <p:nvSpPr>
                <p:cNvPr id="4274" name="Google Shape;4274;p82"/>
                <p:cNvSpPr/>
                <p:nvPr/>
              </p:nvSpPr>
              <p:spPr>
                <a:xfrm>
                  <a:off x="4790662" y="3679147"/>
                  <a:ext cx="37783" cy="32380"/>
                </a:xfrm>
                <a:custGeom>
                  <a:avLst/>
                  <a:gdLst/>
                  <a:ahLst/>
                  <a:cxnLst/>
                  <a:rect l="l" t="t" r="r" b="b"/>
                  <a:pathLst>
                    <a:path w="4804" h="4117" extrusionOk="0">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5" name="Google Shape;4275;p82"/>
                <p:cNvSpPr/>
                <p:nvPr/>
              </p:nvSpPr>
              <p:spPr>
                <a:xfrm>
                  <a:off x="4803506" y="3688774"/>
                  <a:ext cx="15235" cy="13072"/>
                </a:xfrm>
                <a:custGeom>
                  <a:avLst/>
                  <a:gdLst/>
                  <a:ahLst/>
                  <a:cxnLst/>
                  <a:rect l="l" t="t" r="r" b="b"/>
                  <a:pathLst>
                    <a:path w="1937" h="1662" extrusionOk="0">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6" name="Google Shape;4276;p82"/>
              <p:cNvGrpSpPr/>
              <p:nvPr/>
            </p:nvGrpSpPr>
            <p:grpSpPr>
              <a:xfrm>
                <a:off x="4857263" y="3557861"/>
                <a:ext cx="37776" cy="32357"/>
                <a:chOff x="4857263" y="3557861"/>
                <a:chExt cx="37776" cy="32357"/>
              </a:xfrm>
            </p:grpSpPr>
            <p:sp>
              <p:nvSpPr>
                <p:cNvPr id="4277" name="Google Shape;4277;p82"/>
                <p:cNvSpPr/>
                <p:nvPr/>
              </p:nvSpPr>
              <p:spPr>
                <a:xfrm>
                  <a:off x="4857263" y="3557861"/>
                  <a:ext cx="37776" cy="32357"/>
                </a:xfrm>
                <a:custGeom>
                  <a:avLst/>
                  <a:gdLst/>
                  <a:ahLst/>
                  <a:cxnLst/>
                  <a:rect l="l" t="t" r="r" b="b"/>
                  <a:pathLst>
                    <a:path w="4803" h="4114" extrusionOk="0">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8" name="Google Shape;4278;p82"/>
                <p:cNvSpPr/>
                <p:nvPr/>
              </p:nvSpPr>
              <p:spPr>
                <a:xfrm>
                  <a:off x="4870106" y="3567566"/>
                  <a:ext cx="15329" cy="13040"/>
                </a:xfrm>
                <a:custGeom>
                  <a:avLst/>
                  <a:gdLst/>
                  <a:ahLst/>
                  <a:cxnLst/>
                  <a:rect l="l" t="t" r="r" b="b"/>
                  <a:pathLst>
                    <a:path w="1949" h="1658" extrusionOk="0">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9" name="Google Shape;4279;p82"/>
              <p:cNvGrpSpPr/>
              <p:nvPr/>
            </p:nvGrpSpPr>
            <p:grpSpPr>
              <a:xfrm>
                <a:off x="4883902" y="3648033"/>
                <a:ext cx="37783" cy="32380"/>
                <a:chOff x="4883902" y="3648033"/>
                <a:chExt cx="37783" cy="32380"/>
              </a:xfrm>
            </p:grpSpPr>
            <p:sp>
              <p:nvSpPr>
                <p:cNvPr id="4280" name="Google Shape;4280;p82"/>
                <p:cNvSpPr/>
                <p:nvPr/>
              </p:nvSpPr>
              <p:spPr>
                <a:xfrm>
                  <a:off x="4883902" y="3648033"/>
                  <a:ext cx="37783" cy="32380"/>
                </a:xfrm>
                <a:custGeom>
                  <a:avLst/>
                  <a:gdLst/>
                  <a:ahLst/>
                  <a:cxnLst/>
                  <a:rect l="l" t="t" r="r" b="b"/>
                  <a:pathLst>
                    <a:path w="4804" h="4117" extrusionOk="0">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1" name="Google Shape;4281;p82"/>
                <p:cNvSpPr/>
                <p:nvPr/>
              </p:nvSpPr>
              <p:spPr>
                <a:xfrm>
                  <a:off x="4896745" y="3657668"/>
                  <a:ext cx="15329" cy="13009"/>
                </a:xfrm>
                <a:custGeom>
                  <a:avLst/>
                  <a:gdLst/>
                  <a:ahLst/>
                  <a:cxnLst/>
                  <a:rect l="l" t="t" r="r" b="b"/>
                  <a:pathLst>
                    <a:path w="1949" h="1654" extrusionOk="0">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82" name="Google Shape;4282;p82"/>
              <p:cNvGrpSpPr/>
              <p:nvPr/>
            </p:nvGrpSpPr>
            <p:grpSpPr>
              <a:xfrm>
                <a:off x="4907780" y="3347220"/>
                <a:ext cx="37878" cy="32357"/>
                <a:chOff x="4907780" y="3347220"/>
                <a:chExt cx="37878" cy="32357"/>
              </a:xfrm>
            </p:grpSpPr>
            <p:sp>
              <p:nvSpPr>
                <p:cNvPr id="4283" name="Google Shape;4283;p82"/>
                <p:cNvSpPr/>
                <p:nvPr/>
              </p:nvSpPr>
              <p:spPr>
                <a:xfrm>
                  <a:off x="4907780" y="3347220"/>
                  <a:ext cx="37878" cy="32357"/>
                </a:xfrm>
                <a:custGeom>
                  <a:avLst/>
                  <a:gdLst/>
                  <a:ahLst/>
                  <a:cxnLst/>
                  <a:rect l="l" t="t" r="r" b="b"/>
                  <a:pathLst>
                    <a:path w="4816" h="4114" extrusionOk="0">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4" name="Google Shape;4284;p82"/>
                <p:cNvSpPr/>
                <p:nvPr/>
              </p:nvSpPr>
              <p:spPr>
                <a:xfrm>
                  <a:off x="4922912" y="3356926"/>
                  <a:ext cx="13040" cy="13040"/>
                </a:xfrm>
                <a:custGeom>
                  <a:avLst/>
                  <a:gdLst/>
                  <a:ahLst/>
                  <a:cxnLst/>
                  <a:rect l="l" t="t" r="r" b="b"/>
                  <a:pathLst>
                    <a:path w="1658" h="1658" extrusionOk="0">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85" name="Google Shape;4285;p82"/>
              <p:cNvGrpSpPr/>
              <p:nvPr/>
            </p:nvGrpSpPr>
            <p:grpSpPr>
              <a:xfrm>
                <a:off x="5065048" y="3738150"/>
                <a:ext cx="37783" cy="32364"/>
                <a:chOff x="5065048" y="3738150"/>
                <a:chExt cx="37783" cy="32364"/>
              </a:xfrm>
            </p:grpSpPr>
            <p:sp>
              <p:nvSpPr>
                <p:cNvPr id="4286" name="Google Shape;4286;p82"/>
                <p:cNvSpPr/>
                <p:nvPr/>
              </p:nvSpPr>
              <p:spPr>
                <a:xfrm>
                  <a:off x="5065048" y="3738150"/>
                  <a:ext cx="37783" cy="32364"/>
                </a:xfrm>
                <a:custGeom>
                  <a:avLst/>
                  <a:gdLst/>
                  <a:ahLst/>
                  <a:cxnLst/>
                  <a:rect l="l" t="t" r="r" b="b"/>
                  <a:pathLst>
                    <a:path w="4804" h="4115"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7" name="Google Shape;4287;p82"/>
                <p:cNvSpPr/>
                <p:nvPr/>
              </p:nvSpPr>
              <p:spPr>
                <a:xfrm>
                  <a:off x="5077994" y="3747761"/>
                  <a:ext cx="15227" cy="13072"/>
                </a:xfrm>
                <a:custGeom>
                  <a:avLst/>
                  <a:gdLst/>
                  <a:ahLst/>
                  <a:cxnLst/>
                  <a:rect l="l" t="t" r="r" b="b"/>
                  <a:pathLst>
                    <a:path w="1936" h="1662" extrusionOk="0">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88" name="Google Shape;4288;p82"/>
              <p:cNvGrpSpPr/>
              <p:nvPr/>
            </p:nvGrpSpPr>
            <p:grpSpPr>
              <a:xfrm>
                <a:off x="5071616" y="3284615"/>
                <a:ext cx="37783" cy="32357"/>
                <a:chOff x="5071616" y="3284615"/>
                <a:chExt cx="37783" cy="32357"/>
              </a:xfrm>
            </p:grpSpPr>
            <p:sp>
              <p:nvSpPr>
                <p:cNvPr id="4289" name="Google Shape;4289;p82"/>
                <p:cNvSpPr/>
                <p:nvPr/>
              </p:nvSpPr>
              <p:spPr>
                <a:xfrm>
                  <a:off x="5071616" y="3284615"/>
                  <a:ext cx="37783" cy="32357"/>
                </a:xfrm>
                <a:custGeom>
                  <a:avLst/>
                  <a:gdLst/>
                  <a:ahLst/>
                  <a:cxnLst/>
                  <a:rect l="l" t="t" r="r" b="b"/>
                  <a:pathLst>
                    <a:path w="4804" h="4114" extrusionOk="0">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0" name="Google Shape;4290;p82"/>
                <p:cNvSpPr/>
                <p:nvPr/>
              </p:nvSpPr>
              <p:spPr>
                <a:xfrm>
                  <a:off x="5086646" y="3294320"/>
                  <a:ext cx="13048" cy="13048"/>
                </a:xfrm>
                <a:custGeom>
                  <a:avLst/>
                  <a:gdLst/>
                  <a:ahLst/>
                  <a:cxnLst/>
                  <a:rect l="l" t="t" r="r" b="b"/>
                  <a:pathLst>
                    <a:path w="1659" h="1659" extrusionOk="0">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1" name="Google Shape;4291;p82"/>
              <p:cNvGrpSpPr/>
              <p:nvPr/>
            </p:nvGrpSpPr>
            <p:grpSpPr>
              <a:xfrm>
                <a:off x="5389291" y="3759921"/>
                <a:ext cx="37783" cy="32380"/>
                <a:chOff x="5389291" y="3759921"/>
                <a:chExt cx="37783" cy="32380"/>
              </a:xfrm>
            </p:grpSpPr>
            <p:sp>
              <p:nvSpPr>
                <p:cNvPr id="4292" name="Google Shape;4292;p82"/>
                <p:cNvSpPr/>
                <p:nvPr/>
              </p:nvSpPr>
              <p:spPr>
                <a:xfrm>
                  <a:off x="5389291" y="3759921"/>
                  <a:ext cx="37783" cy="32380"/>
                </a:xfrm>
                <a:custGeom>
                  <a:avLst/>
                  <a:gdLst/>
                  <a:ahLst/>
                  <a:cxnLst/>
                  <a:rect l="l" t="t" r="r" b="b"/>
                  <a:pathLst>
                    <a:path w="4804" h="4117" extrusionOk="0">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3" name="Google Shape;4293;p82"/>
                <p:cNvSpPr/>
                <p:nvPr/>
              </p:nvSpPr>
              <p:spPr>
                <a:xfrm>
                  <a:off x="5402229" y="3769555"/>
                  <a:ext cx="15235" cy="13064"/>
                </a:xfrm>
                <a:custGeom>
                  <a:avLst/>
                  <a:gdLst/>
                  <a:ahLst/>
                  <a:cxnLst/>
                  <a:rect l="l" t="t" r="r" b="b"/>
                  <a:pathLst>
                    <a:path w="1937" h="1661" extrusionOk="0">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4" name="Google Shape;4294;p82"/>
              <p:cNvGrpSpPr/>
              <p:nvPr/>
            </p:nvGrpSpPr>
            <p:grpSpPr>
              <a:xfrm>
                <a:off x="5431534" y="3632932"/>
                <a:ext cx="37878" cy="32451"/>
                <a:chOff x="5431534" y="3632932"/>
                <a:chExt cx="37878" cy="32451"/>
              </a:xfrm>
            </p:grpSpPr>
            <p:sp>
              <p:nvSpPr>
                <p:cNvPr id="4295" name="Google Shape;4295;p82"/>
                <p:cNvSpPr/>
                <p:nvPr/>
              </p:nvSpPr>
              <p:spPr>
                <a:xfrm>
                  <a:off x="5431534" y="3632932"/>
                  <a:ext cx="37878" cy="32451"/>
                </a:xfrm>
                <a:custGeom>
                  <a:avLst/>
                  <a:gdLst/>
                  <a:ahLst/>
                  <a:cxnLst/>
                  <a:rect l="l" t="t" r="r" b="b"/>
                  <a:pathLst>
                    <a:path w="4816" h="4126" extrusionOk="0">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6" name="Google Shape;4296;p82"/>
                <p:cNvSpPr/>
                <p:nvPr/>
              </p:nvSpPr>
              <p:spPr>
                <a:xfrm>
                  <a:off x="5444472" y="3642638"/>
                  <a:ext cx="15235" cy="13064"/>
                </a:xfrm>
                <a:custGeom>
                  <a:avLst/>
                  <a:gdLst/>
                  <a:ahLst/>
                  <a:cxnLst/>
                  <a:rect l="l" t="t" r="r" b="b"/>
                  <a:pathLst>
                    <a:path w="1937" h="1661" extrusionOk="0">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7" name="Google Shape;4297;p82"/>
              <p:cNvGrpSpPr/>
              <p:nvPr/>
            </p:nvGrpSpPr>
            <p:grpSpPr>
              <a:xfrm>
                <a:off x="5540755" y="3544829"/>
                <a:ext cx="37783" cy="32357"/>
                <a:chOff x="5540755" y="3544829"/>
                <a:chExt cx="37783" cy="32357"/>
              </a:xfrm>
            </p:grpSpPr>
            <p:sp>
              <p:nvSpPr>
                <p:cNvPr id="4298" name="Google Shape;4298;p82"/>
                <p:cNvSpPr/>
                <p:nvPr/>
              </p:nvSpPr>
              <p:spPr>
                <a:xfrm>
                  <a:off x="5540755" y="3544829"/>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9" name="Google Shape;4299;p82"/>
                <p:cNvSpPr/>
                <p:nvPr/>
              </p:nvSpPr>
              <p:spPr>
                <a:xfrm>
                  <a:off x="5553693" y="3554534"/>
                  <a:ext cx="15235" cy="13040"/>
                </a:xfrm>
                <a:custGeom>
                  <a:avLst/>
                  <a:gdLst/>
                  <a:ahLst/>
                  <a:cxnLst/>
                  <a:rect l="l" t="t" r="r" b="b"/>
                  <a:pathLst>
                    <a:path w="1937" h="1658" extrusionOk="0">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0" name="Google Shape;4300;p82"/>
              <p:cNvGrpSpPr/>
              <p:nvPr/>
            </p:nvGrpSpPr>
            <p:grpSpPr>
              <a:xfrm>
                <a:off x="5579293" y="3412107"/>
                <a:ext cx="37776" cy="32357"/>
                <a:chOff x="5579293" y="3412107"/>
                <a:chExt cx="37776" cy="32357"/>
              </a:xfrm>
            </p:grpSpPr>
            <p:sp>
              <p:nvSpPr>
                <p:cNvPr id="4301" name="Google Shape;4301;p82"/>
                <p:cNvSpPr/>
                <p:nvPr/>
              </p:nvSpPr>
              <p:spPr>
                <a:xfrm>
                  <a:off x="5579293" y="3412107"/>
                  <a:ext cx="37776" cy="32357"/>
                </a:xfrm>
                <a:custGeom>
                  <a:avLst/>
                  <a:gdLst/>
                  <a:ahLst/>
                  <a:cxnLst/>
                  <a:rect l="l" t="t" r="r" b="b"/>
                  <a:pathLst>
                    <a:path w="4803" h="4114" extrusionOk="0">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2" name="Google Shape;4302;p82"/>
                <p:cNvSpPr/>
                <p:nvPr/>
              </p:nvSpPr>
              <p:spPr>
                <a:xfrm>
                  <a:off x="5594418" y="3421812"/>
                  <a:ext cx="13040" cy="13040"/>
                </a:xfrm>
                <a:custGeom>
                  <a:avLst/>
                  <a:gdLst/>
                  <a:ahLst/>
                  <a:cxnLst/>
                  <a:rect l="l" t="t" r="r" b="b"/>
                  <a:pathLst>
                    <a:path w="1658" h="1658" extrusionOk="0">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3" name="Google Shape;4303;p82"/>
              <p:cNvGrpSpPr/>
              <p:nvPr/>
            </p:nvGrpSpPr>
            <p:grpSpPr>
              <a:xfrm>
                <a:off x="5801346" y="3284615"/>
                <a:ext cx="37783" cy="32357"/>
                <a:chOff x="5801346" y="3284615"/>
                <a:chExt cx="37783" cy="32357"/>
              </a:xfrm>
            </p:grpSpPr>
            <p:sp>
              <p:nvSpPr>
                <p:cNvPr id="4304" name="Google Shape;4304;p82"/>
                <p:cNvSpPr/>
                <p:nvPr/>
              </p:nvSpPr>
              <p:spPr>
                <a:xfrm>
                  <a:off x="5801346" y="3284615"/>
                  <a:ext cx="37783" cy="32357"/>
                </a:xfrm>
                <a:custGeom>
                  <a:avLst/>
                  <a:gdLst/>
                  <a:ahLst/>
                  <a:cxnLst/>
                  <a:rect l="l" t="t" r="r" b="b"/>
                  <a:pathLst>
                    <a:path w="4804" h="4114" extrusionOk="0">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5" name="Google Shape;4305;p82"/>
                <p:cNvSpPr/>
                <p:nvPr/>
              </p:nvSpPr>
              <p:spPr>
                <a:xfrm>
                  <a:off x="5816478" y="3294320"/>
                  <a:ext cx="13040" cy="13048"/>
                </a:xfrm>
                <a:custGeom>
                  <a:avLst/>
                  <a:gdLst/>
                  <a:ahLst/>
                  <a:cxnLst/>
                  <a:rect l="l" t="t" r="r" b="b"/>
                  <a:pathLst>
                    <a:path w="1658" h="1659" extrusionOk="0">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6" name="Google Shape;4306;p82"/>
              <p:cNvGrpSpPr/>
              <p:nvPr/>
            </p:nvGrpSpPr>
            <p:grpSpPr>
              <a:xfrm>
                <a:off x="5763578" y="3399067"/>
                <a:ext cx="37776" cy="32364"/>
                <a:chOff x="5763578" y="3399067"/>
                <a:chExt cx="37776" cy="32364"/>
              </a:xfrm>
            </p:grpSpPr>
            <p:sp>
              <p:nvSpPr>
                <p:cNvPr id="4307" name="Google Shape;4307;p82"/>
                <p:cNvSpPr/>
                <p:nvPr/>
              </p:nvSpPr>
              <p:spPr>
                <a:xfrm>
                  <a:off x="5763578" y="3399067"/>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8" name="Google Shape;4308;p82"/>
                <p:cNvSpPr/>
                <p:nvPr/>
              </p:nvSpPr>
              <p:spPr>
                <a:xfrm>
                  <a:off x="5776516" y="3408780"/>
                  <a:ext cx="15235" cy="13040"/>
                </a:xfrm>
                <a:custGeom>
                  <a:avLst/>
                  <a:gdLst/>
                  <a:ahLst/>
                  <a:cxnLst/>
                  <a:rect l="l" t="t" r="r" b="b"/>
                  <a:pathLst>
                    <a:path w="1937" h="1658" extrusionOk="0">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9" name="Google Shape;4309;p82"/>
              <p:cNvGrpSpPr/>
              <p:nvPr/>
            </p:nvGrpSpPr>
            <p:grpSpPr>
              <a:xfrm>
                <a:off x="5395858" y="3230952"/>
                <a:ext cx="37776" cy="32364"/>
                <a:chOff x="5395858" y="3230952"/>
                <a:chExt cx="37776" cy="32364"/>
              </a:xfrm>
            </p:grpSpPr>
            <p:sp>
              <p:nvSpPr>
                <p:cNvPr id="4310" name="Google Shape;4310;p82"/>
                <p:cNvSpPr/>
                <p:nvPr/>
              </p:nvSpPr>
              <p:spPr>
                <a:xfrm>
                  <a:off x="5395858" y="3230952"/>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1" name="Google Shape;4311;p82"/>
                <p:cNvSpPr/>
                <p:nvPr/>
              </p:nvSpPr>
              <p:spPr>
                <a:xfrm>
                  <a:off x="5408702" y="3240571"/>
                  <a:ext cx="15227" cy="13064"/>
                </a:xfrm>
                <a:custGeom>
                  <a:avLst/>
                  <a:gdLst/>
                  <a:ahLst/>
                  <a:cxnLst/>
                  <a:rect l="l" t="t" r="r" b="b"/>
                  <a:pathLst>
                    <a:path w="1936" h="1661" extrusionOk="0">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2" name="Google Shape;4312;p82"/>
              <p:cNvGrpSpPr/>
              <p:nvPr/>
            </p:nvGrpSpPr>
            <p:grpSpPr>
              <a:xfrm>
                <a:off x="5264088" y="3188237"/>
                <a:ext cx="37776" cy="32357"/>
                <a:chOff x="5264088" y="3188237"/>
                <a:chExt cx="37776" cy="32357"/>
              </a:xfrm>
            </p:grpSpPr>
            <p:sp>
              <p:nvSpPr>
                <p:cNvPr id="4313" name="Google Shape;4313;p82"/>
                <p:cNvSpPr/>
                <p:nvPr/>
              </p:nvSpPr>
              <p:spPr>
                <a:xfrm>
                  <a:off x="5264088" y="3188237"/>
                  <a:ext cx="37776" cy="32357"/>
                </a:xfrm>
                <a:custGeom>
                  <a:avLst/>
                  <a:gdLst/>
                  <a:ahLst/>
                  <a:cxnLst/>
                  <a:rect l="l" t="t" r="r" b="b"/>
                  <a:pathLst>
                    <a:path w="4803" h="4114" extrusionOk="0">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4" name="Google Shape;4314;p82"/>
                <p:cNvSpPr/>
                <p:nvPr/>
              </p:nvSpPr>
              <p:spPr>
                <a:xfrm>
                  <a:off x="5279212" y="3197943"/>
                  <a:ext cx="13048" cy="13048"/>
                </a:xfrm>
                <a:custGeom>
                  <a:avLst/>
                  <a:gdLst/>
                  <a:ahLst/>
                  <a:cxnLst/>
                  <a:rect l="l" t="t" r="r" b="b"/>
                  <a:pathLst>
                    <a:path w="1659" h="1659" extrusionOk="0">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5" name="Google Shape;4315;p82"/>
              <p:cNvGrpSpPr/>
              <p:nvPr/>
            </p:nvGrpSpPr>
            <p:grpSpPr>
              <a:xfrm>
                <a:off x="5585758" y="3237425"/>
                <a:ext cx="37878" cy="32357"/>
                <a:chOff x="5585758" y="3237425"/>
                <a:chExt cx="37878" cy="32357"/>
              </a:xfrm>
            </p:grpSpPr>
            <p:sp>
              <p:nvSpPr>
                <p:cNvPr id="4316" name="Google Shape;4316;p82"/>
                <p:cNvSpPr/>
                <p:nvPr/>
              </p:nvSpPr>
              <p:spPr>
                <a:xfrm>
                  <a:off x="5585758" y="3237425"/>
                  <a:ext cx="37878" cy="32357"/>
                </a:xfrm>
                <a:custGeom>
                  <a:avLst/>
                  <a:gdLst/>
                  <a:ahLst/>
                  <a:cxnLst/>
                  <a:rect l="l" t="t" r="r" b="b"/>
                  <a:pathLst>
                    <a:path w="4816" h="4114" extrusionOk="0">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7" name="Google Shape;4317;p82"/>
                <p:cNvSpPr/>
                <p:nvPr/>
              </p:nvSpPr>
              <p:spPr>
                <a:xfrm>
                  <a:off x="5598696" y="3247130"/>
                  <a:ext cx="15235" cy="13048"/>
                </a:xfrm>
                <a:custGeom>
                  <a:avLst/>
                  <a:gdLst/>
                  <a:ahLst/>
                  <a:cxnLst/>
                  <a:rect l="l" t="t" r="r" b="b"/>
                  <a:pathLst>
                    <a:path w="1937" h="1659" extrusionOk="0">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8" name="Google Shape;4318;p82"/>
              <p:cNvGrpSpPr/>
              <p:nvPr/>
            </p:nvGrpSpPr>
            <p:grpSpPr>
              <a:xfrm>
                <a:off x="4874196" y="3291088"/>
                <a:ext cx="37878" cy="32451"/>
                <a:chOff x="4874196" y="3291088"/>
                <a:chExt cx="37878" cy="32451"/>
              </a:xfrm>
            </p:grpSpPr>
            <p:sp>
              <p:nvSpPr>
                <p:cNvPr id="4319" name="Google Shape;4319;p82"/>
                <p:cNvSpPr/>
                <p:nvPr/>
              </p:nvSpPr>
              <p:spPr>
                <a:xfrm>
                  <a:off x="4874196"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0" name="Google Shape;4320;p82"/>
                <p:cNvSpPr/>
                <p:nvPr/>
              </p:nvSpPr>
              <p:spPr>
                <a:xfrm>
                  <a:off x="4889328" y="3300793"/>
                  <a:ext cx="13040" cy="13040"/>
                </a:xfrm>
                <a:custGeom>
                  <a:avLst/>
                  <a:gdLst/>
                  <a:ahLst/>
                  <a:cxnLst/>
                  <a:rect l="l" t="t" r="r" b="b"/>
                  <a:pathLst>
                    <a:path w="1658" h="1658" extrusionOk="0">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1" name="Google Shape;4321;p82"/>
              <p:cNvGrpSpPr/>
              <p:nvPr/>
            </p:nvGrpSpPr>
            <p:grpSpPr>
              <a:xfrm>
                <a:off x="5197770" y="3785466"/>
                <a:ext cx="37783" cy="32427"/>
                <a:chOff x="5197770" y="3785466"/>
                <a:chExt cx="37783" cy="32427"/>
              </a:xfrm>
            </p:grpSpPr>
            <p:sp>
              <p:nvSpPr>
                <p:cNvPr id="4322" name="Google Shape;4322;p82"/>
                <p:cNvSpPr/>
                <p:nvPr/>
              </p:nvSpPr>
              <p:spPr>
                <a:xfrm>
                  <a:off x="5197770" y="3785466"/>
                  <a:ext cx="37783" cy="32427"/>
                </a:xfrm>
                <a:custGeom>
                  <a:avLst/>
                  <a:gdLst/>
                  <a:ahLst/>
                  <a:cxnLst/>
                  <a:rect l="l" t="t" r="r" b="b"/>
                  <a:pathLst>
                    <a:path w="4804" h="4123" extrusionOk="0">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3" name="Google Shape;4323;p82"/>
                <p:cNvSpPr/>
                <p:nvPr/>
              </p:nvSpPr>
              <p:spPr>
                <a:xfrm>
                  <a:off x="5212808" y="3795148"/>
                  <a:ext cx="13040" cy="13040"/>
                </a:xfrm>
                <a:custGeom>
                  <a:avLst/>
                  <a:gdLst/>
                  <a:ahLst/>
                  <a:cxnLst/>
                  <a:rect l="l" t="t" r="r" b="b"/>
                  <a:pathLst>
                    <a:path w="1658" h="1658" extrusionOk="0">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4" name="Google Shape;4324;p82"/>
              <p:cNvGrpSpPr/>
              <p:nvPr/>
            </p:nvGrpSpPr>
            <p:grpSpPr>
              <a:xfrm>
                <a:off x="5177699" y="3492117"/>
                <a:ext cx="37776" cy="32357"/>
                <a:chOff x="5177699" y="3492117"/>
                <a:chExt cx="37776" cy="32357"/>
              </a:xfrm>
            </p:grpSpPr>
            <p:sp>
              <p:nvSpPr>
                <p:cNvPr id="4325" name="Google Shape;4325;p82"/>
                <p:cNvSpPr/>
                <p:nvPr/>
              </p:nvSpPr>
              <p:spPr>
                <a:xfrm>
                  <a:off x="5177699" y="3492117"/>
                  <a:ext cx="37776" cy="32357"/>
                </a:xfrm>
                <a:custGeom>
                  <a:avLst/>
                  <a:gdLst/>
                  <a:ahLst/>
                  <a:cxnLst/>
                  <a:rect l="l" t="t" r="r" b="b"/>
                  <a:pathLst>
                    <a:path w="4803" h="4114" extrusionOk="0">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6" name="Google Shape;4326;p82"/>
                <p:cNvSpPr/>
                <p:nvPr/>
              </p:nvSpPr>
              <p:spPr>
                <a:xfrm>
                  <a:off x="5192823" y="3501823"/>
                  <a:ext cx="13048" cy="13048"/>
                </a:xfrm>
                <a:custGeom>
                  <a:avLst/>
                  <a:gdLst/>
                  <a:ahLst/>
                  <a:cxnLst/>
                  <a:rect l="l" t="t" r="r" b="b"/>
                  <a:pathLst>
                    <a:path w="1659" h="1659" extrusionOk="0">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7" name="Google Shape;4327;p82"/>
              <p:cNvGrpSpPr/>
              <p:nvPr/>
            </p:nvGrpSpPr>
            <p:grpSpPr>
              <a:xfrm>
                <a:off x="5349431" y="3622346"/>
                <a:ext cx="37870" cy="32380"/>
                <a:chOff x="5349431" y="3622346"/>
                <a:chExt cx="37870" cy="32380"/>
              </a:xfrm>
            </p:grpSpPr>
            <p:sp>
              <p:nvSpPr>
                <p:cNvPr id="4328" name="Google Shape;4328;p82"/>
                <p:cNvSpPr/>
                <p:nvPr/>
              </p:nvSpPr>
              <p:spPr>
                <a:xfrm>
                  <a:off x="5349431" y="3622346"/>
                  <a:ext cx="37870" cy="32380"/>
                </a:xfrm>
                <a:custGeom>
                  <a:avLst/>
                  <a:gdLst/>
                  <a:ahLst/>
                  <a:cxnLst/>
                  <a:rect l="l" t="t" r="r" b="b"/>
                  <a:pathLst>
                    <a:path w="4815" h="4117" extrusionOk="0">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9" name="Google Shape;4329;p82"/>
                <p:cNvSpPr/>
                <p:nvPr/>
              </p:nvSpPr>
              <p:spPr>
                <a:xfrm>
                  <a:off x="5362369" y="3632075"/>
                  <a:ext cx="15227" cy="13040"/>
                </a:xfrm>
                <a:custGeom>
                  <a:avLst/>
                  <a:gdLst/>
                  <a:ahLst/>
                  <a:cxnLst/>
                  <a:rect l="l" t="t" r="r" b="b"/>
                  <a:pathLst>
                    <a:path w="1936" h="1658" extrusionOk="0">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0" name="Google Shape;4330;p82"/>
              <p:cNvGrpSpPr/>
              <p:nvPr/>
            </p:nvGrpSpPr>
            <p:grpSpPr>
              <a:xfrm>
                <a:off x="5068855" y="3563980"/>
                <a:ext cx="53954" cy="46223"/>
                <a:chOff x="5068855" y="3563980"/>
                <a:chExt cx="53954" cy="46223"/>
              </a:xfrm>
            </p:grpSpPr>
            <p:sp>
              <p:nvSpPr>
                <p:cNvPr id="4331" name="Google Shape;4331;p82"/>
                <p:cNvSpPr/>
                <p:nvPr/>
              </p:nvSpPr>
              <p:spPr>
                <a:xfrm>
                  <a:off x="5068855" y="3563980"/>
                  <a:ext cx="53954" cy="46223"/>
                </a:xfrm>
                <a:custGeom>
                  <a:avLst/>
                  <a:gdLst/>
                  <a:ahLst/>
                  <a:cxnLst/>
                  <a:rect l="l" t="t" r="r" b="b"/>
                  <a:pathLst>
                    <a:path w="6860" h="5877" extrusionOk="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2" name="Google Shape;4332;p82"/>
                <p:cNvSpPr/>
                <p:nvPr/>
              </p:nvSpPr>
              <p:spPr>
                <a:xfrm>
                  <a:off x="5086268" y="3573654"/>
                  <a:ext cx="26835" cy="26843"/>
                </a:xfrm>
                <a:custGeom>
                  <a:avLst/>
                  <a:gdLst/>
                  <a:ahLst/>
                  <a:cxnLst/>
                  <a:rect l="l" t="t" r="r" b="b"/>
                  <a:pathLst>
                    <a:path w="3412" h="3413" extrusionOk="0">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3" name="Google Shape;4333;p82"/>
              <p:cNvGrpSpPr/>
              <p:nvPr/>
            </p:nvGrpSpPr>
            <p:grpSpPr>
              <a:xfrm>
                <a:off x="5037654" y="3392507"/>
                <a:ext cx="37870" cy="32451"/>
                <a:chOff x="5037654" y="3392507"/>
                <a:chExt cx="37870" cy="32451"/>
              </a:xfrm>
            </p:grpSpPr>
            <p:sp>
              <p:nvSpPr>
                <p:cNvPr id="4334" name="Google Shape;4334;p82"/>
                <p:cNvSpPr/>
                <p:nvPr/>
              </p:nvSpPr>
              <p:spPr>
                <a:xfrm>
                  <a:off x="5037654" y="3392507"/>
                  <a:ext cx="37870" cy="32451"/>
                </a:xfrm>
                <a:custGeom>
                  <a:avLst/>
                  <a:gdLst/>
                  <a:ahLst/>
                  <a:cxnLst/>
                  <a:rect l="l" t="t" r="r" b="b"/>
                  <a:pathLst>
                    <a:path w="4815" h="4126" extrusionOk="0">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5" name="Google Shape;4335;p82"/>
                <p:cNvSpPr/>
                <p:nvPr/>
              </p:nvSpPr>
              <p:spPr>
                <a:xfrm>
                  <a:off x="5050592" y="3402213"/>
                  <a:ext cx="15227" cy="13064"/>
                </a:xfrm>
                <a:custGeom>
                  <a:avLst/>
                  <a:gdLst/>
                  <a:ahLst/>
                  <a:cxnLst/>
                  <a:rect l="l" t="t" r="r" b="b"/>
                  <a:pathLst>
                    <a:path w="1936" h="1661" extrusionOk="0">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6" name="Google Shape;4336;p82"/>
              <p:cNvGrpSpPr/>
              <p:nvPr/>
            </p:nvGrpSpPr>
            <p:grpSpPr>
              <a:xfrm>
                <a:off x="5456560" y="3368629"/>
                <a:ext cx="37870" cy="32451"/>
                <a:chOff x="5456560" y="3368629"/>
                <a:chExt cx="37870" cy="32451"/>
              </a:xfrm>
            </p:grpSpPr>
            <p:sp>
              <p:nvSpPr>
                <p:cNvPr id="4337" name="Google Shape;4337;p82"/>
                <p:cNvSpPr/>
                <p:nvPr/>
              </p:nvSpPr>
              <p:spPr>
                <a:xfrm>
                  <a:off x="5456560" y="3368629"/>
                  <a:ext cx="37870" cy="32451"/>
                </a:xfrm>
                <a:custGeom>
                  <a:avLst/>
                  <a:gdLst/>
                  <a:ahLst/>
                  <a:cxnLst/>
                  <a:rect l="l" t="t" r="r" b="b"/>
                  <a:pathLst>
                    <a:path w="4815" h="4126" extrusionOk="0">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8" name="Google Shape;4338;p82"/>
                <p:cNvSpPr/>
                <p:nvPr/>
              </p:nvSpPr>
              <p:spPr>
                <a:xfrm>
                  <a:off x="5469498" y="3378334"/>
                  <a:ext cx="15227" cy="13064"/>
                </a:xfrm>
                <a:custGeom>
                  <a:avLst/>
                  <a:gdLst/>
                  <a:ahLst/>
                  <a:cxnLst/>
                  <a:rect l="l" t="t" r="r" b="b"/>
                  <a:pathLst>
                    <a:path w="1936" h="1661" extrusionOk="0">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9" name="Google Shape;4339;p82"/>
              <p:cNvGrpSpPr/>
              <p:nvPr/>
            </p:nvGrpSpPr>
            <p:grpSpPr>
              <a:xfrm>
                <a:off x="4755749" y="3501516"/>
                <a:ext cx="46246" cy="39608"/>
                <a:chOff x="4755749" y="3501516"/>
                <a:chExt cx="46246" cy="39608"/>
              </a:xfrm>
            </p:grpSpPr>
            <p:sp>
              <p:nvSpPr>
                <p:cNvPr id="4340" name="Google Shape;4340;p82"/>
                <p:cNvSpPr/>
                <p:nvPr/>
              </p:nvSpPr>
              <p:spPr>
                <a:xfrm>
                  <a:off x="4755749" y="3501516"/>
                  <a:ext cx="46246" cy="39608"/>
                </a:xfrm>
                <a:custGeom>
                  <a:avLst/>
                  <a:gdLst/>
                  <a:ahLst/>
                  <a:cxnLst/>
                  <a:rect l="l" t="t" r="r" b="b"/>
                  <a:pathLst>
                    <a:path w="5880" h="5036" extrusionOk="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1" name="Google Shape;4341;p82"/>
                <p:cNvSpPr/>
                <p:nvPr/>
              </p:nvSpPr>
              <p:spPr>
                <a:xfrm>
                  <a:off x="4768687" y="3511245"/>
                  <a:ext cx="23697" cy="20221"/>
                </a:xfrm>
                <a:custGeom>
                  <a:avLst/>
                  <a:gdLst/>
                  <a:ahLst/>
                  <a:cxnLst/>
                  <a:rect l="l" t="t" r="r" b="b"/>
                  <a:pathLst>
                    <a:path w="3013" h="2571" extrusionOk="0">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2" name="Google Shape;4342;p82"/>
              <p:cNvGrpSpPr/>
              <p:nvPr/>
            </p:nvGrpSpPr>
            <p:grpSpPr>
              <a:xfrm>
                <a:off x="4681346" y="3485582"/>
                <a:ext cx="37783" cy="32427"/>
                <a:chOff x="4681346" y="3485582"/>
                <a:chExt cx="37783" cy="32427"/>
              </a:xfrm>
            </p:grpSpPr>
            <p:sp>
              <p:nvSpPr>
                <p:cNvPr id="4343" name="Google Shape;4343;p82"/>
                <p:cNvSpPr/>
                <p:nvPr/>
              </p:nvSpPr>
              <p:spPr>
                <a:xfrm>
                  <a:off x="4681346" y="3485582"/>
                  <a:ext cx="37783" cy="32427"/>
                </a:xfrm>
                <a:custGeom>
                  <a:avLst/>
                  <a:gdLst/>
                  <a:ahLst/>
                  <a:cxnLst/>
                  <a:rect l="l" t="t" r="r" b="b"/>
                  <a:pathLst>
                    <a:path w="4804" h="4123" extrusionOk="0">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4" name="Google Shape;4344;p82"/>
                <p:cNvSpPr/>
                <p:nvPr/>
              </p:nvSpPr>
              <p:spPr>
                <a:xfrm>
                  <a:off x="4696479" y="3495263"/>
                  <a:ext cx="13040" cy="13040"/>
                </a:xfrm>
                <a:custGeom>
                  <a:avLst/>
                  <a:gdLst/>
                  <a:ahLst/>
                  <a:cxnLst/>
                  <a:rect l="l" t="t" r="r" b="b"/>
                  <a:pathLst>
                    <a:path w="1658" h="1658" extrusionOk="0">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5" name="Google Shape;4345;p82"/>
              <p:cNvGrpSpPr/>
              <p:nvPr/>
            </p:nvGrpSpPr>
            <p:grpSpPr>
              <a:xfrm>
                <a:off x="4767067" y="3291088"/>
                <a:ext cx="37878" cy="32451"/>
                <a:chOff x="4767067" y="3291088"/>
                <a:chExt cx="37878" cy="32451"/>
              </a:xfrm>
            </p:grpSpPr>
            <p:sp>
              <p:nvSpPr>
                <p:cNvPr id="4346" name="Google Shape;4346;p82"/>
                <p:cNvSpPr/>
                <p:nvPr/>
              </p:nvSpPr>
              <p:spPr>
                <a:xfrm>
                  <a:off x="4767067"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7" name="Google Shape;4347;p82"/>
                <p:cNvSpPr/>
                <p:nvPr/>
              </p:nvSpPr>
              <p:spPr>
                <a:xfrm>
                  <a:off x="4780036" y="3300888"/>
                  <a:ext cx="15203" cy="13009"/>
                </a:xfrm>
                <a:custGeom>
                  <a:avLst/>
                  <a:gdLst/>
                  <a:ahLst/>
                  <a:cxnLst/>
                  <a:rect l="l" t="t" r="r" b="b"/>
                  <a:pathLst>
                    <a:path w="1933" h="1654" extrusionOk="0">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8" name="Google Shape;4348;p82"/>
              <p:cNvGrpSpPr/>
              <p:nvPr/>
            </p:nvGrpSpPr>
            <p:grpSpPr>
              <a:xfrm>
                <a:off x="4687819" y="3405539"/>
                <a:ext cx="37776" cy="32451"/>
                <a:chOff x="4687819" y="3405539"/>
                <a:chExt cx="37776" cy="32451"/>
              </a:xfrm>
            </p:grpSpPr>
            <p:sp>
              <p:nvSpPr>
                <p:cNvPr id="4349" name="Google Shape;4349;p82"/>
                <p:cNvSpPr/>
                <p:nvPr/>
              </p:nvSpPr>
              <p:spPr>
                <a:xfrm>
                  <a:off x="4687819" y="3405539"/>
                  <a:ext cx="37776" cy="32451"/>
                </a:xfrm>
                <a:custGeom>
                  <a:avLst/>
                  <a:gdLst/>
                  <a:ahLst/>
                  <a:cxnLst/>
                  <a:rect l="l" t="t" r="r" b="b"/>
                  <a:pathLst>
                    <a:path w="4803" h="4126" extrusionOk="0">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0" name="Google Shape;4350;p82"/>
                <p:cNvSpPr/>
                <p:nvPr/>
              </p:nvSpPr>
              <p:spPr>
                <a:xfrm>
                  <a:off x="4702944" y="3415245"/>
                  <a:ext cx="13040" cy="13048"/>
                </a:xfrm>
                <a:custGeom>
                  <a:avLst/>
                  <a:gdLst/>
                  <a:ahLst/>
                  <a:cxnLst/>
                  <a:rect l="l" t="t" r="r" b="b"/>
                  <a:pathLst>
                    <a:path w="1658" h="1659" extrusionOk="0">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1" name="Google Shape;4351;p82"/>
              <p:cNvGrpSpPr/>
              <p:nvPr/>
            </p:nvGrpSpPr>
            <p:grpSpPr>
              <a:xfrm>
                <a:off x="4923101" y="3444809"/>
                <a:ext cx="52813" cy="45318"/>
                <a:chOff x="4923101" y="3444809"/>
                <a:chExt cx="52813" cy="45318"/>
              </a:xfrm>
            </p:grpSpPr>
            <p:sp>
              <p:nvSpPr>
                <p:cNvPr id="4352" name="Google Shape;4352;p82"/>
                <p:cNvSpPr/>
                <p:nvPr/>
              </p:nvSpPr>
              <p:spPr>
                <a:xfrm>
                  <a:off x="4923101" y="3444809"/>
                  <a:ext cx="52813" cy="45318"/>
                </a:xfrm>
                <a:custGeom>
                  <a:avLst/>
                  <a:gdLst/>
                  <a:ahLst/>
                  <a:cxnLst/>
                  <a:rect l="l" t="t" r="r" b="b"/>
                  <a:pathLst>
                    <a:path w="6715" h="5762" extrusionOk="0">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3" name="Google Shape;4353;p82"/>
                <p:cNvSpPr/>
                <p:nvPr/>
              </p:nvSpPr>
              <p:spPr>
                <a:xfrm>
                  <a:off x="4936039" y="3454538"/>
                  <a:ext cx="30265" cy="25915"/>
                </a:xfrm>
                <a:custGeom>
                  <a:avLst/>
                  <a:gdLst/>
                  <a:ahLst/>
                  <a:cxnLst/>
                  <a:rect l="l" t="t" r="r" b="b"/>
                  <a:pathLst>
                    <a:path w="3848" h="3295" extrusionOk="0">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4" name="Google Shape;4354;p82"/>
              <p:cNvGrpSpPr/>
              <p:nvPr/>
            </p:nvGrpSpPr>
            <p:grpSpPr>
              <a:xfrm>
                <a:off x="4846040" y="3654750"/>
                <a:ext cx="31405" cy="26993"/>
                <a:chOff x="4846040" y="3654750"/>
                <a:chExt cx="31405" cy="26993"/>
              </a:xfrm>
            </p:grpSpPr>
            <p:sp>
              <p:nvSpPr>
                <p:cNvPr id="4355" name="Google Shape;4355;p82"/>
                <p:cNvSpPr/>
                <p:nvPr/>
              </p:nvSpPr>
              <p:spPr>
                <a:xfrm>
                  <a:off x="4846040" y="3654750"/>
                  <a:ext cx="31405" cy="26993"/>
                </a:xfrm>
                <a:custGeom>
                  <a:avLst/>
                  <a:gdLst/>
                  <a:ahLst/>
                  <a:cxnLst/>
                  <a:rect l="l" t="t" r="r" b="b"/>
                  <a:pathLst>
                    <a:path w="3993" h="3432" extrusionOk="0">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6" name="Google Shape;4356;p82"/>
                <p:cNvSpPr/>
                <p:nvPr/>
              </p:nvSpPr>
              <p:spPr>
                <a:xfrm>
                  <a:off x="4858883" y="3664424"/>
                  <a:ext cx="8856" cy="7676"/>
                </a:xfrm>
                <a:custGeom>
                  <a:avLst/>
                  <a:gdLst/>
                  <a:ahLst/>
                  <a:cxnLst/>
                  <a:rect l="l" t="t" r="r" b="b"/>
                  <a:pathLst>
                    <a:path w="1126" h="976" extrusionOk="0">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7" name="Google Shape;4357;p82"/>
              <p:cNvGrpSpPr/>
              <p:nvPr/>
            </p:nvGrpSpPr>
            <p:grpSpPr>
              <a:xfrm>
                <a:off x="4925673" y="3691700"/>
                <a:ext cx="40253" cy="34472"/>
                <a:chOff x="4925673" y="3691700"/>
                <a:chExt cx="40253" cy="34472"/>
              </a:xfrm>
            </p:grpSpPr>
            <p:sp>
              <p:nvSpPr>
                <p:cNvPr id="4358" name="Google Shape;4358;p82"/>
                <p:cNvSpPr/>
                <p:nvPr/>
              </p:nvSpPr>
              <p:spPr>
                <a:xfrm>
                  <a:off x="4925673" y="3691700"/>
                  <a:ext cx="40253" cy="34472"/>
                </a:xfrm>
                <a:custGeom>
                  <a:avLst/>
                  <a:gdLst/>
                  <a:ahLst/>
                  <a:cxnLst/>
                  <a:rect l="l" t="t" r="r" b="b"/>
                  <a:pathLst>
                    <a:path w="5118" h="4383" extrusionOk="0">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9" name="Google Shape;4359;p82"/>
                <p:cNvSpPr/>
                <p:nvPr/>
              </p:nvSpPr>
              <p:spPr>
                <a:xfrm>
                  <a:off x="4938516" y="3701334"/>
                  <a:ext cx="17704" cy="15187"/>
                </a:xfrm>
                <a:custGeom>
                  <a:avLst/>
                  <a:gdLst/>
                  <a:ahLst/>
                  <a:cxnLst/>
                  <a:rect l="l" t="t" r="r" b="b"/>
                  <a:pathLst>
                    <a:path w="2251" h="1931" extrusionOk="0">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0" name="Google Shape;4360;p82"/>
              <p:cNvGrpSpPr/>
              <p:nvPr/>
            </p:nvGrpSpPr>
            <p:grpSpPr>
              <a:xfrm>
                <a:off x="4894653" y="3740848"/>
                <a:ext cx="31405" cy="26906"/>
                <a:chOff x="4894653" y="3740848"/>
                <a:chExt cx="31405" cy="26906"/>
              </a:xfrm>
            </p:grpSpPr>
            <p:sp>
              <p:nvSpPr>
                <p:cNvPr id="4361" name="Google Shape;4361;p82"/>
                <p:cNvSpPr/>
                <p:nvPr/>
              </p:nvSpPr>
              <p:spPr>
                <a:xfrm>
                  <a:off x="4894653" y="3740848"/>
                  <a:ext cx="31405" cy="26906"/>
                </a:xfrm>
                <a:custGeom>
                  <a:avLst/>
                  <a:gdLst/>
                  <a:ahLst/>
                  <a:cxnLst/>
                  <a:rect l="l" t="t" r="r" b="b"/>
                  <a:pathLst>
                    <a:path w="3993" h="3421" extrusionOk="0">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2" name="Google Shape;4362;p82"/>
                <p:cNvSpPr/>
                <p:nvPr/>
              </p:nvSpPr>
              <p:spPr>
                <a:xfrm>
                  <a:off x="4907497" y="3750522"/>
                  <a:ext cx="8950" cy="7605"/>
                </a:xfrm>
                <a:custGeom>
                  <a:avLst/>
                  <a:gdLst/>
                  <a:ahLst/>
                  <a:cxnLst/>
                  <a:rect l="l" t="t" r="r" b="b"/>
                  <a:pathLst>
                    <a:path w="1138" h="967" extrusionOk="0">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3" name="Google Shape;4363;p82"/>
              <p:cNvGrpSpPr/>
              <p:nvPr/>
            </p:nvGrpSpPr>
            <p:grpSpPr>
              <a:xfrm>
                <a:off x="4962300" y="3696348"/>
                <a:ext cx="38255" cy="32773"/>
                <a:chOff x="4962300" y="3696348"/>
                <a:chExt cx="38255" cy="32773"/>
              </a:xfrm>
            </p:grpSpPr>
            <p:sp>
              <p:nvSpPr>
                <p:cNvPr id="4364" name="Google Shape;4364;p82"/>
                <p:cNvSpPr/>
                <p:nvPr/>
              </p:nvSpPr>
              <p:spPr>
                <a:xfrm>
                  <a:off x="4962300" y="3696348"/>
                  <a:ext cx="38255" cy="32773"/>
                </a:xfrm>
                <a:custGeom>
                  <a:avLst/>
                  <a:gdLst/>
                  <a:ahLst/>
                  <a:cxnLst/>
                  <a:rect l="l" t="t" r="r" b="b"/>
                  <a:pathLst>
                    <a:path w="4864" h="4167" extrusionOk="0">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5" name="Google Shape;4365;p82"/>
                <p:cNvSpPr/>
                <p:nvPr/>
              </p:nvSpPr>
              <p:spPr>
                <a:xfrm>
                  <a:off x="4975238" y="3706093"/>
                  <a:ext cx="15612" cy="13386"/>
                </a:xfrm>
                <a:custGeom>
                  <a:avLst/>
                  <a:gdLst/>
                  <a:ahLst/>
                  <a:cxnLst/>
                  <a:rect l="l" t="t" r="r" b="b"/>
                  <a:pathLst>
                    <a:path w="1985" h="1702" extrusionOk="0">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6" name="Google Shape;4366;p82"/>
              <p:cNvGrpSpPr/>
              <p:nvPr/>
            </p:nvGrpSpPr>
            <p:grpSpPr>
              <a:xfrm>
                <a:off x="4980185" y="3743349"/>
                <a:ext cx="31499" cy="26969"/>
                <a:chOff x="4980185" y="3743349"/>
                <a:chExt cx="31499" cy="26969"/>
              </a:xfrm>
            </p:grpSpPr>
            <p:sp>
              <p:nvSpPr>
                <p:cNvPr id="4367" name="Google Shape;4367;p82"/>
                <p:cNvSpPr/>
                <p:nvPr/>
              </p:nvSpPr>
              <p:spPr>
                <a:xfrm>
                  <a:off x="4980185" y="3743349"/>
                  <a:ext cx="31499" cy="26969"/>
                </a:xfrm>
                <a:custGeom>
                  <a:avLst/>
                  <a:gdLst/>
                  <a:ahLst/>
                  <a:cxnLst/>
                  <a:rect l="l" t="t" r="r" b="b"/>
                  <a:pathLst>
                    <a:path w="4005" h="3429" extrusionOk="0">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8" name="Google Shape;4368;p82"/>
                <p:cNvSpPr/>
                <p:nvPr/>
              </p:nvSpPr>
              <p:spPr>
                <a:xfrm>
                  <a:off x="4993123" y="3753094"/>
                  <a:ext cx="8856" cy="7605"/>
                </a:xfrm>
                <a:custGeom>
                  <a:avLst/>
                  <a:gdLst/>
                  <a:ahLst/>
                  <a:cxnLst/>
                  <a:rect l="l" t="t" r="r" b="b"/>
                  <a:pathLst>
                    <a:path w="1126" h="967" extrusionOk="0">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9" name="Google Shape;4369;p82"/>
              <p:cNvGrpSpPr/>
              <p:nvPr/>
            </p:nvGrpSpPr>
            <p:grpSpPr>
              <a:xfrm>
                <a:off x="5013768" y="3734312"/>
                <a:ext cx="31499" cy="26969"/>
                <a:chOff x="5013768" y="3734312"/>
                <a:chExt cx="31499" cy="26969"/>
              </a:xfrm>
            </p:grpSpPr>
            <p:sp>
              <p:nvSpPr>
                <p:cNvPr id="4370" name="Google Shape;4370;p82"/>
                <p:cNvSpPr/>
                <p:nvPr/>
              </p:nvSpPr>
              <p:spPr>
                <a:xfrm>
                  <a:off x="5013768" y="3734312"/>
                  <a:ext cx="31499" cy="26969"/>
                </a:xfrm>
                <a:custGeom>
                  <a:avLst/>
                  <a:gdLst/>
                  <a:ahLst/>
                  <a:cxnLst/>
                  <a:rect l="l" t="t" r="r" b="b"/>
                  <a:pathLst>
                    <a:path w="4005" h="3429" extrusionOk="0">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1" name="Google Shape;4371;p82"/>
                <p:cNvSpPr/>
                <p:nvPr/>
              </p:nvSpPr>
              <p:spPr>
                <a:xfrm>
                  <a:off x="5028043" y="3743963"/>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2" name="Google Shape;4372;p82"/>
              <p:cNvGrpSpPr/>
              <p:nvPr/>
            </p:nvGrpSpPr>
            <p:grpSpPr>
              <a:xfrm>
                <a:off x="5036703" y="3764545"/>
                <a:ext cx="31499" cy="26898"/>
                <a:chOff x="5036703" y="3764545"/>
                <a:chExt cx="31499" cy="26898"/>
              </a:xfrm>
            </p:grpSpPr>
            <p:sp>
              <p:nvSpPr>
                <p:cNvPr id="4373" name="Google Shape;4373;p82"/>
                <p:cNvSpPr/>
                <p:nvPr/>
              </p:nvSpPr>
              <p:spPr>
                <a:xfrm>
                  <a:off x="5036703" y="3764545"/>
                  <a:ext cx="31499" cy="26898"/>
                </a:xfrm>
                <a:custGeom>
                  <a:avLst/>
                  <a:gdLst/>
                  <a:ahLst/>
                  <a:cxnLst/>
                  <a:rect l="l" t="t" r="r" b="b"/>
                  <a:pathLst>
                    <a:path w="4005" h="3420" extrusionOk="0">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4" name="Google Shape;4374;p82"/>
                <p:cNvSpPr/>
                <p:nvPr/>
              </p:nvSpPr>
              <p:spPr>
                <a:xfrm>
                  <a:off x="5049641" y="3774211"/>
                  <a:ext cx="8856" cy="7605"/>
                </a:xfrm>
                <a:custGeom>
                  <a:avLst/>
                  <a:gdLst/>
                  <a:ahLst/>
                  <a:cxnLst/>
                  <a:rect l="l" t="t" r="r" b="b"/>
                  <a:pathLst>
                    <a:path w="1126" h="967" extrusionOk="0">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5" name="Google Shape;4375;p82"/>
              <p:cNvGrpSpPr/>
              <p:nvPr/>
            </p:nvGrpSpPr>
            <p:grpSpPr>
              <a:xfrm>
                <a:off x="4953546" y="3768352"/>
                <a:ext cx="31405" cy="26898"/>
                <a:chOff x="4953546" y="3768352"/>
                <a:chExt cx="31405" cy="26898"/>
              </a:xfrm>
            </p:grpSpPr>
            <p:sp>
              <p:nvSpPr>
                <p:cNvPr id="4376" name="Google Shape;4376;p82"/>
                <p:cNvSpPr/>
                <p:nvPr/>
              </p:nvSpPr>
              <p:spPr>
                <a:xfrm>
                  <a:off x="4953546" y="3768352"/>
                  <a:ext cx="31405" cy="26898"/>
                </a:xfrm>
                <a:custGeom>
                  <a:avLst/>
                  <a:gdLst/>
                  <a:ahLst/>
                  <a:cxnLst/>
                  <a:rect l="l" t="t" r="r" b="b"/>
                  <a:pathLst>
                    <a:path w="3993" h="3420" extrusionOk="0">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7" name="Google Shape;4377;p82"/>
                <p:cNvSpPr/>
                <p:nvPr/>
              </p:nvSpPr>
              <p:spPr>
                <a:xfrm>
                  <a:off x="4966390" y="3778018"/>
                  <a:ext cx="8950" cy="7684"/>
                </a:xfrm>
                <a:custGeom>
                  <a:avLst/>
                  <a:gdLst/>
                  <a:ahLst/>
                  <a:cxnLst/>
                  <a:rect l="l" t="t" r="r" b="b"/>
                  <a:pathLst>
                    <a:path w="1138" h="977" extrusionOk="0">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8" name="Google Shape;4378;p82"/>
              <p:cNvGrpSpPr/>
              <p:nvPr/>
            </p:nvGrpSpPr>
            <p:grpSpPr>
              <a:xfrm>
                <a:off x="4964770" y="3814016"/>
                <a:ext cx="31499" cy="26993"/>
                <a:chOff x="4964770" y="3814016"/>
                <a:chExt cx="31499" cy="26993"/>
              </a:xfrm>
            </p:grpSpPr>
            <p:sp>
              <p:nvSpPr>
                <p:cNvPr id="4379" name="Google Shape;4379;p82"/>
                <p:cNvSpPr/>
                <p:nvPr/>
              </p:nvSpPr>
              <p:spPr>
                <a:xfrm>
                  <a:off x="4964770" y="3814016"/>
                  <a:ext cx="31499" cy="26993"/>
                </a:xfrm>
                <a:custGeom>
                  <a:avLst/>
                  <a:gdLst/>
                  <a:ahLst/>
                  <a:cxnLst/>
                  <a:rect l="l" t="t" r="r" b="b"/>
                  <a:pathLst>
                    <a:path w="4005" h="3432" extrusionOk="0">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0" name="Google Shape;4380;p82"/>
                <p:cNvSpPr/>
                <p:nvPr/>
              </p:nvSpPr>
              <p:spPr>
                <a:xfrm>
                  <a:off x="4977715" y="3823690"/>
                  <a:ext cx="8856" cy="7676"/>
                </a:xfrm>
                <a:custGeom>
                  <a:avLst/>
                  <a:gdLst/>
                  <a:ahLst/>
                  <a:cxnLst/>
                  <a:rect l="l" t="t" r="r" b="b"/>
                  <a:pathLst>
                    <a:path w="1126" h="976" extrusionOk="0">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1" name="Google Shape;4381;p82"/>
              <p:cNvGrpSpPr/>
              <p:nvPr/>
            </p:nvGrpSpPr>
            <p:grpSpPr>
              <a:xfrm>
                <a:off x="4923290" y="3800504"/>
                <a:ext cx="31468" cy="26898"/>
                <a:chOff x="4923290" y="3800504"/>
                <a:chExt cx="31468" cy="26898"/>
              </a:xfrm>
            </p:grpSpPr>
            <p:sp>
              <p:nvSpPr>
                <p:cNvPr id="4382" name="Google Shape;4382;p82"/>
                <p:cNvSpPr/>
                <p:nvPr/>
              </p:nvSpPr>
              <p:spPr>
                <a:xfrm>
                  <a:off x="4923290" y="3800504"/>
                  <a:ext cx="31468" cy="26898"/>
                </a:xfrm>
                <a:custGeom>
                  <a:avLst/>
                  <a:gdLst/>
                  <a:ahLst/>
                  <a:cxnLst/>
                  <a:rect l="l" t="t" r="r" b="b"/>
                  <a:pathLst>
                    <a:path w="4001" h="3420" extrusionOk="0">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3" name="Google Shape;4383;p82"/>
                <p:cNvSpPr/>
                <p:nvPr/>
              </p:nvSpPr>
              <p:spPr>
                <a:xfrm>
                  <a:off x="4937470" y="3810178"/>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4" name="Google Shape;4384;p82"/>
              <p:cNvGrpSpPr/>
              <p:nvPr/>
            </p:nvGrpSpPr>
            <p:grpSpPr>
              <a:xfrm>
                <a:off x="5108534" y="3650943"/>
                <a:ext cx="31405" cy="26993"/>
                <a:chOff x="5108534" y="3650943"/>
                <a:chExt cx="31405" cy="26993"/>
              </a:xfrm>
            </p:grpSpPr>
            <p:sp>
              <p:nvSpPr>
                <p:cNvPr id="4385" name="Google Shape;4385;p82"/>
                <p:cNvSpPr/>
                <p:nvPr/>
              </p:nvSpPr>
              <p:spPr>
                <a:xfrm>
                  <a:off x="5108534" y="3650943"/>
                  <a:ext cx="31405" cy="26993"/>
                </a:xfrm>
                <a:custGeom>
                  <a:avLst/>
                  <a:gdLst/>
                  <a:ahLst/>
                  <a:cxnLst/>
                  <a:rect l="l" t="t" r="r" b="b"/>
                  <a:pathLst>
                    <a:path w="3993" h="3432" extrusionOk="0">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6" name="Google Shape;4386;p82"/>
                <p:cNvSpPr/>
                <p:nvPr/>
              </p:nvSpPr>
              <p:spPr>
                <a:xfrm>
                  <a:off x="5122707" y="3660617"/>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7" name="Google Shape;4387;p82"/>
              <p:cNvGrpSpPr/>
              <p:nvPr/>
            </p:nvGrpSpPr>
            <p:grpSpPr>
              <a:xfrm>
                <a:off x="5119380" y="3760739"/>
                <a:ext cx="31499" cy="26993"/>
                <a:chOff x="5119380" y="3760739"/>
                <a:chExt cx="31499" cy="26993"/>
              </a:xfrm>
            </p:grpSpPr>
            <p:sp>
              <p:nvSpPr>
                <p:cNvPr id="4388" name="Google Shape;4388;p82"/>
                <p:cNvSpPr/>
                <p:nvPr/>
              </p:nvSpPr>
              <p:spPr>
                <a:xfrm>
                  <a:off x="5119380" y="3760739"/>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9" name="Google Shape;4389;p82"/>
                <p:cNvSpPr/>
                <p:nvPr/>
              </p:nvSpPr>
              <p:spPr>
                <a:xfrm>
                  <a:off x="5132318" y="3770405"/>
                  <a:ext cx="8856" cy="7653"/>
                </a:xfrm>
                <a:custGeom>
                  <a:avLst/>
                  <a:gdLst/>
                  <a:ahLst/>
                  <a:cxnLst/>
                  <a:rect l="l" t="t" r="r" b="b"/>
                  <a:pathLst>
                    <a:path w="1126" h="973" extrusionOk="0">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0" name="Google Shape;4390;p82"/>
              <p:cNvGrpSpPr/>
              <p:nvPr/>
            </p:nvGrpSpPr>
            <p:grpSpPr>
              <a:xfrm>
                <a:off x="5119380" y="3788235"/>
                <a:ext cx="31499" cy="26993"/>
                <a:chOff x="5119380" y="3788235"/>
                <a:chExt cx="31499" cy="26993"/>
              </a:xfrm>
            </p:grpSpPr>
            <p:sp>
              <p:nvSpPr>
                <p:cNvPr id="4391" name="Google Shape;4391;p82"/>
                <p:cNvSpPr/>
                <p:nvPr/>
              </p:nvSpPr>
              <p:spPr>
                <a:xfrm>
                  <a:off x="5119380" y="3788235"/>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2" name="Google Shape;4392;p82"/>
                <p:cNvSpPr/>
                <p:nvPr/>
              </p:nvSpPr>
              <p:spPr>
                <a:xfrm>
                  <a:off x="5132318" y="3797901"/>
                  <a:ext cx="8856" cy="7605"/>
                </a:xfrm>
                <a:custGeom>
                  <a:avLst/>
                  <a:gdLst/>
                  <a:ahLst/>
                  <a:cxnLst/>
                  <a:rect l="l" t="t" r="r" b="b"/>
                  <a:pathLst>
                    <a:path w="1126" h="967" extrusionOk="0">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3" name="Google Shape;4393;p82"/>
              <p:cNvGrpSpPr/>
              <p:nvPr/>
            </p:nvGrpSpPr>
            <p:grpSpPr>
              <a:xfrm>
                <a:off x="5158005" y="3875284"/>
                <a:ext cx="31405" cy="27001"/>
                <a:chOff x="5158005" y="3875284"/>
                <a:chExt cx="31405" cy="27001"/>
              </a:xfrm>
            </p:grpSpPr>
            <p:sp>
              <p:nvSpPr>
                <p:cNvPr id="4394" name="Google Shape;4394;p82"/>
                <p:cNvSpPr/>
                <p:nvPr/>
              </p:nvSpPr>
              <p:spPr>
                <a:xfrm>
                  <a:off x="5158005" y="3875284"/>
                  <a:ext cx="31405" cy="27001"/>
                </a:xfrm>
                <a:custGeom>
                  <a:avLst/>
                  <a:gdLst/>
                  <a:ahLst/>
                  <a:cxnLst/>
                  <a:rect l="l" t="t" r="r" b="b"/>
                  <a:pathLst>
                    <a:path w="3993" h="3433" extrusionOk="0">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5" name="Google Shape;4395;p82"/>
                <p:cNvSpPr/>
                <p:nvPr/>
              </p:nvSpPr>
              <p:spPr>
                <a:xfrm>
                  <a:off x="5170848" y="3884958"/>
                  <a:ext cx="8950" cy="7645"/>
                </a:xfrm>
                <a:custGeom>
                  <a:avLst/>
                  <a:gdLst/>
                  <a:ahLst/>
                  <a:cxnLst/>
                  <a:rect l="l" t="t" r="r" b="b"/>
                  <a:pathLst>
                    <a:path w="1138" h="972" extrusionOk="0">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6" name="Google Shape;4396;p82"/>
              <p:cNvGrpSpPr/>
              <p:nvPr/>
            </p:nvGrpSpPr>
            <p:grpSpPr>
              <a:xfrm>
                <a:off x="5233163" y="3764545"/>
                <a:ext cx="31499" cy="26898"/>
                <a:chOff x="5233163" y="3764545"/>
                <a:chExt cx="31499" cy="26898"/>
              </a:xfrm>
            </p:grpSpPr>
            <p:sp>
              <p:nvSpPr>
                <p:cNvPr id="4397" name="Google Shape;4397;p82"/>
                <p:cNvSpPr/>
                <p:nvPr/>
              </p:nvSpPr>
              <p:spPr>
                <a:xfrm>
                  <a:off x="5233163" y="3764545"/>
                  <a:ext cx="31499" cy="26898"/>
                </a:xfrm>
                <a:custGeom>
                  <a:avLst/>
                  <a:gdLst/>
                  <a:ahLst/>
                  <a:cxnLst/>
                  <a:rect l="l" t="t" r="r" b="b"/>
                  <a:pathLst>
                    <a:path w="4005" h="3420" extrusionOk="0">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8" name="Google Shape;4398;p82"/>
                <p:cNvSpPr/>
                <p:nvPr/>
              </p:nvSpPr>
              <p:spPr>
                <a:xfrm>
                  <a:off x="5246108" y="3774211"/>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9" name="Google Shape;4399;p82"/>
              <p:cNvGrpSpPr/>
              <p:nvPr/>
            </p:nvGrpSpPr>
            <p:grpSpPr>
              <a:xfrm>
                <a:off x="5276168" y="3805545"/>
                <a:ext cx="31499" cy="26906"/>
                <a:chOff x="5276168" y="3805545"/>
                <a:chExt cx="31499" cy="26906"/>
              </a:xfrm>
            </p:grpSpPr>
            <p:sp>
              <p:nvSpPr>
                <p:cNvPr id="4400" name="Google Shape;4400;p82"/>
                <p:cNvSpPr/>
                <p:nvPr/>
              </p:nvSpPr>
              <p:spPr>
                <a:xfrm>
                  <a:off x="5276168" y="3805545"/>
                  <a:ext cx="31499" cy="26906"/>
                </a:xfrm>
                <a:custGeom>
                  <a:avLst/>
                  <a:gdLst/>
                  <a:ahLst/>
                  <a:cxnLst/>
                  <a:rect l="l" t="t" r="r" b="b"/>
                  <a:pathLst>
                    <a:path w="4005" h="3421" extrusionOk="0">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1" name="Google Shape;4401;p82"/>
                <p:cNvSpPr/>
                <p:nvPr/>
              </p:nvSpPr>
              <p:spPr>
                <a:xfrm>
                  <a:off x="5289106" y="3815219"/>
                  <a:ext cx="8856" cy="7605"/>
                </a:xfrm>
                <a:custGeom>
                  <a:avLst/>
                  <a:gdLst/>
                  <a:ahLst/>
                  <a:cxnLst/>
                  <a:rect l="l" t="t" r="r" b="b"/>
                  <a:pathLst>
                    <a:path w="1126" h="967" extrusionOk="0">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02" name="Google Shape;4402;p82"/>
              <p:cNvGrpSpPr/>
              <p:nvPr/>
            </p:nvGrpSpPr>
            <p:grpSpPr>
              <a:xfrm>
                <a:off x="5294053" y="3851933"/>
                <a:ext cx="31405" cy="26945"/>
                <a:chOff x="5294053" y="3851933"/>
                <a:chExt cx="31405" cy="26945"/>
              </a:xfrm>
            </p:grpSpPr>
            <p:sp>
              <p:nvSpPr>
                <p:cNvPr id="4403" name="Google Shape;4403;p82"/>
                <p:cNvSpPr/>
                <p:nvPr/>
              </p:nvSpPr>
              <p:spPr>
                <a:xfrm>
                  <a:off x="5294053" y="3851933"/>
                  <a:ext cx="31405" cy="26945"/>
                </a:xfrm>
                <a:custGeom>
                  <a:avLst/>
                  <a:gdLst/>
                  <a:ahLst/>
                  <a:cxnLst/>
                  <a:rect l="l" t="t" r="r" b="b"/>
                  <a:pathLst>
                    <a:path w="3993" h="3426" extrusionOk="0">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4" name="Google Shape;4404;p82"/>
                <p:cNvSpPr/>
                <p:nvPr/>
              </p:nvSpPr>
              <p:spPr>
                <a:xfrm>
                  <a:off x="5308234" y="3861552"/>
                  <a:ext cx="7621" cy="7621"/>
                </a:xfrm>
                <a:custGeom>
                  <a:avLst/>
                  <a:gdLst/>
                  <a:ahLst/>
                  <a:cxnLst/>
                  <a:rect l="l" t="t" r="r" b="b"/>
                  <a:pathLst>
                    <a:path w="969" h="969" extrusionOk="0">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05" name="Google Shape;4405;p82"/>
              <p:cNvGrpSpPr/>
              <p:nvPr/>
            </p:nvGrpSpPr>
            <p:grpSpPr>
              <a:xfrm>
                <a:off x="5341723" y="3851902"/>
                <a:ext cx="31405" cy="26977"/>
                <a:chOff x="5341723" y="3851902"/>
                <a:chExt cx="31405" cy="26977"/>
              </a:xfrm>
            </p:grpSpPr>
            <p:sp>
              <p:nvSpPr>
                <p:cNvPr id="4406" name="Google Shape;4406;p82"/>
                <p:cNvSpPr/>
                <p:nvPr/>
              </p:nvSpPr>
              <p:spPr>
                <a:xfrm>
                  <a:off x="5341723" y="3851902"/>
                  <a:ext cx="31405" cy="26977"/>
                </a:xfrm>
                <a:custGeom>
                  <a:avLst/>
                  <a:gdLst/>
                  <a:ahLst/>
                  <a:cxnLst/>
                  <a:rect l="l" t="t" r="r" b="b"/>
                  <a:pathLst>
                    <a:path w="3993" h="3430" extrusionOk="0">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7" name="Google Shape;4407;p82"/>
                <p:cNvSpPr/>
                <p:nvPr/>
              </p:nvSpPr>
              <p:spPr>
                <a:xfrm>
                  <a:off x="5354567" y="3861647"/>
                  <a:ext cx="8950" cy="7590"/>
                </a:xfrm>
                <a:custGeom>
                  <a:avLst/>
                  <a:gdLst/>
                  <a:ahLst/>
                  <a:cxnLst/>
                  <a:rect l="l" t="t" r="r" b="b"/>
                  <a:pathLst>
                    <a:path w="1138" h="965" extrusionOk="0">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08" name="Google Shape;4408;p82"/>
              <p:cNvGrpSpPr/>
              <p:nvPr/>
            </p:nvGrpSpPr>
            <p:grpSpPr>
              <a:xfrm>
                <a:off x="5054871" y="3507855"/>
                <a:ext cx="31405" cy="26993"/>
                <a:chOff x="5054871" y="3507855"/>
                <a:chExt cx="31405" cy="26993"/>
              </a:xfrm>
            </p:grpSpPr>
            <p:sp>
              <p:nvSpPr>
                <p:cNvPr id="4409" name="Google Shape;4409;p82"/>
                <p:cNvSpPr/>
                <p:nvPr/>
              </p:nvSpPr>
              <p:spPr>
                <a:xfrm>
                  <a:off x="5054871" y="3507855"/>
                  <a:ext cx="31405" cy="26993"/>
                </a:xfrm>
                <a:custGeom>
                  <a:avLst/>
                  <a:gdLst/>
                  <a:ahLst/>
                  <a:cxnLst/>
                  <a:rect l="l" t="t" r="r" b="b"/>
                  <a:pathLst>
                    <a:path w="3993" h="3432" extrusionOk="0">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0" name="Google Shape;4410;p82"/>
                <p:cNvSpPr/>
                <p:nvPr/>
              </p:nvSpPr>
              <p:spPr>
                <a:xfrm>
                  <a:off x="5067715" y="3517521"/>
                  <a:ext cx="8950" cy="7605"/>
                </a:xfrm>
                <a:custGeom>
                  <a:avLst/>
                  <a:gdLst/>
                  <a:ahLst/>
                  <a:cxnLst/>
                  <a:rect l="l" t="t" r="r" b="b"/>
                  <a:pathLst>
                    <a:path w="1138" h="967" extrusionOk="0">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1" name="Google Shape;4411;p82"/>
              <p:cNvGrpSpPr/>
              <p:nvPr/>
            </p:nvGrpSpPr>
            <p:grpSpPr>
              <a:xfrm>
                <a:off x="4876579" y="3675325"/>
                <a:ext cx="31405" cy="26969"/>
                <a:chOff x="4876579" y="3675325"/>
                <a:chExt cx="31405" cy="26969"/>
              </a:xfrm>
            </p:grpSpPr>
            <p:sp>
              <p:nvSpPr>
                <p:cNvPr id="4412" name="Google Shape;4412;p82"/>
                <p:cNvSpPr/>
                <p:nvPr/>
              </p:nvSpPr>
              <p:spPr>
                <a:xfrm>
                  <a:off x="4876579" y="3675325"/>
                  <a:ext cx="31405" cy="26969"/>
                </a:xfrm>
                <a:custGeom>
                  <a:avLst/>
                  <a:gdLst/>
                  <a:ahLst/>
                  <a:cxnLst/>
                  <a:rect l="l" t="t" r="r" b="b"/>
                  <a:pathLst>
                    <a:path w="3993" h="3429" extrusionOk="0">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3" name="Google Shape;4413;p82"/>
                <p:cNvSpPr/>
                <p:nvPr/>
              </p:nvSpPr>
              <p:spPr>
                <a:xfrm>
                  <a:off x="4889517" y="3684975"/>
                  <a:ext cx="8856" cy="7676"/>
                </a:xfrm>
                <a:custGeom>
                  <a:avLst/>
                  <a:gdLst/>
                  <a:ahLst/>
                  <a:cxnLst/>
                  <a:rect l="l" t="t" r="r" b="b"/>
                  <a:pathLst>
                    <a:path w="1126" h="976" extrusionOk="0">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4" name="Google Shape;4414;p82"/>
              <p:cNvGrpSpPr/>
              <p:nvPr/>
            </p:nvGrpSpPr>
            <p:grpSpPr>
              <a:xfrm>
                <a:off x="4842233" y="3688333"/>
                <a:ext cx="31405" cy="26993"/>
                <a:chOff x="4842233" y="3688333"/>
                <a:chExt cx="31405" cy="26993"/>
              </a:xfrm>
            </p:grpSpPr>
            <p:sp>
              <p:nvSpPr>
                <p:cNvPr id="4415" name="Google Shape;4415;p82"/>
                <p:cNvSpPr/>
                <p:nvPr/>
              </p:nvSpPr>
              <p:spPr>
                <a:xfrm>
                  <a:off x="4842233" y="3688333"/>
                  <a:ext cx="31405" cy="26993"/>
                </a:xfrm>
                <a:custGeom>
                  <a:avLst/>
                  <a:gdLst/>
                  <a:ahLst/>
                  <a:cxnLst/>
                  <a:rect l="l" t="t" r="r" b="b"/>
                  <a:pathLst>
                    <a:path w="3993" h="3432" extrusionOk="0">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6" name="Google Shape;4416;p82"/>
                <p:cNvSpPr/>
                <p:nvPr/>
              </p:nvSpPr>
              <p:spPr>
                <a:xfrm>
                  <a:off x="4855076" y="3698094"/>
                  <a:ext cx="8856" cy="7590"/>
                </a:xfrm>
                <a:custGeom>
                  <a:avLst/>
                  <a:gdLst/>
                  <a:ahLst/>
                  <a:cxnLst/>
                  <a:rect l="l" t="t" r="r" b="b"/>
                  <a:pathLst>
                    <a:path w="1126" h="965" extrusionOk="0">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7" name="Google Shape;4417;p82"/>
              <p:cNvGrpSpPr/>
              <p:nvPr/>
            </p:nvGrpSpPr>
            <p:grpSpPr>
              <a:xfrm>
                <a:off x="5187876" y="3608032"/>
                <a:ext cx="31405" cy="27001"/>
                <a:chOff x="5187876" y="3608032"/>
                <a:chExt cx="31405" cy="27001"/>
              </a:xfrm>
            </p:grpSpPr>
            <p:sp>
              <p:nvSpPr>
                <p:cNvPr id="4418" name="Google Shape;4418;p82"/>
                <p:cNvSpPr/>
                <p:nvPr/>
              </p:nvSpPr>
              <p:spPr>
                <a:xfrm>
                  <a:off x="5187876" y="3608032"/>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9" name="Google Shape;4419;p82"/>
                <p:cNvSpPr/>
                <p:nvPr/>
              </p:nvSpPr>
              <p:spPr>
                <a:xfrm>
                  <a:off x="5202057" y="3617706"/>
                  <a:ext cx="7621" cy="7621"/>
                </a:xfrm>
                <a:custGeom>
                  <a:avLst/>
                  <a:gdLst/>
                  <a:ahLst/>
                  <a:cxnLst/>
                  <a:rect l="l" t="t" r="r" b="b"/>
                  <a:pathLst>
                    <a:path w="969"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20" name="Google Shape;4420;p82"/>
              <p:cNvSpPr/>
              <p:nvPr/>
            </p:nvSpPr>
            <p:spPr>
              <a:xfrm>
                <a:off x="5142589" y="3410030"/>
                <a:ext cx="42542" cy="36525"/>
              </a:xfrm>
              <a:custGeom>
                <a:avLst/>
                <a:gdLst/>
                <a:ahLst/>
                <a:cxnLst/>
                <a:rect l="l" t="t" r="r" b="b"/>
                <a:pathLst>
                  <a:path w="5409" h="4644" extrusionOk="0">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1" name="Google Shape;4421;p82"/>
              <p:cNvSpPr/>
              <p:nvPr/>
            </p:nvSpPr>
            <p:spPr>
              <a:xfrm>
                <a:off x="5158382" y="3419720"/>
                <a:ext cx="17138" cy="17130"/>
              </a:xfrm>
              <a:custGeom>
                <a:avLst/>
                <a:gdLst/>
                <a:ahLst/>
                <a:cxnLst/>
                <a:rect l="l" t="t" r="r" b="b"/>
                <a:pathLst>
                  <a:path w="2179" h="2178" extrusionOk="0">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22" name="Google Shape;4422;p82"/>
              <p:cNvGrpSpPr/>
              <p:nvPr/>
            </p:nvGrpSpPr>
            <p:grpSpPr>
              <a:xfrm>
                <a:off x="5269224" y="3304167"/>
                <a:ext cx="40253" cy="34402"/>
                <a:chOff x="5269224" y="3304167"/>
                <a:chExt cx="40253" cy="34402"/>
              </a:xfrm>
            </p:grpSpPr>
            <p:sp>
              <p:nvSpPr>
                <p:cNvPr id="4423" name="Google Shape;4423;p82"/>
                <p:cNvSpPr/>
                <p:nvPr/>
              </p:nvSpPr>
              <p:spPr>
                <a:xfrm>
                  <a:off x="5269224" y="3304167"/>
                  <a:ext cx="40253" cy="34402"/>
                </a:xfrm>
                <a:custGeom>
                  <a:avLst/>
                  <a:gdLst/>
                  <a:ahLst/>
                  <a:cxnLst/>
                  <a:rect l="l" t="t" r="r" b="b"/>
                  <a:pathLst>
                    <a:path w="5118" h="4374" extrusionOk="0">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4" name="Google Shape;4424;p82"/>
                <p:cNvSpPr/>
                <p:nvPr/>
              </p:nvSpPr>
              <p:spPr>
                <a:xfrm>
                  <a:off x="5284639" y="3313826"/>
                  <a:ext cx="15132" cy="15140"/>
                </a:xfrm>
                <a:custGeom>
                  <a:avLst/>
                  <a:gdLst/>
                  <a:ahLst/>
                  <a:cxnLst/>
                  <a:rect l="l" t="t" r="r" b="b"/>
                  <a:pathLst>
                    <a:path w="1924" h="1925" extrusionOk="0">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5" name="Google Shape;4425;p82"/>
              <p:cNvGrpSpPr/>
              <p:nvPr/>
            </p:nvGrpSpPr>
            <p:grpSpPr>
              <a:xfrm>
                <a:off x="5327354" y="3476615"/>
                <a:ext cx="49864" cy="42723"/>
                <a:chOff x="5327354" y="3476615"/>
                <a:chExt cx="49864" cy="42723"/>
              </a:xfrm>
            </p:grpSpPr>
            <p:sp>
              <p:nvSpPr>
                <p:cNvPr id="4426" name="Google Shape;4426;p82"/>
                <p:cNvSpPr/>
                <p:nvPr/>
              </p:nvSpPr>
              <p:spPr>
                <a:xfrm>
                  <a:off x="5327354" y="3476615"/>
                  <a:ext cx="49864" cy="42723"/>
                </a:xfrm>
                <a:custGeom>
                  <a:avLst/>
                  <a:gdLst/>
                  <a:ahLst/>
                  <a:cxnLst/>
                  <a:rect l="l" t="t" r="r" b="b"/>
                  <a:pathLst>
                    <a:path w="6340" h="5432" extrusionOk="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7" name="Google Shape;4427;p82"/>
                <p:cNvSpPr/>
                <p:nvPr/>
              </p:nvSpPr>
              <p:spPr>
                <a:xfrm>
                  <a:off x="5340197" y="3486321"/>
                  <a:ext cx="27315" cy="23406"/>
                </a:xfrm>
                <a:custGeom>
                  <a:avLst/>
                  <a:gdLst/>
                  <a:ahLst/>
                  <a:cxnLst/>
                  <a:rect l="l" t="t" r="r" b="b"/>
                  <a:pathLst>
                    <a:path w="3473" h="2976" extrusionOk="0">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28" name="Google Shape;4428;p82"/>
              <p:cNvSpPr/>
              <p:nvPr/>
            </p:nvSpPr>
            <p:spPr>
              <a:xfrm>
                <a:off x="5290255" y="3703080"/>
                <a:ext cx="31397" cy="26898"/>
              </a:xfrm>
              <a:custGeom>
                <a:avLst/>
                <a:gdLst/>
                <a:ahLst/>
                <a:cxnLst/>
                <a:rect l="l" t="t" r="r" b="b"/>
                <a:pathLst>
                  <a:path w="3992" h="3420" extrusionOk="0">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9" name="Google Shape;4429;p82"/>
              <p:cNvSpPr/>
              <p:nvPr/>
            </p:nvSpPr>
            <p:spPr>
              <a:xfrm>
                <a:off x="5304427" y="3712754"/>
                <a:ext cx="7621" cy="7621"/>
              </a:xfrm>
              <a:custGeom>
                <a:avLst/>
                <a:gdLst/>
                <a:ahLst/>
                <a:cxnLst/>
                <a:rect l="l" t="t" r="r" b="b"/>
                <a:pathLst>
                  <a:path w="969"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30" name="Google Shape;4430;p82"/>
              <p:cNvGrpSpPr/>
              <p:nvPr/>
            </p:nvGrpSpPr>
            <p:grpSpPr>
              <a:xfrm>
                <a:off x="5341723" y="3775957"/>
                <a:ext cx="31405" cy="26898"/>
                <a:chOff x="5341723" y="3775957"/>
                <a:chExt cx="31405" cy="26898"/>
              </a:xfrm>
            </p:grpSpPr>
            <p:sp>
              <p:nvSpPr>
                <p:cNvPr id="4431" name="Google Shape;4431;p82"/>
                <p:cNvSpPr/>
                <p:nvPr/>
              </p:nvSpPr>
              <p:spPr>
                <a:xfrm>
                  <a:off x="5341723" y="3775957"/>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2" name="Google Shape;4432;p82"/>
                <p:cNvSpPr/>
                <p:nvPr/>
              </p:nvSpPr>
              <p:spPr>
                <a:xfrm>
                  <a:off x="5354567" y="3785631"/>
                  <a:ext cx="8950" cy="7605"/>
                </a:xfrm>
                <a:custGeom>
                  <a:avLst/>
                  <a:gdLst/>
                  <a:ahLst/>
                  <a:cxnLst/>
                  <a:rect l="l" t="t" r="r" b="b"/>
                  <a:pathLst>
                    <a:path w="1138" h="967" extrusionOk="0">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3" name="Google Shape;4433;p82"/>
              <p:cNvGrpSpPr/>
              <p:nvPr/>
            </p:nvGrpSpPr>
            <p:grpSpPr>
              <a:xfrm>
                <a:off x="5439053" y="3699274"/>
                <a:ext cx="31405" cy="26898"/>
                <a:chOff x="5439053" y="3699274"/>
                <a:chExt cx="31405" cy="26898"/>
              </a:xfrm>
            </p:grpSpPr>
            <p:sp>
              <p:nvSpPr>
                <p:cNvPr id="4434" name="Google Shape;4434;p82"/>
                <p:cNvSpPr/>
                <p:nvPr/>
              </p:nvSpPr>
              <p:spPr>
                <a:xfrm>
                  <a:off x="5439053" y="3699274"/>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5" name="Google Shape;4435;p82"/>
                <p:cNvSpPr/>
                <p:nvPr/>
              </p:nvSpPr>
              <p:spPr>
                <a:xfrm>
                  <a:off x="5453225" y="3708948"/>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6" name="Google Shape;4436;p82"/>
              <p:cNvGrpSpPr/>
              <p:nvPr/>
            </p:nvGrpSpPr>
            <p:grpSpPr>
              <a:xfrm>
                <a:off x="5412414" y="3622307"/>
                <a:ext cx="31499" cy="26993"/>
                <a:chOff x="5412414" y="3622307"/>
                <a:chExt cx="31499" cy="26993"/>
              </a:xfrm>
            </p:grpSpPr>
            <p:sp>
              <p:nvSpPr>
                <p:cNvPr id="4437" name="Google Shape;4437;p82"/>
                <p:cNvSpPr/>
                <p:nvPr/>
              </p:nvSpPr>
              <p:spPr>
                <a:xfrm>
                  <a:off x="5412414" y="3622307"/>
                  <a:ext cx="31499" cy="26993"/>
                </a:xfrm>
                <a:custGeom>
                  <a:avLst/>
                  <a:gdLst/>
                  <a:ahLst/>
                  <a:cxnLst/>
                  <a:rect l="l" t="t" r="r" b="b"/>
                  <a:pathLst>
                    <a:path w="4005" h="3432" extrusionOk="0">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8" name="Google Shape;4438;p82"/>
                <p:cNvSpPr/>
                <p:nvPr/>
              </p:nvSpPr>
              <p:spPr>
                <a:xfrm>
                  <a:off x="5426681" y="3632075"/>
                  <a:ext cx="7527" cy="7519"/>
                </a:xfrm>
                <a:custGeom>
                  <a:avLst/>
                  <a:gdLst/>
                  <a:ahLst/>
                  <a:cxnLst/>
                  <a:rect l="l" t="t" r="r" b="b"/>
                  <a:pathLst>
                    <a:path w="957" h="956" extrusionOk="0">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9" name="Google Shape;4439;p82"/>
              <p:cNvGrpSpPr/>
              <p:nvPr/>
            </p:nvGrpSpPr>
            <p:grpSpPr>
              <a:xfrm>
                <a:off x="5476254" y="3473949"/>
                <a:ext cx="26835" cy="26930"/>
                <a:chOff x="5476254" y="3473949"/>
                <a:chExt cx="26835" cy="26930"/>
              </a:xfrm>
            </p:grpSpPr>
            <p:sp>
              <p:nvSpPr>
                <p:cNvPr id="4440" name="Google Shape;4440;p82"/>
                <p:cNvSpPr/>
                <p:nvPr/>
              </p:nvSpPr>
              <p:spPr>
                <a:xfrm>
                  <a:off x="5476254" y="3473949"/>
                  <a:ext cx="26835" cy="26930"/>
                </a:xfrm>
                <a:custGeom>
                  <a:avLst/>
                  <a:gdLst/>
                  <a:ahLst/>
                  <a:cxnLst/>
                  <a:rect l="l" t="t" r="r" b="b"/>
                  <a:pathLst>
                    <a:path w="3412" h="3424" extrusionOk="0">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1" name="Google Shape;4441;p82"/>
                <p:cNvSpPr/>
                <p:nvPr/>
              </p:nvSpPr>
              <p:spPr>
                <a:xfrm>
                  <a:off x="5485857" y="3483655"/>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2" name="Google Shape;4442;p82"/>
              <p:cNvGrpSpPr/>
              <p:nvPr/>
            </p:nvGrpSpPr>
            <p:grpSpPr>
              <a:xfrm>
                <a:off x="5564547" y="3481594"/>
                <a:ext cx="31397" cy="26898"/>
                <a:chOff x="5564547" y="3481594"/>
                <a:chExt cx="31397" cy="26898"/>
              </a:xfrm>
            </p:grpSpPr>
            <p:sp>
              <p:nvSpPr>
                <p:cNvPr id="4443" name="Google Shape;4443;p82"/>
                <p:cNvSpPr/>
                <p:nvPr/>
              </p:nvSpPr>
              <p:spPr>
                <a:xfrm>
                  <a:off x="5564547" y="3481594"/>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4" name="Google Shape;4444;p82"/>
                <p:cNvSpPr/>
                <p:nvPr/>
              </p:nvSpPr>
              <p:spPr>
                <a:xfrm>
                  <a:off x="5578719" y="3491268"/>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5" name="Google Shape;4445;p82"/>
              <p:cNvGrpSpPr/>
              <p:nvPr/>
            </p:nvGrpSpPr>
            <p:grpSpPr>
              <a:xfrm>
                <a:off x="5534101" y="3470174"/>
                <a:ext cx="31397" cy="26906"/>
                <a:chOff x="5534101" y="3470174"/>
                <a:chExt cx="31397" cy="26906"/>
              </a:xfrm>
            </p:grpSpPr>
            <p:sp>
              <p:nvSpPr>
                <p:cNvPr id="4446" name="Google Shape;4446;p82"/>
                <p:cNvSpPr/>
                <p:nvPr/>
              </p:nvSpPr>
              <p:spPr>
                <a:xfrm>
                  <a:off x="5534101" y="3470174"/>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7" name="Google Shape;4447;p82"/>
                <p:cNvSpPr/>
                <p:nvPr/>
              </p:nvSpPr>
              <p:spPr>
                <a:xfrm>
                  <a:off x="5546945" y="3479848"/>
                  <a:ext cx="8950" cy="7582"/>
                </a:xfrm>
                <a:custGeom>
                  <a:avLst/>
                  <a:gdLst/>
                  <a:ahLst/>
                  <a:cxnLst/>
                  <a:rect l="l" t="t" r="r" b="b"/>
                  <a:pathLst>
                    <a:path w="1138" h="964" extrusionOk="0">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8" name="Google Shape;4448;p82"/>
              <p:cNvGrpSpPr/>
              <p:nvPr/>
            </p:nvGrpSpPr>
            <p:grpSpPr>
              <a:xfrm>
                <a:off x="5610879" y="3314486"/>
                <a:ext cx="31499" cy="26938"/>
                <a:chOff x="5610879" y="3314486"/>
                <a:chExt cx="31499" cy="26938"/>
              </a:xfrm>
            </p:grpSpPr>
            <p:sp>
              <p:nvSpPr>
                <p:cNvPr id="4449" name="Google Shape;4449;p82"/>
                <p:cNvSpPr/>
                <p:nvPr/>
              </p:nvSpPr>
              <p:spPr>
                <a:xfrm>
                  <a:off x="5610879" y="3314486"/>
                  <a:ext cx="31499" cy="26938"/>
                </a:xfrm>
                <a:custGeom>
                  <a:avLst/>
                  <a:gdLst/>
                  <a:ahLst/>
                  <a:cxnLst/>
                  <a:rect l="l" t="t" r="r" b="b"/>
                  <a:pathLst>
                    <a:path w="4005" h="3425" extrusionOk="0">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0" name="Google Shape;4450;p82"/>
                <p:cNvSpPr/>
                <p:nvPr/>
              </p:nvSpPr>
              <p:spPr>
                <a:xfrm>
                  <a:off x="5623817" y="3324192"/>
                  <a:ext cx="8950" cy="7590"/>
                </a:xfrm>
                <a:custGeom>
                  <a:avLst/>
                  <a:gdLst/>
                  <a:ahLst/>
                  <a:cxnLst/>
                  <a:rect l="l" t="t" r="r" b="b"/>
                  <a:pathLst>
                    <a:path w="1138" h="965" extrusionOk="0">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1" name="Google Shape;4451;p82"/>
              <p:cNvGrpSpPr/>
              <p:nvPr/>
            </p:nvGrpSpPr>
            <p:grpSpPr>
              <a:xfrm>
                <a:off x="4834525" y="3501382"/>
                <a:ext cx="31499" cy="26898"/>
                <a:chOff x="4834525" y="3501382"/>
                <a:chExt cx="31499" cy="26898"/>
              </a:xfrm>
            </p:grpSpPr>
            <p:sp>
              <p:nvSpPr>
                <p:cNvPr id="4452" name="Google Shape;4452;p82"/>
                <p:cNvSpPr/>
                <p:nvPr/>
              </p:nvSpPr>
              <p:spPr>
                <a:xfrm>
                  <a:off x="4834525" y="3501382"/>
                  <a:ext cx="31499" cy="26898"/>
                </a:xfrm>
                <a:custGeom>
                  <a:avLst/>
                  <a:gdLst/>
                  <a:ahLst/>
                  <a:cxnLst/>
                  <a:rect l="l" t="t" r="r" b="b"/>
                  <a:pathLst>
                    <a:path w="4005" h="3420" extrusionOk="0">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3" name="Google Shape;4453;p82"/>
                <p:cNvSpPr/>
                <p:nvPr/>
              </p:nvSpPr>
              <p:spPr>
                <a:xfrm>
                  <a:off x="4847463" y="3511056"/>
                  <a:ext cx="8950" cy="7605"/>
                </a:xfrm>
                <a:custGeom>
                  <a:avLst/>
                  <a:gdLst/>
                  <a:ahLst/>
                  <a:cxnLst/>
                  <a:rect l="l" t="t" r="r" b="b"/>
                  <a:pathLst>
                    <a:path w="1138" h="967" extrusionOk="0">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4" name="Google Shape;4454;p82"/>
              <p:cNvGrpSpPr/>
              <p:nvPr/>
            </p:nvGrpSpPr>
            <p:grpSpPr>
              <a:xfrm>
                <a:off x="4898460" y="3580158"/>
                <a:ext cx="31405" cy="26898"/>
                <a:chOff x="4898460" y="3580158"/>
                <a:chExt cx="31405" cy="26898"/>
              </a:xfrm>
            </p:grpSpPr>
            <p:sp>
              <p:nvSpPr>
                <p:cNvPr id="4455" name="Google Shape;4455;p82"/>
                <p:cNvSpPr/>
                <p:nvPr/>
              </p:nvSpPr>
              <p:spPr>
                <a:xfrm>
                  <a:off x="4898460" y="3580158"/>
                  <a:ext cx="31405" cy="26898"/>
                </a:xfrm>
                <a:custGeom>
                  <a:avLst/>
                  <a:gdLst/>
                  <a:ahLst/>
                  <a:cxnLst/>
                  <a:rect l="l" t="t" r="r" b="b"/>
                  <a:pathLst>
                    <a:path w="3993" h="3420" extrusionOk="0">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6" name="Google Shape;4456;p82"/>
                <p:cNvSpPr/>
                <p:nvPr/>
              </p:nvSpPr>
              <p:spPr>
                <a:xfrm>
                  <a:off x="4911303" y="3589832"/>
                  <a:ext cx="8950" cy="7605"/>
                </a:xfrm>
                <a:custGeom>
                  <a:avLst/>
                  <a:gdLst/>
                  <a:ahLst/>
                  <a:cxnLst/>
                  <a:rect l="l" t="t" r="r" b="b"/>
                  <a:pathLst>
                    <a:path w="1138" h="967" extrusionOk="0">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7" name="Google Shape;4457;p82"/>
              <p:cNvGrpSpPr/>
              <p:nvPr/>
            </p:nvGrpSpPr>
            <p:grpSpPr>
              <a:xfrm>
                <a:off x="4882667" y="3608032"/>
                <a:ext cx="31499" cy="27001"/>
                <a:chOff x="4882667" y="3608032"/>
                <a:chExt cx="31499" cy="27001"/>
              </a:xfrm>
            </p:grpSpPr>
            <p:sp>
              <p:nvSpPr>
                <p:cNvPr id="4458" name="Google Shape;4458;p82"/>
                <p:cNvSpPr/>
                <p:nvPr/>
              </p:nvSpPr>
              <p:spPr>
                <a:xfrm>
                  <a:off x="4882667" y="3608032"/>
                  <a:ext cx="31499" cy="27001"/>
                </a:xfrm>
                <a:custGeom>
                  <a:avLst/>
                  <a:gdLst/>
                  <a:ahLst/>
                  <a:cxnLst/>
                  <a:rect l="l" t="t" r="r" b="b"/>
                  <a:pathLst>
                    <a:path w="4005" h="3433" extrusionOk="0">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9" name="Google Shape;4459;p82"/>
                <p:cNvSpPr/>
                <p:nvPr/>
              </p:nvSpPr>
              <p:spPr>
                <a:xfrm>
                  <a:off x="4895605" y="3617706"/>
                  <a:ext cx="8950" cy="7653"/>
                </a:xfrm>
                <a:custGeom>
                  <a:avLst/>
                  <a:gdLst/>
                  <a:ahLst/>
                  <a:cxnLst/>
                  <a:rect l="l" t="t" r="r" b="b"/>
                  <a:pathLst>
                    <a:path w="1138" h="973" extrusionOk="0">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0" name="Google Shape;4460;p82"/>
              <p:cNvGrpSpPr/>
              <p:nvPr/>
            </p:nvGrpSpPr>
            <p:grpSpPr>
              <a:xfrm>
                <a:off x="4843373" y="3631407"/>
                <a:ext cx="16273" cy="16186"/>
                <a:chOff x="4843373" y="3631407"/>
                <a:chExt cx="16273" cy="16186"/>
              </a:xfrm>
            </p:grpSpPr>
            <p:sp>
              <p:nvSpPr>
                <p:cNvPr id="4461" name="Google Shape;4461;p82"/>
                <p:cNvSpPr/>
                <p:nvPr/>
              </p:nvSpPr>
              <p:spPr>
                <a:xfrm>
                  <a:off x="4843373" y="3631407"/>
                  <a:ext cx="16273" cy="16186"/>
                </a:xfrm>
                <a:custGeom>
                  <a:avLst/>
                  <a:gdLst/>
                  <a:ahLst/>
                  <a:cxnLst/>
                  <a:rect l="l" t="t" r="r" b="b"/>
                  <a:pathLst>
                    <a:path w="2069" h="2058" extrusionOk="0">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2" name="Google Shape;4462;p82"/>
                <p:cNvSpPr/>
                <p:nvPr/>
              </p:nvSpPr>
              <p:spPr>
                <a:xfrm>
                  <a:off x="4849178" y="3637211"/>
                  <a:ext cx="4672" cy="4577"/>
                </a:xfrm>
                <a:custGeom>
                  <a:avLst/>
                  <a:gdLst/>
                  <a:ahLst/>
                  <a:cxnLst/>
                  <a:rect l="l" t="t" r="r" b="b"/>
                  <a:pathLst>
                    <a:path w="594" h="582" extrusionOk="0">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3" name="Google Shape;4463;p82"/>
              <p:cNvGrpSpPr/>
              <p:nvPr/>
            </p:nvGrpSpPr>
            <p:grpSpPr>
              <a:xfrm>
                <a:off x="4727773" y="3591578"/>
                <a:ext cx="31499" cy="26898"/>
                <a:chOff x="4727773" y="3591578"/>
                <a:chExt cx="31499" cy="26898"/>
              </a:xfrm>
            </p:grpSpPr>
            <p:sp>
              <p:nvSpPr>
                <p:cNvPr id="4464" name="Google Shape;4464;p82"/>
                <p:cNvSpPr/>
                <p:nvPr/>
              </p:nvSpPr>
              <p:spPr>
                <a:xfrm>
                  <a:off x="4727773" y="3591578"/>
                  <a:ext cx="31499" cy="26898"/>
                </a:xfrm>
                <a:custGeom>
                  <a:avLst/>
                  <a:gdLst/>
                  <a:ahLst/>
                  <a:cxnLst/>
                  <a:rect l="l" t="t" r="r" b="b"/>
                  <a:pathLst>
                    <a:path w="4005" h="3420" extrusionOk="0">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5" name="Google Shape;4465;p82"/>
                <p:cNvSpPr/>
                <p:nvPr/>
              </p:nvSpPr>
              <p:spPr>
                <a:xfrm>
                  <a:off x="4740719" y="3601244"/>
                  <a:ext cx="8856" cy="7590"/>
                </a:xfrm>
                <a:custGeom>
                  <a:avLst/>
                  <a:gdLst/>
                  <a:ahLst/>
                  <a:cxnLst/>
                  <a:rect l="l" t="t" r="r" b="b"/>
                  <a:pathLst>
                    <a:path w="1126" h="965" extrusionOk="0">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66" name="Google Shape;4466;p82"/>
              <p:cNvSpPr/>
              <p:nvPr/>
            </p:nvSpPr>
            <p:spPr>
              <a:xfrm>
                <a:off x="4652041" y="3622590"/>
                <a:ext cx="31405" cy="26906"/>
              </a:xfrm>
              <a:custGeom>
                <a:avLst/>
                <a:gdLst/>
                <a:ahLst/>
                <a:cxnLst/>
                <a:rect l="l" t="t" r="r" b="b"/>
                <a:pathLst>
                  <a:path w="3993" h="3421" extrusionOk="0">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7" name="Google Shape;4467;p82"/>
              <p:cNvSpPr/>
              <p:nvPr/>
            </p:nvSpPr>
            <p:spPr>
              <a:xfrm>
                <a:off x="4666222" y="3632264"/>
                <a:ext cx="7613" cy="7621"/>
              </a:xfrm>
              <a:custGeom>
                <a:avLst/>
                <a:gdLst/>
                <a:ahLst/>
                <a:cxnLst/>
                <a:rect l="l" t="t" r="r" b="b"/>
                <a:pathLst>
                  <a:path w="968"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68" name="Google Shape;4468;p82"/>
              <p:cNvGrpSpPr/>
              <p:nvPr/>
            </p:nvGrpSpPr>
            <p:grpSpPr>
              <a:xfrm>
                <a:off x="4609421" y="3577398"/>
                <a:ext cx="31499" cy="27001"/>
                <a:chOff x="4609421" y="3577398"/>
                <a:chExt cx="31499" cy="27001"/>
              </a:xfrm>
            </p:grpSpPr>
            <p:sp>
              <p:nvSpPr>
                <p:cNvPr id="4469" name="Google Shape;4469;p82"/>
                <p:cNvSpPr/>
                <p:nvPr/>
              </p:nvSpPr>
              <p:spPr>
                <a:xfrm>
                  <a:off x="4609421" y="3577398"/>
                  <a:ext cx="31499" cy="27001"/>
                </a:xfrm>
                <a:custGeom>
                  <a:avLst/>
                  <a:gdLst/>
                  <a:ahLst/>
                  <a:cxnLst/>
                  <a:rect l="l" t="t" r="r" b="b"/>
                  <a:pathLst>
                    <a:path w="4005" h="3433" extrusionOk="0">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0" name="Google Shape;4470;p82"/>
                <p:cNvSpPr/>
                <p:nvPr/>
              </p:nvSpPr>
              <p:spPr>
                <a:xfrm>
                  <a:off x="4623594" y="3587072"/>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71" name="Google Shape;4471;p82"/>
              <p:cNvGrpSpPr/>
              <p:nvPr/>
            </p:nvGrpSpPr>
            <p:grpSpPr>
              <a:xfrm>
                <a:off x="4649289" y="3577398"/>
                <a:ext cx="31499" cy="27001"/>
                <a:chOff x="4649289" y="3577398"/>
                <a:chExt cx="31499" cy="27001"/>
              </a:xfrm>
            </p:grpSpPr>
            <p:sp>
              <p:nvSpPr>
                <p:cNvPr id="4472" name="Google Shape;4472;p82"/>
                <p:cNvSpPr/>
                <p:nvPr/>
              </p:nvSpPr>
              <p:spPr>
                <a:xfrm>
                  <a:off x="4649289" y="3577398"/>
                  <a:ext cx="31499" cy="27001"/>
                </a:xfrm>
                <a:custGeom>
                  <a:avLst/>
                  <a:gdLst/>
                  <a:ahLst/>
                  <a:cxnLst/>
                  <a:rect l="l" t="t" r="r" b="b"/>
                  <a:pathLst>
                    <a:path w="4005" h="3433" extrusionOk="0">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3" name="Google Shape;4473;p82"/>
                <p:cNvSpPr/>
                <p:nvPr/>
              </p:nvSpPr>
              <p:spPr>
                <a:xfrm>
                  <a:off x="4662227" y="3587072"/>
                  <a:ext cx="8856" cy="7676"/>
                </a:xfrm>
                <a:custGeom>
                  <a:avLst/>
                  <a:gdLst/>
                  <a:ahLst/>
                  <a:cxnLst/>
                  <a:rect l="l" t="t" r="r" b="b"/>
                  <a:pathLst>
                    <a:path w="1126" h="976" extrusionOk="0">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74" name="Google Shape;4474;p82"/>
              <p:cNvGrpSpPr/>
              <p:nvPr/>
            </p:nvGrpSpPr>
            <p:grpSpPr>
              <a:xfrm>
                <a:off x="4605614" y="3639523"/>
                <a:ext cx="31499" cy="26906"/>
                <a:chOff x="4605614" y="3639523"/>
                <a:chExt cx="31499" cy="26906"/>
              </a:xfrm>
            </p:grpSpPr>
            <p:sp>
              <p:nvSpPr>
                <p:cNvPr id="4475" name="Google Shape;4475;p82"/>
                <p:cNvSpPr/>
                <p:nvPr/>
              </p:nvSpPr>
              <p:spPr>
                <a:xfrm>
                  <a:off x="4605614" y="3639523"/>
                  <a:ext cx="31499" cy="26906"/>
                </a:xfrm>
                <a:custGeom>
                  <a:avLst/>
                  <a:gdLst/>
                  <a:ahLst/>
                  <a:cxnLst/>
                  <a:rect l="l" t="t" r="r" b="b"/>
                  <a:pathLst>
                    <a:path w="4005" h="3421" extrusionOk="0">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6" name="Google Shape;4476;p82"/>
                <p:cNvSpPr/>
                <p:nvPr/>
              </p:nvSpPr>
              <p:spPr>
                <a:xfrm>
                  <a:off x="4619795" y="3649197"/>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77" name="Google Shape;4477;p82"/>
              <p:cNvGrpSpPr/>
              <p:nvPr/>
            </p:nvGrpSpPr>
            <p:grpSpPr>
              <a:xfrm>
                <a:off x="4785149" y="3618846"/>
                <a:ext cx="26930" cy="26843"/>
                <a:chOff x="4785149" y="3618846"/>
                <a:chExt cx="26930" cy="26843"/>
              </a:xfrm>
            </p:grpSpPr>
            <p:sp>
              <p:nvSpPr>
                <p:cNvPr id="4478" name="Google Shape;4478;p82"/>
                <p:cNvSpPr/>
                <p:nvPr/>
              </p:nvSpPr>
              <p:spPr>
                <a:xfrm>
                  <a:off x="4785149" y="3618846"/>
                  <a:ext cx="26930" cy="26843"/>
                </a:xfrm>
                <a:custGeom>
                  <a:avLst/>
                  <a:gdLst/>
                  <a:ahLst/>
                  <a:cxnLst/>
                  <a:rect l="l" t="t" r="r" b="b"/>
                  <a:pathLst>
                    <a:path w="3424" h="3413" extrusionOk="0">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9" name="Google Shape;4479;p82"/>
                <p:cNvSpPr/>
                <p:nvPr/>
              </p:nvSpPr>
              <p:spPr>
                <a:xfrm>
                  <a:off x="4793611" y="3628457"/>
                  <a:ext cx="8856" cy="7590"/>
                </a:xfrm>
                <a:custGeom>
                  <a:avLst/>
                  <a:gdLst/>
                  <a:ahLst/>
                  <a:cxnLst/>
                  <a:rect l="l" t="t" r="r" b="b"/>
                  <a:pathLst>
                    <a:path w="1126" h="965" extrusionOk="0">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80" name="Google Shape;4480;p82"/>
              <p:cNvGrpSpPr/>
              <p:nvPr/>
            </p:nvGrpSpPr>
            <p:grpSpPr>
              <a:xfrm>
                <a:off x="4810167" y="3601567"/>
                <a:ext cx="31405" cy="26898"/>
                <a:chOff x="4810167" y="3601567"/>
                <a:chExt cx="31405" cy="26898"/>
              </a:xfrm>
            </p:grpSpPr>
            <p:sp>
              <p:nvSpPr>
                <p:cNvPr id="4481" name="Google Shape;4481;p82"/>
                <p:cNvSpPr/>
                <p:nvPr/>
              </p:nvSpPr>
              <p:spPr>
                <a:xfrm>
                  <a:off x="4810167" y="3601567"/>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2" name="Google Shape;4482;p82"/>
                <p:cNvSpPr/>
                <p:nvPr/>
              </p:nvSpPr>
              <p:spPr>
                <a:xfrm>
                  <a:off x="4824348" y="3611241"/>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83" name="Google Shape;4483;p82"/>
              <p:cNvGrpSpPr/>
              <p:nvPr/>
            </p:nvGrpSpPr>
            <p:grpSpPr>
              <a:xfrm>
                <a:off x="4831002" y="3373230"/>
                <a:ext cx="31405" cy="26898"/>
                <a:chOff x="4831002" y="3373230"/>
                <a:chExt cx="31405" cy="26898"/>
              </a:xfrm>
            </p:grpSpPr>
            <p:sp>
              <p:nvSpPr>
                <p:cNvPr id="4484" name="Google Shape;4484;p82"/>
                <p:cNvSpPr/>
                <p:nvPr/>
              </p:nvSpPr>
              <p:spPr>
                <a:xfrm>
                  <a:off x="4831002" y="3373230"/>
                  <a:ext cx="31405" cy="26898"/>
                </a:xfrm>
                <a:custGeom>
                  <a:avLst/>
                  <a:gdLst/>
                  <a:ahLst/>
                  <a:cxnLst/>
                  <a:rect l="l" t="t" r="r" b="b"/>
                  <a:pathLst>
                    <a:path w="3993" h="3420" extrusionOk="0">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5" name="Google Shape;4485;p82"/>
                <p:cNvSpPr/>
                <p:nvPr/>
              </p:nvSpPr>
              <p:spPr>
                <a:xfrm>
                  <a:off x="4845182" y="3382896"/>
                  <a:ext cx="7519" cy="7621"/>
                </a:xfrm>
                <a:custGeom>
                  <a:avLst/>
                  <a:gdLst/>
                  <a:ahLst/>
                  <a:cxnLst/>
                  <a:rect l="l" t="t" r="r" b="b"/>
                  <a:pathLst>
                    <a:path w="956" h="969" extrusionOk="0">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86" name="Google Shape;4486;p82"/>
              <p:cNvGrpSpPr/>
              <p:nvPr/>
            </p:nvGrpSpPr>
            <p:grpSpPr>
              <a:xfrm>
                <a:off x="4719311" y="3355054"/>
                <a:ext cx="31499" cy="27001"/>
                <a:chOff x="4719311" y="3355054"/>
                <a:chExt cx="31499" cy="27001"/>
              </a:xfrm>
            </p:grpSpPr>
            <p:sp>
              <p:nvSpPr>
                <p:cNvPr id="4487" name="Google Shape;4487;p82"/>
                <p:cNvSpPr/>
                <p:nvPr/>
              </p:nvSpPr>
              <p:spPr>
                <a:xfrm>
                  <a:off x="4719311" y="3355054"/>
                  <a:ext cx="31499" cy="27001"/>
                </a:xfrm>
                <a:custGeom>
                  <a:avLst/>
                  <a:gdLst/>
                  <a:ahLst/>
                  <a:cxnLst/>
                  <a:rect l="l" t="t" r="r" b="b"/>
                  <a:pathLst>
                    <a:path w="4005" h="3433" extrusionOk="0">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8" name="Google Shape;4488;p82"/>
                <p:cNvSpPr/>
                <p:nvPr/>
              </p:nvSpPr>
              <p:spPr>
                <a:xfrm>
                  <a:off x="4733578" y="3364822"/>
                  <a:ext cx="7527" cy="7527"/>
                </a:xfrm>
                <a:custGeom>
                  <a:avLst/>
                  <a:gdLst/>
                  <a:ahLst/>
                  <a:cxnLst/>
                  <a:rect l="l" t="t" r="r" b="b"/>
                  <a:pathLst>
                    <a:path w="957" h="957" extrusionOk="0">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89" name="Google Shape;4489;p82"/>
              <p:cNvGrpSpPr/>
              <p:nvPr/>
            </p:nvGrpSpPr>
            <p:grpSpPr>
              <a:xfrm>
                <a:off x="4798755" y="3450260"/>
                <a:ext cx="26930" cy="26930"/>
                <a:chOff x="4798755" y="3450260"/>
                <a:chExt cx="26930" cy="26930"/>
              </a:xfrm>
            </p:grpSpPr>
            <p:sp>
              <p:nvSpPr>
                <p:cNvPr id="4490" name="Google Shape;4490;p82"/>
                <p:cNvSpPr/>
                <p:nvPr/>
              </p:nvSpPr>
              <p:spPr>
                <a:xfrm>
                  <a:off x="4798755" y="3450260"/>
                  <a:ext cx="26930" cy="26930"/>
                </a:xfrm>
                <a:custGeom>
                  <a:avLst/>
                  <a:gdLst/>
                  <a:ahLst/>
                  <a:cxnLst/>
                  <a:rect l="l" t="t" r="r" b="b"/>
                  <a:pathLst>
                    <a:path w="3424" h="3424" extrusionOk="0">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1" name="Google Shape;4491;p82"/>
                <p:cNvSpPr/>
                <p:nvPr/>
              </p:nvSpPr>
              <p:spPr>
                <a:xfrm>
                  <a:off x="4807218" y="3459871"/>
                  <a:ext cx="8856" cy="7605"/>
                </a:xfrm>
                <a:custGeom>
                  <a:avLst/>
                  <a:gdLst/>
                  <a:ahLst/>
                  <a:cxnLst/>
                  <a:rect l="l" t="t" r="r" b="b"/>
                  <a:pathLst>
                    <a:path w="1126" h="967" extrusionOk="0">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92" name="Google Shape;4492;p82"/>
              <p:cNvGrpSpPr/>
              <p:nvPr/>
            </p:nvGrpSpPr>
            <p:grpSpPr>
              <a:xfrm>
                <a:off x="4645576" y="3467555"/>
                <a:ext cx="31405" cy="26953"/>
                <a:chOff x="4645576" y="3467555"/>
                <a:chExt cx="31405" cy="26953"/>
              </a:xfrm>
            </p:grpSpPr>
            <p:sp>
              <p:nvSpPr>
                <p:cNvPr id="4493" name="Google Shape;4493;p82"/>
                <p:cNvSpPr/>
                <p:nvPr/>
              </p:nvSpPr>
              <p:spPr>
                <a:xfrm>
                  <a:off x="4645576" y="3467555"/>
                  <a:ext cx="31405" cy="26953"/>
                </a:xfrm>
                <a:custGeom>
                  <a:avLst/>
                  <a:gdLst/>
                  <a:ahLst/>
                  <a:cxnLst/>
                  <a:rect l="l" t="t" r="r" b="b"/>
                  <a:pathLst>
                    <a:path w="3993" h="3427" extrusionOk="0">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4" name="Google Shape;4494;p82"/>
                <p:cNvSpPr/>
                <p:nvPr/>
              </p:nvSpPr>
              <p:spPr>
                <a:xfrm>
                  <a:off x="4659749" y="3477182"/>
                  <a:ext cx="7527" cy="7621"/>
                </a:xfrm>
                <a:custGeom>
                  <a:avLst/>
                  <a:gdLst/>
                  <a:ahLst/>
                  <a:cxnLst/>
                  <a:rect l="l" t="t" r="r" b="b"/>
                  <a:pathLst>
                    <a:path w="957" h="969" extrusionOk="0">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95" name="Google Shape;4495;p82"/>
              <p:cNvGrpSpPr/>
              <p:nvPr/>
            </p:nvGrpSpPr>
            <p:grpSpPr>
              <a:xfrm>
                <a:off x="4687631" y="3583965"/>
                <a:ext cx="31499" cy="26898"/>
                <a:chOff x="4687631" y="3583965"/>
                <a:chExt cx="31499" cy="26898"/>
              </a:xfrm>
            </p:grpSpPr>
            <p:sp>
              <p:nvSpPr>
                <p:cNvPr id="4496" name="Google Shape;4496;p82"/>
                <p:cNvSpPr/>
                <p:nvPr/>
              </p:nvSpPr>
              <p:spPr>
                <a:xfrm>
                  <a:off x="4687631" y="3583965"/>
                  <a:ext cx="31499" cy="26898"/>
                </a:xfrm>
                <a:custGeom>
                  <a:avLst/>
                  <a:gdLst/>
                  <a:ahLst/>
                  <a:cxnLst/>
                  <a:rect l="l" t="t" r="r" b="b"/>
                  <a:pathLst>
                    <a:path w="4005" h="3420" extrusionOk="0">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7" name="Google Shape;4497;p82"/>
                <p:cNvSpPr/>
                <p:nvPr/>
              </p:nvSpPr>
              <p:spPr>
                <a:xfrm>
                  <a:off x="4700568" y="3593639"/>
                  <a:ext cx="8950" cy="7582"/>
                </a:xfrm>
                <a:custGeom>
                  <a:avLst/>
                  <a:gdLst/>
                  <a:ahLst/>
                  <a:cxnLst/>
                  <a:rect l="l" t="t" r="r" b="b"/>
                  <a:pathLst>
                    <a:path w="1138" h="964" extrusionOk="0">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98" name="Google Shape;4498;p82"/>
              <p:cNvGrpSpPr/>
              <p:nvPr/>
            </p:nvGrpSpPr>
            <p:grpSpPr>
              <a:xfrm>
                <a:off x="4719311" y="3471314"/>
                <a:ext cx="31499" cy="27001"/>
                <a:chOff x="4719311" y="3471314"/>
                <a:chExt cx="31499" cy="27001"/>
              </a:xfrm>
            </p:grpSpPr>
            <p:sp>
              <p:nvSpPr>
                <p:cNvPr id="4499" name="Google Shape;4499;p82"/>
                <p:cNvSpPr/>
                <p:nvPr/>
              </p:nvSpPr>
              <p:spPr>
                <a:xfrm>
                  <a:off x="4719311" y="3471314"/>
                  <a:ext cx="31499" cy="27001"/>
                </a:xfrm>
                <a:custGeom>
                  <a:avLst/>
                  <a:gdLst/>
                  <a:ahLst/>
                  <a:cxnLst/>
                  <a:rect l="l" t="t" r="r" b="b"/>
                  <a:pathLst>
                    <a:path w="4005" h="3433" extrusionOk="0">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0" name="Google Shape;4500;p82"/>
                <p:cNvSpPr/>
                <p:nvPr/>
              </p:nvSpPr>
              <p:spPr>
                <a:xfrm>
                  <a:off x="4732249"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1" name="Google Shape;4501;p82"/>
              <p:cNvGrpSpPr/>
              <p:nvPr/>
            </p:nvGrpSpPr>
            <p:grpSpPr>
              <a:xfrm>
                <a:off x="4719311" y="3434404"/>
                <a:ext cx="31499" cy="26898"/>
                <a:chOff x="4719311" y="3434404"/>
                <a:chExt cx="31499" cy="26898"/>
              </a:xfrm>
            </p:grpSpPr>
            <p:sp>
              <p:nvSpPr>
                <p:cNvPr id="4502" name="Google Shape;4502;p82"/>
                <p:cNvSpPr/>
                <p:nvPr/>
              </p:nvSpPr>
              <p:spPr>
                <a:xfrm>
                  <a:off x="4719311" y="343440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3" name="Google Shape;4503;p82"/>
                <p:cNvSpPr/>
                <p:nvPr/>
              </p:nvSpPr>
              <p:spPr>
                <a:xfrm>
                  <a:off x="4732249" y="3444078"/>
                  <a:ext cx="8856" cy="7582"/>
                </a:xfrm>
                <a:custGeom>
                  <a:avLst/>
                  <a:gdLst/>
                  <a:ahLst/>
                  <a:cxnLst/>
                  <a:rect l="l" t="t" r="r" b="b"/>
                  <a:pathLst>
                    <a:path w="1126" h="964" extrusionOk="0">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4" name="Google Shape;4504;p82"/>
              <p:cNvGrpSpPr/>
              <p:nvPr/>
            </p:nvGrpSpPr>
            <p:grpSpPr>
              <a:xfrm>
                <a:off x="4768876" y="3401772"/>
                <a:ext cx="31499" cy="26898"/>
                <a:chOff x="4768876" y="3401772"/>
                <a:chExt cx="31499" cy="26898"/>
              </a:xfrm>
            </p:grpSpPr>
            <p:sp>
              <p:nvSpPr>
                <p:cNvPr id="4505" name="Google Shape;4505;p82"/>
                <p:cNvSpPr/>
                <p:nvPr/>
              </p:nvSpPr>
              <p:spPr>
                <a:xfrm>
                  <a:off x="4768876" y="3401772"/>
                  <a:ext cx="31499" cy="26898"/>
                </a:xfrm>
                <a:custGeom>
                  <a:avLst/>
                  <a:gdLst/>
                  <a:ahLst/>
                  <a:cxnLst/>
                  <a:rect l="l" t="t" r="r" b="b"/>
                  <a:pathLst>
                    <a:path w="4005" h="3420" extrusionOk="0">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6" name="Google Shape;4506;p82"/>
                <p:cNvSpPr/>
                <p:nvPr/>
              </p:nvSpPr>
              <p:spPr>
                <a:xfrm>
                  <a:off x="4783057" y="3411438"/>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7" name="Google Shape;4507;p82"/>
              <p:cNvGrpSpPr/>
              <p:nvPr/>
            </p:nvGrpSpPr>
            <p:grpSpPr>
              <a:xfrm>
                <a:off x="4762214" y="3471377"/>
                <a:ext cx="26938" cy="26938"/>
                <a:chOff x="4762214" y="3471377"/>
                <a:chExt cx="26938" cy="26938"/>
              </a:xfrm>
            </p:grpSpPr>
            <p:sp>
              <p:nvSpPr>
                <p:cNvPr id="4508" name="Google Shape;4508;p82"/>
                <p:cNvSpPr/>
                <p:nvPr/>
              </p:nvSpPr>
              <p:spPr>
                <a:xfrm>
                  <a:off x="4762214" y="3471377"/>
                  <a:ext cx="26938" cy="26938"/>
                </a:xfrm>
                <a:custGeom>
                  <a:avLst/>
                  <a:gdLst/>
                  <a:ahLst/>
                  <a:cxnLst/>
                  <a:rect l="l" t="t" r="r" b="b"/>
                  <a:pathLst>
                    <a:path w="3425" h="3425" extrusionOk="0">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9" name="Google Shape;4509;p82"/>
                <p:cNvSpPr/>
                <p:nvPr/>
              </p:nvSpPr>
              <p:spPr>
                <a:xfrm>
                  <a:off x="4770591"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0" name="Google Shape;4510;p82"/>
              <p:cNvGrpSpPr/>
              <p:nvPr/>
            </p:nvGrpSpPr>
            <p:grpSpPr>
              <a:xfrm>
                <a:off x="4790473" y="3344782"/>
                <a:ext cx="31405" cy="26898"/>
                <a:chOff x="4790473" y="3344782"/>
                <a:chExt cx="31405" cy="26898"/>
              </a:xfrm>
            </p:grpSpPr>
            <p:sp>
              <p:nvSpPr>
                <p:cNvPr id="4511" name="Google Shape;4511;p82"/>
                <p:cNvSpPr/>
                <p:nvPr/>
              </p:nvSpPr>
              <p:spPr>
                <a:xfrm>
                  <a:off x="4790473" y="3344782"/>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2" name="Google Shape;4512;p82"/>
                <p:cNvSpPr/>
                <p:nvPr/>
              </p:nvSpPr>
              <p:spPr>
                <a:xfrm>
                  <a:off x="4804654" y="3354456"/>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3" name="Google Shape;4513;p82"/>
              <p:cNvGrpSpPr/>
              <p:nvPr/>
            </p:nvGrpSpPr>
            <p:grpSpPr>
              <a:xfrm>
                <a:off x="4823774" y="3950733"/>
                <a:ext cx="37398" cy="32034"/>
                <a:chOff x="4823774" y="3950733"/>
                <a:chExt cx="37398" cy="32034"/>
              </a:xfrm>
            </p:grpSpPr>
            <p:sp>
              <p:nvSpPr>
                <p:cNvPr id="4514" name="Google Shape;4514;p82"/>
                <p:cNvSpPr/>
                <p:nvPr/>
              </p:nvSpPr>
              <p:spPr>
                <a:xfrm>
                  <a:off x="4823774" y="3950733"/>
                  <a:ext cx="37398" cy="32034"/>
                </a:xfrm>
                <a:custGeom>
                  <a:avLst/>
                  <a:gdLst/>
                  <a:ahLst/>
                  <a:cxnLst/>
                  <a:rect l="l" t="t" r="r" b="b"/>
                  <a:pathLst>
                    <a:path w="4755" h="4073" extrusionOk="0">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5" name="Google Shape;4515;p82"/>
                <p:cNvSpPr/>
                <p:nvPr/>
              </p:nvSpPr>
              <p:spPr>
                <a:xfrm>
                  <a:off x="4836617" y="3960407"/>
                  <a:ext cx="14849" cy="12718"/>
                </a:xfrm>
                <a:custGeom>
                  <a:avLst/>
                  <a:gdLst/>
                  <a:ahLst/>
                  <a:cxnLst/>
                  <a:rect l="l" t="t" r="r" b="b"/>
                  <a:pathLst>
                    <a:path w="1888" h="1617" extrusionOk="0">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6" name="Google Shape;4516;p82"/>
              <p:cNvGrpSpPr/>
              <p:nvPr/>
            </p:nvGrpSpPr>
            <p:grpSpPr>
              <a:xfrm>
                <a:off x="4823396" y="4110566"/>
                <a:ext cx="31405" cy="26906"/>
                <a:chOff x="4823396" y="4110566"/>
                <a:chExt cx="31405" cy="26906"/>
              </a:xfrm>
            </p:grpSpPr>
            <p:sp>
              <p:nvSpPr>
                <p:cNvPr id="4517" name="Google Shape;4517;p82"/>
                <p:cNvSpPr/>
                <p:nvPr/>
              </p:nvSpPr>
              <p:spPr>
                <a:xfrm>
                  <a:off x="4823396" y="4110566"/>
                  <a:ext cx="31405" cy="26906"/>
                </a:xfrm>
                <a:custGeom>
                  <a:avLst/>
                  <a:gdLst/>
                  <a:ahLst/>
                  <a:cxnLst/>
                  <a:rect l="l" t="t" r="r" b="b"/>
                  <a:pathLst>
                    <a:path w="3993" h="3421" extrusionOk="0">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8" name="Google Shape;4518;p82"/>
                <p:cNvSpPr/>
                <p:nvPr/>
              </p:nvSpPr>
              <p:spPr>
                <a:xfrm>
                  <a:off x="4836240" y="4120145"/>
                  <a:ext cx="8950" cy="7684"/>
                </a:xfrm>
                <a:custGeom>
                  <a:avLst/>
                  <a:gdLst/>
                  <a:ahLst/>
                  <a:cxnLst/>
                  <a:rect l="l" t="t" r="r" b="b"/>
                  <a:pathLst>
                    <a:path w="1138" h="977" extrusionOk="0">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9" name="Google Shape;4519;p82"/>
              <p:cNvGrpSpPr/>
              <p:nvPr/>
            </p:nvGrpSpPr>
            <p:grpSpPr>
              <a:xfrm>
                <a:off x="4838332" y="3821150"/>
                <a:ext cx="31499" cy="26898"/>
                <a:chOff x="4838332" y="3821150"/>
                <a:chExt cx="31499" cy="26898"/>
              </a:xfrm>
            </p:grpSpPr>
            <p:sp>
              <p:nvSpPr>
                <p:cNvPr id="4520" name="Google Shape;4520;p82"/>
                <p:cNvSpPr/>
                <p:nvPr/>
              </p:nvSpPr>
              <p:spPr>
                <a:xfrm>
                  <a:off x="4838332" y="3821150"/>
                  <a:ext cx="31499" cy="26898"/>
                </a:xfrm>
                <a:custGeom>
                  <a:avLst/>
                  <a:gdLst/>
                  <a:ahLst/>
                  <a:cxnLst/>
                  <a:rect l="l" t="t" r="r" b="b"/>
                  <a:pathLst>
                    <a:path w="4005" h="3420" extrusionOk="0">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1" name="Google Shape;4521;p82"/>
                <p:cNvSpPr/>
                <p:nvPr/>
              </p:nvSpPr>
              <p:spPr>
                <a:xfrm>
                  <a:off x="4851270" y="3830824"/>
                  <a:ext cx="8950" cy="7582"/>
                </a:xfrm>
                <a:custGeom>
                  <a:avLst/>
                  <a:gdLst/>
                  <a:ahLst/>
                  <a:cxnLst/>
                  <a:rect l="l" t="t" r="r" b="b"/>
                  <a:pathLst>
                    <a:path w="1138" h="964" extrusionOk="0">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22" name="Google Shape;4522;p82"/>
              <p:cNvGrpSpPr/>
              <p:nvPr/>
            </p:nvGrpSpPr>
            <p:grpSpPr>
              <a:xfrm>
                <a:off x="4661275" y="3815007"/>
                <a:ext cx="36824" cy="31523"/>
                <a:chOff x="4661275" y="3815007"/>
                <a:chExt cx="36824" cy="31523"/>
              </a:xfrm>
            </p:grpSpPr>
            <p:sp>
              <p:nvSpPr>
                <p:cNvPr id="4523" name="Google Shape;4523;p82"/>
                <p:cNvSpPr/>
                <p:nvPr/>
              </p:nvSpPr>
              <p:spPr>
                <a:xfrm>
                  <a:off x="4661275" y="3815007"/>
                  <a:ext cx="36824" cy="31523"/>
                </a:xfrm>
                <a:custGeom>
                  <a:avLst/>
                  <a:gdLst/>
                  <a:ahLst/>
                  <a:cxnLst/>
                  <a:rect l="l" t="t" r="r" b="b"/>
                  <a:pathLst>
                    <a:path w="4682" h="4008" extrusionOk="0">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4" name="Google Shape;4524;p82"/>
                <p:cNvSpPr/>
                <p:nvPr/>
              </p:nvSpPr>
              <p:spPr>
                <a:xfrm>
                  <a:off x="4676211" y="3824736"/>
                  <a:ext cx="12183" cy="12183"/>
                </a:xfrm>
                <a:custGeom>
                  <a:avLst/>
                  <a:gdLst/>
                  <a:ahLst/>
                  <a:cxnLst/>
                  <a:rect l="l" t="t" r="r" b="b"/>
                  <a:pathLst>
                    <a:path w="1549" h="1549" extrusionOk="0">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25" name="Google Shape;4525;p82"/>
              <p:cNvGrpSpPr/>
              <p:nvPr/>
            </p:nvGrpSpPr>
            <p:grpSpPr>
              <a:xfrm>
                <a:off x="4558998" y="3851037"/>
                <a:ext cx="33591" cy="28699"/>
                <a:chOff x="4558998" y="3851037"/>
                <a:chExt cx="33591" cy="28699"/>
              </a:xfrm>
            </p:grpSpPr>
            <p:sp>
              <p:nvSpPr>
                <p:cNvPr id="4526" name="Google Shape;4526;p82"/>
                <p:cNvSpPr/>
                <p:nvPr/>
              </p:nvSpPr>
              <p:spPr>
                <a:xfrm>
                  <a:off x="4558998" y="3851037"/>
                  <a:ext cx="33591" cy="28699"/>
                </a:xfrm>
                <a:custGeom>
                  <a:avLst/>
                  <a:gdLst/>
                  <a:ahLst/>
                  <a:cxnLst/>
                  <a:rect l="l" t="t" r="r" b="b"/>
                  <a:pathLst>
                    <a:path w="4271" h="3649" extrusionOk="0">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7" name="Google Shape;4527;p82"/>
                <p:cNvSpPr/>
                <p:nvPr/>
              </p:nvSpPr>
              <p:spPr>
                <a:xfrm>
                  <a:off x="4573557" y="3860695"/>
                  <a:ext cx="9328" cy="9430"/>
                </a:xfrm>
                <a:custGeom>
                  <a:avLst/>
                  <a:gdLst/>
                  <a:ahLst/>
                  <a:cxnLst/>
                  <a:rect l="l" t="t" r="r" b="b"/>
                  <a:pathLst>
                    <a:path w="1186" h="1199" extrusionOk="0">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28" name="Google Shape;4528;p82"/>
              <p:cNvGrpSpPr/>
              <p:nvPr/>
            </p:nvGrpSpPr>
            <p:grpSpPr>
              <a:xfrm>
                <a:off x="4696762" y="3638587"/>
                <a:ext cx="33591" cy="28794"/>
                <a:chOff x="4696762" y="3638587"/>
                <a:chExt cx="33591" cy="28794"/>
              </a:xfrm>
            </p:grpSpPr>
            <p:sp>
              <p:nvSpPr>
                <p:cNvPr id="4529" name="Google Shape;4529;p82"/>
                <p:cNvSpPr/>
                <p:nvPr/>
              </p:nvSpPr>
              <p:spPr>
                <a:xfrm>
                  <a:off x="4696762" y="3638587"/>
                  <a:ext cx="33591" cy="28794"/>
                </a:xfrm>
                <a:custGeom>
                  <a:avLst/>
                  <a:gdLst/>
                  <a:ahLst/>
                  <a:cxnLst/>
                  <a:rect l="l" t="t" r="r" b="b"/>
                  <a:pathLst>
                    <a:path w="4271" h="3661" extrusionOk="0">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0" name="Google Shape;4530;p82"/>
                <p:cNvSpPr/>
                <p:nvPr/>
              </p:nvSpPr>
              <p:spPr>
                <a:xfrm>
                  <a:off x="4711320" y="3648245"/>
                  <a:ext cx="9328" cy="9430"/>
                </a:xfrm>
                <a:custGeom>
                  <a:avLst/>
                  <a:gdLst/>
                  <a:ahLst/>
                  <a:cxnLst/>
                  <a:rect l="l" t="t" r="r" b="b"/>
                  <a:pathLst>
                    <a:path w="1186" h="1199" extrusionOk="0">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1" name="Google Shape;4531;p82"/>
              <p:cNvGrpSpPr/>
              <p:nvPr/>
            </p:nvGrpSpPr>
            <p:grpSpPr>
              <a:xfrm>
                <a:off x="4929479" y="3939140"/>
                <a:ext cx="33497" cy="28692"/>
                <a:chOff x="4929479" y="3939140"/>
                <a:chExt cx="33497" cy="28692"/>
              </a:xfrm>
            </p:grpSpPr>
            <p:sp>
              <p:nvSpPr>
                <p:cNvPr id="4532" name="Google Shape;4532;p82"/>
                <p:cNvSpPr/>
                <p:nvPr/>
              </p:nvSpPr>
              <p:spPr>
                <a:xfrm>
                  <a:off x="4929479" y="3939140"/>
                  <a:ext cx="33497" cy="28692"/>
                </a:xfrm>
                <a:custGeom>
                  <a:avLst/>
                  <a:gdLst/>
                  <a:ahLst/>
                  <a:cxnLst/>
                  <a:rect l="l" t="t" r="r" b="b"/>
                  <a:pathLst>
                    <a:path w="4259" h="3648" extrusionOk="0">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3" name="Google Shape;4533;p82"/>
                <p:cNvSpPr/>
                <p:nvPr/>
              </p:nvSpPr>
              <p:spPr>
                <a:xfrm>
                  <a:off x="4943935" y="3948893"/>
                  <a:ext cx="9430" cy="9328"/>
                </a:xfrm>
                <a:custGeom>
                  <a:avLst/>
                  <a:gdLst/>
                  <a:ahLst/>
                  <a:cxnLst/>
                  <a:rect l="l" t="t" r="r" b="b"/>
                  <a:pathLst>
                    <a:path w="1199" h="1186" extrusionOk="0">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4" name="Google Shape;4534;p82"/>
              <p:cNvGrpSpPr/>
              <p:nvPr/>
            </p:nvGrpSpPr>
            <p:grpSpPr>
              <a:xfrm>
                <a:off x="4907119" y="3986039"/>
                <a:ext cx="33497" cy="28699"/>
                <a:chOff x="4907119" y="3986039"/>
                <a:chExt cx="33497" cy="28699"/>
              </a:xfrm>
            </p:grpSpPr>
            <p:sp>
              <p:nvSpPr>
                <p:cNvPr id="4535" name="Google Shape;4535;p82"/>
                <p:cNvSpPr/>
                <p:nvPr/>
              </p:nvSpPr>
              <p:spPr>
                <a:xfrm>
                  <a:off x="4907119" y="3986039"/>
                  <a:ext cx="33497" cy="28699"/>
                </a:xfrm>
                <a:custGeom>
                  <a:avLst/>
                  <a:gdLst/>
                  <a:ahLst/>
                  <a:cxnLst/>
                  <a:rect l="l" t="t" r="r" b="b"/>
                  <a:pathLst>
                    <a:path w="4259" h="3649" extrusionOk="0">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6" name="Google Shape;4536;p82"/>
                <p:cNvSpPr/>
                <p:nvPr/>
              </p:nvSpPr>
              <p:spPr>
                <a:xfrm>
                  <a:off x="4921583" y="3995705"/>
                  <a:ext cx="9422" cy="9328"/>
                </a:xfrm>
                <a:custGeom>
                  <a:avLst/>
                  <a:gdLst/>
                  <a:ahLst/>
                  <a:cxnLst/>
                  <a:rect l="l" t="t" r="r" b="b"/>
                  <a:pathLst>
                    <a:path w="1198" h="1186" extrusionOk="0">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7" name="Google Shape;4537;p82"/>
              <p:cNvGrpSpPr/>
              <p:nvPr/>
            </p:nvGrpSpPr>
            <p:grpSpPr>
              <a:xfrm>
                <a:off x="4911783" y="4048102"/>
                <a:ext cx="33591" cy="28762"/>
                <a:chOff x="4911783" y="4048102"/>
                <a:chExt cx="33591" cy="28762"/>
              </a:xfrm>
            </p:grpSpPr>
            <p:sp>
              <p:nvSpPr>
                <p:cNvPr id="4538" name="Google Shape;4538;p82"/>
                <p:cNvSpPr/>
                <p:nvPr/>
              </p:nvSpPr>
              <p:spPr>
                <a:xfrm>
                  <a:off x="4911783" y="4048102"/>
                  <a:ext cx="33591" cy="28762"/>
                </a:xfrm>
                <a:custGeom>
                  <a:avLst/>
                  <a:gdLst/>
                  <a:ahLst/>
                  <a:cxnLst/>
                  <a:rect l="l" t="t" r="r" b="b"/>
                  <a:pathLst>
                    <a:path w="4271" h="3657" extrusionOk="0">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9" name="Google Shape;4539;p82"/>
                <p:cNvSpPr/>
                <p:nvPr/>
              </p:nvSpPr>
              <p:spPr>
                <a:xfrm>
                  <a:off x="4926333" y="4057831"/>
                  <a:ext cx="9336" cy="9328"/>
                </a:xfrm>
                <a:custGeom>
                  <a:avLst/>
                  <a:gdLst/>
                  <a:ahLst/>
                  <a:cxnLst/>
                  <a:rect l="l" t="t" r="r" b="b"/>
                  <a:pathLst>
                    <a:path w="1187" h="1186" extrusionOk="0">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40" name="Google Shape;4540;p82"/>
              <p:cNvSpPr/>
              <p:nvPr/>
            </p:nvSpPr>
            <p:spPr>
              <a:xfrm>
                <a:off x="4713506" y="3934476"/>
                <a:ext cx="33497" cy="28692"/>
              </a:xfrm>
              <a:custGeom>
                <a:avLst/>
                <a:gdLst/>
                <a:ahLst/>
                <a:cxnLst/>
                <a:rect l="l" t="t" r="r" b="b"/>
                <a:pathLst>
                  <a:path w="4259" h="3648" extrusionOk="0">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1" name="Google Shape;4541;p82"/>
              <p:cNvSpPr/>
              <p:nvPr/>
            </p:nvSpPr>
            <p:spPr>
              <a:xfrm>
                <a:off x="4727970" y="3944135"/>
                <a:ext cx="9328" cy="9430"/>
              </a:xfrm>
              <a:custGeom>
                <a:avLst/>
                <a:gdLst/>
                <a:ahLst/>
                <a:cxnLst/>
                <a:rect l="l" t="t" r="r" b="b"/>
                <a:pathLst>
                  <a:path w="1186" h="1199" extrusionOk="0">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42" name="Google Shape;4542;p82"/>
              <p:cNvGrpSpPr/>
              <p:nvPr/>
            </p:nvGrpSpPr>
            <p:grpSpPr>
              <a:xfrm>
                <a:off x="4762623" y="3837847"/>
                <a:ext cx="42416" cy="36273"/>
                <a:chOff x="4762623" y="3837847"/>
                <a:chExt cx="42416" cy="36273"/>
              </a:xfrm>
            </p:grpSpPr>
            <p:sp>
              <p:nvSpPr>
                <p:cNvPr id="4543" name="Google Shape;4543;p82"/>
                <p:cNvSpPr/>
                <p:nvPr/>
              </p:nvSpPr>
              <p:spPr>
                <a:xfrm>
                  <a:off x="4762623" y="3837847"/>
                  <a:ext cx="42416" cy="36273"/>
                </a:xfrm>
                <a:custGeom>
                  <a:avLst/>
                  <a:gdLst/>
                  <a:ahLst/>
                  <a:cxnLst/>
                  <a:rect l="l" t="t" r="r" b="b"/>
                  <a:pathLst>
                    <a:path w="5393" h="4612" extrusionOk="0">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4" name="Google Shape;4544;p82"/>
                <p:cNvSpPr/>
                <p:nvPr/>
              </p:nvSpPr>
              <p:spPr>
                <a:xfrm>
                  <a:off x="4775538" y="3847568"/>
                  <a:ext cx="19796" cy="16957"/>
                </a:xfrm>
                <a:custGeom>
                  <a:avLst/>
                  <a:gdLst/>
                  <a:ahLst/>
                  <a:cxnLst/>
                  <a:rect l="l" t="t" r="r" b="b"/>
                  <a:pathLst>
                    <a:path w="2517" h="2156" extrusionOk="0">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5" name="Google Shape;4545;p82"/>
              <p:cNvGrpSpPr/>
              <p:nvPr/>
            </p:nvGrpSpPr>
            <p:grpSpPr>
              <a:xfrm>
                <a:off x="4746044" y="4104966"/>
                <a:ext cx="33497" cy="28699"/>
                <a:chOff x="4746044" y="4104966"/>
                <a:chExt cx="33497" cy="28699"/>
              </a:xfrm>
            </p:grpSpPr>
            <p:sp>
              <p:nvSpPr>
                <p:cNvPr id="4546" name="Google Shape;4546;p82"/>
                <p:cNvSpPr/>
                <p:nvPr/>
              </p:nvSpPr>
              <p:spPr>
                <a:xfrm>
                  <a:off x="4746044" y="4104966"/>
                  <a:ext cx="33497" cy="28699"/>
                </a:xfrm>
                <a:custGeom>
                  <a:avLst/>
                  <a:gdLst/>
                  <a:ahLst/>
                  <a:cxnLst/>
                  <a:rect l="l" t="t" r="r" b="b"/>
                  <a:pathLst>
                    <a:path w="4259" h="3649" extrusionOk="0">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7" name="Google Shape;4547;p82"/>
                <p:cNvSpPr/>
                <p:nvPr/>
              </p:nvSpPr>
              <p:spPr>
                <a:xfrm>
                  <a:off x="4758887" y="4114632"/>
                  <a:ext cx="11042" cy="9375"/>
                </a:xfrm>
                <a:custGeom>
                  <a:avLst/>
                  <a:gdLst/>
                  <a:ahLst/>
                  <a:cxnLst/>
                  <a:rect l="l" t="t" r="r" b="b"/>
                  <a:pathLst>
                    <a:path w="1404" h="1192" extrusionOk="0">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8" name="Google Shape;4548;p82"/>
              <p:cNvGrpSpPr/>
              <p:nvPr/>
            </p:nvGrpSpPr>
            <p:grpSpPr>
              <a:xfrm>
                <a:off x="4859646" y="4162554"/>
                <a:ext cx="33591" cy="28762"/>
                <a:chOff x="4859646" y="4162554"/>
                <a:chExt cx="33591" cy="28762"/>
              </a:xfrm>
            </p:grpSpPr>
            <p:sp>
              <p:nvSpPr>
                <p:cNvPr id="4549" name="Google Shape;4549;p82"/>
                <p:cNvSpPr/>
                <p:nvPr/>
              </p:nvSpPr>
              <p:spPr>
                <a:xfrm>
                  <a:off x="4859646" y="4162554"/>
                  <a:ext cx="33591" cy="28762"/>
                </a:xfrm>
                <a:custGeom>
                  <a:avLst/>
                  <a:gdLst/>
                  <a:ahLst/>
                  <a:cxnLst/>
                  <a:rect l="l" t="t" r="r" b="b"/>
                  <a:pathLst>
                    <a:path w="4271" h="3657" extrusionOk="0">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0" name="Google Shape;4550;p82"/>
                <p:cNvSpPr/>
                <p:nvPr/>
              </p:nvSpPr>
              <p:spPr>
                <a:xfrm>
                  <a:off x="4874196" y="4172283"/>
                  <a:ext cx="9336" cy="9336"/>
                </a:xfrm>
                <a:custGeom>
                  <a:avLst/>
                  <a:gdLst/>
                  <a:ahLst/>
                  <a:cxnLst/>
                  <a:rect l="l" t="t" r="r" b="b"/>
                  <a:pathLst>
                    <a:path w="1187" h="1187" extrusionOk="0">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51" name="Google Shape;4551;p82"/>
            <p:cNvGrpSpPr/>
            <p:nvPr/>
          </p:nvGrpSpPr>
          <p:grpSpPr>
            <a:xfrm>
              <a:off x="3597785" y="3274438"/>
              <a:ext cx="855610" cy="1122100"/>
              <a:chOff x="3597785" y="3274438"/>
              <a:chExt cx="855610" cy="1122100"/>
            </a:xfrm>
          </p:grpSpPr>
          <p:grpSp>
            <p:nvGrpSpPr>
              <p:cNvPr id="4552" name="Google Shape;4552;p82"/>
              <p:cNvGrpSpPr/>
              <p:nvPr/>
            </p:nvGrpSpPr>
            <p:grpSpPr>
              <a:xfrm>
                <a:off x="3617857" y="3284717"/>
                <a:ext cx="826785" cy="1099165"/>
                <a:chOff x="3617857" y="3284717"/>
                <a:chExt cx="826785" cy="1099165"/>
              </a:xfrm>
            </p:grpSpPr>
            <p:sp>
              <p:nvSpPr>
                <p:cNvPr id="4553" name="Google Shape;4553;p82"/>
                <p:cNvSpPr/>
                <p:nvPr/>
              </p:nvSpPr>
              <p:spPr>
                <a:xfrm>
                  <a:off x="4155028" y="3869354"/>
                  <a:ext cx="289613" cy="514528"/>
                </a:xfrm>
                <a:custGeom>
                  <a:avLst/>
                  <a:gdLst/>
                  <a:ahLst/>
                  <a:cxnLst/>
                  <a:rect l="l" t="t" r="r" b="b"/>
                  <a:pathLst>
                    <a:path w="36823" h="65420" fill="none" extrusionOk="0">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4" name="Google Shape;4554;p82"/>
                <p:cNvSpPr/>
                <p:nvPr/>
              </p:nvSpPr>
              <p:spPr>
                <a:xfrm>
                  <a:off x="3617857" y="3284717"/>
                  <a:ext cx="662957" cy="685970"/>
                </a:xfrm>
                <a:custGeom>
                  <a:avLst/>
                  <a:gdLst/>
                  <a:ahLst/>
                  <a:cxnLst/>
                  <a:rect l="l" t="t" r="r" b="b"/>
                  <a:pathLst>
                    <a:path w="84292" h="87218" fill="none" extrusionOk="0">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5" name="Google Shape;4555;p82"/>
                <p:cNvSpPr/>
                <p:nvPr/>
              </p:nvSpPr>
              <p:spPr>
                <a:xfrm>
                  <a:off x="4230666" y="3943372"/>
                  <a:ext cx="15612" cy="77934"/>
                </a:xfrm>
                <a:custGeom>
                  <a:avLst/>
                  <a:gdLst/>
                  <a:ahLst/>
                  <a:cxnLst/>
                  <a:rect l="l" t="t" r="r" b="b"/>
                  <a:pathLst>
                    <a:path w="1985" h="9909" fill="none" extrusionOk="0">
                      <a:moveTo>
                        <a:pt x="1984" y="990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6" name="Google Shape;4556;p82"/>
                <p:cNvSpPr/>
                <p:nvPr/>
              </p:nvSpPr>
              <p:spPr>
                <a:xfrm>
                  <a:off x="4230666" y="3902843"/>
                  <a:ext cx="138817" cy="116937"/>
                </a:xfrm>
                <a:custGeom>
                  <a:avLst/>
                  <a:gdLst/>
                  <a:ahLst/>
                  <a:cxnLst/>
                  <a:rect l="l" t="t" r="r" b="b"/>
                  <a:pathLst>
                    <a:path w="17650" h="14868" fill="none" extrusionOk="0">
                      <a:moveTo>
                        <a:pt x="11952" y="14868"/>
                      </a:moveTo>
                      <a:lnTo>
                        <a:pt x="0" y="4670"/>
                      </a:lnTo>
                      <a:lnTo>
                        <a:pt x="9702" y="1"/>
                      </a:lnTo>
                      <a:lnTo>
                        <a:pt x="17649" y="7489"/>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7" name="Google Shape;4557;p82"/>
                <p:cNvSpPr/>
                <p:nvPr/>
              </p:nvSpPr>
              <p:spPr>
                <a:xfrm>
                  <a:off x="4234473" y="3939573"/>
                  <a:ext cx="143953" cy="22171"/>
                </a:xfrm>
                <a:custGeom>
                  <a:avLst/>
                  <a:gdLst/>
                  <a:ahLst/>
                  <a:cxnLst/>
                  <a:rect l="l" t="t" r="r" b="b"/>
                  <a:pathLst>
                    <a:path w="18303" h="2819" fill="none" extrusionOk="0">
                      <a:moveTo>
                        <a:pt x="0" y="0"/>
                      </a:moveTo>
                      <a:lnTo>
                        <a:pt x="18303" y="2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8" name="Google Shape;4558;p82"/>
                <p:cNvSpPr/>
                <p:nvPr/>
              </p:nvSpPr>
              <p:spPr>
                <a:xfrm>
                  <a:off x="4300405" y="4023579"/>
                  <a:ext cx="24264" cy="112650"/>
                </a:xfrm>
                <a:custGeom>
                  <a:avLst/>
                  <a:gdLst/>
                  <a:ahLst/>
                  <a:cxnLst/>
                  <a:rect l="l" t="t" r="r" b="b"/>
                  <a:pathLst>
                    <a:path w="3085" h="14323" fill="none" extrusionOk="0">
                      <a:moveTo>
                        <a:pt x="0" y="14323"/>
                      </a:moveTo>
                      <a:lnTo>
                        <a:pt x="308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9" name="Google Shape;4559;p82"/>
                <p:cNvSpPr/>
                <p:nvPr/>
              </p:nvSpPr>
              <p:spPr>
                <a:xfrm>
                  <a:off x="4324661" y="4019772"/>
                  <a:ext cx="40544" cy="140154"/>
                </a:xfrm>
                <a:custGeom>
                  <a:avLst/>
                  <a:gdLst/>
                  <a:ahLst/>
                  <a:cxnLst/>
                  <a:rect l="l" t="t" r="r" b="b"/>
                  <a:pathLst>
                    <a:path w="5155" h="17820" fill="none" extrusionOk="0">
                      <a:moveTo>
                        <a:pt x="1" y="1"/>
                      </a:moveTo>
                      <a:lnTo>
                        <a:pt x="5154" y="17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0" name="Google Shape;4560;p82"/>
                <p:cNvSpPr/>
                <p:nvPr/>
              </p:nvSpPr>
              <p:spPr>
                <a:xfrm>
                  <a:off x="4324661" y="4019772"/>
                  <a:ext cx="104282" cy="52522"/>
                </a:xfrm>
                <a:custGeom>
                  <a:avLst/>
                  <a:gdLst/>
                  <a:ahLst/>
                  <a:cxnLst/>
                  <a:rect l="l" t="t" r="r" b="b"/>
                  <a:pathLst>
                    <a:path w="13259" h="6678" fill="none" extrusionOk="0">
                      <a:moveTo>
                        <a:pt x="1" y="1"/>
                      </a:moveTo>
                      <a:lnTo>
                        <a:pt x="13259" y="667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1" name="Google Shape;4561;p82"/>
                <p:cNvSpPr/>
                <p:nvPr/>
              </p:nvSpPr>
              <p:spPr>
                <a:xfrm>
                  <a:off x="4328467" y="3989901"/>
                  <a:ext cx="113421" cy="29879"/>
                </a:xfrm>
                <a:custGeom>
                  <a:avLst/>
                  <a:gdLst/>
                  <a:ahLst/>
                  <a:cxnLst/>
                  <a:rect l="l" t="t" r="r" b="b"/>
                  <a:pathLst>
                    <a:path w="14421" h="3799" fill="none" extrusionOk="0">
                      <a:moveTo>
                        <a:pt x="14420" y="0"/>
                      </a:moveTo>
                      <a:lnTo>
                        <a:pt x="1" y="379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2" name="Google Shape;4562;p82"/>
                <p:cNvSpPr/>
                <p:nvPr/>
              </p:nvSpPr>
              <p:spPr>
                <a:xfrm>
                  <a:off x="4224193" y="4019772"/>
                  <a:ext cx="23886" cy="76975"/>
                </a:xfrm>
                <a:custGeom>
                  <a:avLst/>
                  <a:gdLst/>
                  <a:ahLst/>
                  <a:cxnLst/>
                  <a:rect l="l" t="t" r="r" b="b"/>
                  <a:pathLst>
                    <a:path w="3037" h="9787" fill="none" extrusionOk="0">
                      <a:moveTo>
                        <a:pt x="1" y="9787"/>
                      </a:moveTo>
                      <a:lnTo>
                        <a:pt x="303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3" name="Google Shape;4563;p82"/>
                <p:cNvSpPr/>
                <p:nvPr/>
              </p:nvSpPr>
              <p:spPr>
                <a:xfrm>
                  <a:off x="4248071" y="4019772"/>
                  <a:ext cx="52342" cy="116457"/>
                </a:xfrm>
                <a:custGeom>
                  <a:avLst/>
                  <a:gdLst/>
                  <a:ahLst/>
                  <a:cxnLst/>
                  <a:rect l="l" t="t" r="r" b="b"/>
                  <a:pathLst>
                    <a:path w="6655" h="14807" fill="none" extrusionOk="0">
                      <a:moveTo>
                        <a:pt x="1" y="1"/>
                      </a:moveTo>
                      <a:lnTo>
                        <a:pt x="6654" y="1480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4" name="Google Shape;4564;p82"/>
                <p:cNvSpPr/>
                <p:nvPr/>
              </p:nvSpPr>
              <p:spPr>
                <a:xfrm>
                  <a:off x="4300405" y="4138982"/>
                  <a:ext cx="6567" cy="119029"/>
                </a:xfrm>
                <a:custGeom>
                  <a:avLst/>
                  <a:gdLst/>
                  <a:ahLst/>
                  <a:cxnLst/>
                  <a:rect l="l" t="t" r="r" b="b"/>
                  <a:pathLst>
                    <a:path w="835" h="15134" fill="none" extrusionOk="0">
                      <a:moveTo>
                        <a:pt x="0" y="1"/>
                      </a:moveTo>
                      <a:lnTo>
                        <a:pt x="835" y="151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5" name="Google Shape;4565;p82"/>
                <p:cNvSpPr/>
                <p:nvPr/>
              </p:nvSpPr>
              <p:spPr>
                <a:xfrm>
                  <a:off x="4219726" y="4200164"/>
                  <a:ext cx="85343" cy="60513"/>
                </a:xfrm>
                <a:custGeom>
                  <a:avLst/>
                  <a:gdLst/>
                  <a:ahLst/>
                  <a:cxnLst/>
                  <a:rect l="l" t="t" r="r" b="b"/>
                  <a:pathLst>
                    <a:path w="10851" h="7694" fill="none" extrusionOk="0">
                      <a:moveTo>
                        <a:pt x="0" y="0"/>
                      </a:moveTo>
                      <a:lnTo>
                        <a:pt x="10851" y="76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6" name="Google Shape;4566;p82"/>
                <p:cNvSpPr/>
                <p:nvPr/>
              </p:nvSpPr>
              <p:spPr>
                <a:xfrm>
                  <a:off x="4223430" y="4137275"/>
                  <a:ext cx="81930" cy="15132"/>
                </a:xfrm>
                <a:custGeom>
                  <a:avLst/>
                  <a:gdLst/>
                  <a:ahLst/>
                  <a:cxnLst/>
                  <a:rect l="l" t="t" r="r" b="b"/>
                  <a:pathLst>
                    <a:path w="10417" h="1924" fill="none" extrusionOk="0">
                      <a:moveTo>
                        <a:pt x="1" y="1923"/>
                      </a:moveTo>
                      <a:lnTo>
                        <a:pt x="1041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7" name="Google Shape;4567;p82"/>
                <p:cNvSpPr/>
                <p:nvPr/>
              </p:nvSpPr>
              <p:spPr>
                <a:xfrm>
                  <a:off x="4303638" y="4138982"/>
                  <a:ext cx="59947" cy="23894"/>
                </a:xfrm>
                <a:custGeom>
                  <a:avLst/>
                  <a:gdLst/>
                  <a:ahLst/>
                  <a:cxnLst/>
                  <a:rect l="l" t="t" r="r" b="b"/>
                  <a:pathLst>
                    <a:path w="7622" h="3038" fill="none" extrusionOk="0">
                      <a:moveTo>
                        <a:pt x="7621" y="3037"/>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8" name="Google Shape;4568;p82"/>
                <p:cNvSpPr/>
                <p:nvPr/>
              </p:nvSpPr>
              <p:spPr>
                <a:xfrm>
                  <a:off x="4201644" y="4267237"/>
                  <a:ext cx="39970" cy="77164"/>
                </a:xfrm>
                <a:custGeom>
                  <a:avLst/>
                  <a:gdLst/>
                  <a:ahLst/>
                  <a:cxnLst/>
                  <a:rect l="l" t="t" r="r" b="b"/>
                  <a:pathLst>
                    <a:path w="5082" h="9811" fill="none" extrusionOk="0">
                      <a:moveTo>
                        <a:pt x="1" y="0"/>
                      </a:moveTo>
                      <a:lnTo>
                        <a:pt x="5081" y="981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9" name="Google Shape;4569;p82"/>
                <p:cNvSpPr/>
                <p:nvPr/>
              </p:nvSpPr>
              <p:spPr>
                <a:xfrm>
                  <a:off x="4203831" y="4258003"/>
                  <a:ext cx="103142" cy="9241"/>
                </a:xfrm>
                <a:custGeom>
                  <a:avLst/>
                  <a:gdLst/>
                  <a:ahLst/>
                  <a:cxnLst/>
                  <a:rect l="l" t="t" r="r" b="b"/>
                  <a:pathLst>
                    <a:path w="13114" h="1175" fill="none" extrusionOk="0">
                      <a:moveTo>
                        <a:pt x="1" y="1174"/>
                      </a:moveTo>
                      <a:lnTo>
                        <a:pt x="1311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0" name="Google Shape;4570;p82"/>
                <p:cNvSpPr/>
                <p:nvPr/>
              </p:nvSpPr>
              <p:spPr>
                <a:xfrm>
                  <a:off x="4179001" y="3943372"/>
                  <a:ext cx="51673" cy="104951"/>
                </a:xfrm>
                <a:custGeom>
                  <a:avLst/>
                  <a:gdLst/>
                  <a:ahLst/>
                  <a:cxnLst/>
                  <a:rect l="l" t="t" r="r" b="b"/>
                  <a:pathLst>
                    <a:path w="6570" h="13344" fill="none" extrusionOk="0">
                      <a:moveTo>
                        <a:pt x="1" y="13344"/>
                      </a:moveTo>
                      <a:lnTo>
                        <a:pt x="6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1" name="Google Shape;4571;p82"/>
                <p:cNvSpPr/>
                <p:nvPr/>
              </p:nvSpPr>
              <p:spPr>
                <a:xfrm>
                  <a:off x="4248071" y="4019772"/>
                  <a:ext cx="76597" cy="8"/>
                </a:xfrm>
                <a:custGeom>
                  <a:avLst/>
                  <a:gdLst/>
                  <a:ahLst/>
                  <a:cxnLst/>
                  <a:rect l="l" t="t" r="r" b="b"/>
                  <a:pathLst>
                    <a:path w="9739" h="1" fill="none" extrusionOk="0">
                      <a:moveTo>
                        <a:pt x="1" y="1"/>
                      </a:moveTo>
                      <a:lnTo>
                        <a:pt x="97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2" name="Google Shape;4572;p82"/>
                <p:cNvSpPr/>
                <p:nvPr/>
              </p:nvSpPr>
              <p:spPr>
                <a:xfrm>
                  <a:off x="4219529" y="4138982"/>
                  <a:ext cx="84116" cy="63282"/>
                </a:xfrm>
                <a:custGeom>
                  <a:avLst/>
                  <a:gdLst/>
                  <a:ahLst/>
                  <a:cxnLst/>
                  <a:rect l="l" t="t" r="r" b="b"/>
                  <a:pathLst>
                    <a:path w="10695" h="8046" fill="none" extrusionOk="0">
                      <a:moveTo>
                        <a:pt x="1" y="8045"/>
                      </a:moveTo>
                      <a:lnTo>
                        <a:pt x="1069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3" name="Google Shape;4573;p82"/>
                <p:cNvSpPr/>
                <p:nvPr/>
              </p:nvSpPr>
              <p:spPr>
                <a:xfrm>
                  <a:off x="3654964" y="3289853"/>
                  <a:ext cx="46820" cy="63848"/>
                </a:xfrm>
                <a:custGeom>
                  <a:avLst/>
                  <a:gdLst/>
                  <a:ahLst/>
                  <a:cxnLst/>
                  <a:rect l="l" t="t" r="r" b="b"/>
                  <a:pathLst>
                    <a:path w="5953" h="8118" fill="none" extrusionOk="0">
                      <a:moveTo>
                        <a:pt x="1" y="0"/>
                      </a:moveTo>
                      <a:lnTo>
                        <a:pt x="5952" y="811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4" name="Google Shape;4574;p82"/>
                <p:cNvSpPr/>
                <p:nvPr/>
              </p:nvSpPr>
              <p:spPr>
                <a:xfrm>
                  <a:off x="3619760" y="3353693"/>
                  <a:ext cx="85736" cy="36730"/>
                </a:xfrm>
                <a:custGeom>
                  <a:avLst/>
                  <a:gdLst/>
                  <a:ahLst/>
                  <a:cxnLst/>
                  <a:rect l="l" t="t" r="r" b="b"/>
                  <a:pathLst>
                    <a:path w="10901" h="4670" fill="none" extrusionOk="0">
                      <a:moveTo>
                        <a:pt x="1" y="4670"/>
                      </a:moveTo>
                      <a:lnTo>
                        <a:pt x="10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5" name="Google Shape;4575;p82"/>
                <p:cNvSpPr/>
                <p:nvPr/>
              </p:nvSpPr>
              <p:spPr>
                <a:xfrm>
                  <a:off x="3703011" y="3354739"/>
                  <a:ext cx="70415" cy="79350"/>
                </a:xfrm>
                <a:custGeom>
                  <a:avLst/>
                  <a:gdLst/>
                  <a:ahLst/>
                  <a:cxnLst/>
                  <a:rect l="l" t="t" r="r" b="b"/>
                  <a:pathLst>
                    <a:path w="8953" h="10089" fill="none" extrusionOk="0">
                      <a:moveTo>
                        <a:pt x="1" y="0"/>
                      </a:moveTo>
                      <a:lnTo>
                        <a:pt x="8952"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6" name="Google Shape;4576;p82"/>
                <p:cNvSpPr/>
                <p:nvPr/>
              </p:nvSpPr>
              <p:spPr>
                <a:xfrm>
                  <a:off x="3779884" y="3366443"/>
                  <a:ext cx="34449" cy="67647"/>
                </a:xfrm>
                <a:custGeom>
                  <a:avLst/>
                  <a:gdLst/>
                  <a:ahLst/>
                  <a:cxnLst/>
                  <a:rect l="l" t="t" r="r" b="b"/>
                  <a:pathLst>
                    <a:path w="4380" h="8601" fill="none" extrusionOk="0">
                      <a:moveTo>
                        <a:pt x="1" y="8601"/>
                      </a:moveTo>
                      <a:lnTo>
                        <a:pt x="438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7" name="Google Shape;4577;p82"/>
                <p:cNvSpPr/>
                <p:nvPr/>
              </p:nvSpPr>
              <p:spPr>
                <a:xfrm>
                  <a:off x="3701776" y="3353693"/>
                  <a:ext cx="116363" cy="12757"/>
                </a:xfrm>
                <a:custGeom>
                  <a:avLst/>
                  <a:gdLst/>
                  <a:ahLst/>
                  <a:cxnLst/>
                  <a:rect l="l" t="t" r="r" b="b"/>
                  <a:pathLst>
                    <a:path w="14795" h="1622" fill="none" extrusionOk="0">
                      <a:moveTo>
                        <a:pt x="14795" y="1621"/>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8" name="Google Shape;4578;p82"/>
                <p:cNvSpPr/>
                <p:nvPr/>
              </p:nvSpPr>
              <p:spPr>
                <a:xfrm>
                  <a:off x="3701776" y="3313063"/>
                  <a:ext cx="227204" cy="40638"/>
                </a:xfrm>
                <a:custGeom>
                  <a:avLst/>
                  <a:gdLst/>
                  <a:ahLst/>
                  <a:cxnLst/>
                  <a:rect l="l" t="t" r="r" b="b"/>
                  <a:pathLst>
                    <a:path w="28888" h="5167" fill="none" extrusionOk="0">
                      <a:moveTo>
                        <a:pt x="28887" y="1"/>
                      </a:moveTo>
                      <a:lnTo>
                        <a:pt x="0" y="51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9" name="Google Shape;4579;p82"/>
                <p:cNvSpPr/>
                <p:nvPr/>
              </p:nvSpPr>
              <p:spPr>
                <a:xfrm>
                  <a:off x="3888633" y="3313063"/>
                  <a:ext cx="40347" cy="114467"/>
                </a:xfrm>
                <a:custGeom>
                  <a:avLst/>
                  <a:gdLst/>
                  <a:ahLst/>
                  <a:cxnLst/>
                  <a:rect l="l" t="t" r="r" b="b"/>
                  <a:pathLst>
                    <a:path w="5130" h="14554" fill="none" extrusionOk="0">
                      <a:moveTo>
                        <a:pt x="5129" y="1"/>
                      </a:moveTo>
                      <a:lnTo>
                        <a:pt x="0" y="14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0" name="Google Shape;4580;p82"/>
                <p:cNvSpPr/>
                <p:nvPr/>
              </p:nvSpPr>
              <p:spPr>
                <a:xfrm>
                  <a:off x="3814325" y="3366443"/>
                  <a:ext cx="74316" cy="61087"/>
                </a:xfrm>
                <a:custGeom>
                  <a:avLst/>
                  <a:gdLst/>
                  <a:ahLst/>
                  <a:cxnLst/>
                  <a:rect l="l" t="t" r="r" b="b"/>
                  <a:pathLst>
                    <a:path w="9449" h="7767" fill="none" extrusionOk="0">
                      <a:moveTo>
                        <a:pt x="1" y="0"/>
                      </a:moveTo>
                      <a:lnTo>
                        <a:pt x="9448" y="77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1" name="Google Shape;4581;p82"/>
                <p:cNvSpPr/>
                <p:nvPr/>
              </p:nvSpPr>
              <p:spPr>
                <a:xfrm>
                  <a:off x="3838399" y="3427522"/>
                  <a:ext cx="50242" cy="67749"/>
                </a:xfrm>
                <a:custGeom>
                  <a:avLst/>
                  <a:gdLst/>
                  <a:ahLst/>
                  <a:cxnLst/>
                  <a:rect l="l" t="t" r="r" b="b"/>
                  <a:pathLst>
                    <a:path w="6388" h="8614" fill="none" extrusionOk="0">
                      <a:moveTo>
                        <a:pt x="0" y="8613"/>
                      </a:moveTo>
                      <a:lnTo>
                        <a:pt x="638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2" name="Google Shape;4582;p82"/>
                <p:cNvSpPr/>
                <p:nvPr/>
              </p:nvSpPr>
              <p:spPr>
                <a:xfrm>
                  <a:off x="3814325" y="3313063"/>
                  <a:ext cx="114656" cy="53388"/>
                </a:xfrm>
                <a:custGeom>
                  <a:avLst/>
                  <a:gdLst/>
                  <a:ahLst/>
                  <a:cxnLst/>
                  <a:rect l="l" t="t" r="r" b="b"/>
                  <a:pathLst>
                    <a:path w="14578" h="6788" fill="none" extrusionOk="0">
                      <a:moveTo>
                        <a:pt x="1" y="6787"/>
                      </a:moveTo>
                      <a:lnTo>
                        <a:pt x="1457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3" name="Google Shape;4583;p82"/>
                <p:cNvSpPr/>
                <p:nvPr/>
              </p:nvSpPr>
              <p:spPr>
                <a:xfrm>
                  <a:off x="3888633" y="3427522"/>
                  <a:ext cx="55377" cy="76212"/>
                </a:xfrm>
                <a:custGeom>
                  <a:avLst/>
                  <a:gdLst/>
                  <a:ahLst/>
                  <a:cxnLst/>
                  <a:rect l="l" t="t" r="r" b="b"/>
                  <a:pathLst>
                    <a:path w="7041" h="9690" fill="none" extrusionOk="0">
                      <a:moveTo>
                        <a:pt x="0" y="0"/>
                      </a:moveTo>
                      <a:lnTo>
                        <a:pt x="7041" y="9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4" name="Google Shape;4584;p82"/>
                <p:cNvSpPr/>
                <p:nvPr/>
              </p:nvSpPr>
              <p:spPr>
                <a:xfrm>
                  <a:off x="3944003" y="3406208"/>
                  <a:ext cx="40631" cy="97526"/>
                </a:xfrm>
                <a:custGeom>
                  <a:avLst/>
                  <a:gdLst/>
                  <a:ahLst/>
                  <a:cxnLst/>
                  <a:rect l="l" t="t" r="r" b="b"/>
                  <a:pathLst>
                    <a:path w="5166" h="12400" fill="none" extrusionOk="0">
                      <a:moveTo>
                        <a:pt x="1" y="12400"/>
                      </a:moveTo>
                      <a:lnTo>
                        <a:pt x="516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5" name="Google Shape;4585;p82"/>
                <p:cNvSpPr/>
                <p:nvPr/>
              </p:nvSpPr>
              <p:spPr>
                <a:xfrm>
                  <a:off x="3984625" y="3357500"/>
                  <a:ext cx="55291" cy="48716"/>
                </a:xfrm>
                <a:custGeom>
                  <a:avLst/>
                  <a:gdLst/>
                  <a:ahLst/>
                  <a:cxnLst/>
                  <a:rect l="l" t="t" r="r" b="b"/>
                  <a:pathLst>
                    <a:path w="7030" h="6194" fill="none" extrusionOk="0">
                      <a:moveTo>
                        <a:pt x="1" y="6194"/>
                      </a:moveTo>
                      <a:lnTo>
                        <a:pt x="702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6" name="Google Shape;4586;p82"/>
                <p:cNvSpPr/>
                <p:nvPr/>
              </p:nvSpPr>
              <p:spPr>
                <a:xfrm>
                  <a:off x="3888633" y="3406208"/>
                  <a:ext cx="96000" cy="21322"/>
                </a:xfrm>
                <a:custGeom>
                  <a:avLst/>
                  <a:gdLst/>
                  <a:ahLst/>
                  <a:cxnLst/>
                  <a:rect l="l" t="t" r="r" b="b"/>
                  <a:pathLst>
                    <a:path w="12206" h="2711" fill="none" extrusionOk="0">
                      <a:moveTo>
                        <a:pt x="0" y="2710"/>
                      </a:moveTo>
                      <a:lnTo>
                        <a:pt x="122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7" name="Google Shape;4587;p82"/>
                <p:cNvSpPr/>
                <p:nvPr/>
              </p:nvSpPr>
              <p:spPr>
                <a:xfrm>
                  <a:off x="3984625" y="3406208"/>
                  <a:ext cx="42251" cy="136348"/>
                </a:xfrm>
                <a:custGeom>
                  <a:avLst/>
                  <a:gdLst/>
                  <a:ahLst/>
                  <a:cxnLst/>
                  <a:rect l="l" t="t" r="r" b="b"/>
                  <a:pathLst>
                    <a:path w="5372" h="17336" fill="none" extrusionOk="0">
                      <a:moveTo>
                        <a:pt x="1" y="1"/>
                      </a:moveTo>
                      <a:lnTo>
                        <a:pt x="5372" y="17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8" name="Google Shape;4588;p82"/>
                <p:cNvSpPr/>
                <p:nvPr/>
              </p:nvSpPr>
              <p:spPr>
                <a:xfrm>
                  <a:off x="4026868" y="3427522"/>
                  <a:ext cx="35597" cy="115033"/>
                </a:xfrm>
                <a:custGeom>
                  <a:avLst/>
                  <a:gdLst/>
                  <a:ahLst/>
                  <a:cxnLst/>
                  <a:rect l="l" t="t" r="r" b="b"/>
                  <a:pathLst>
                    <a:path w="4526" h="14626" fill="none" extrusionOk="0">
                      <a:moveTo>
                        <a:pt x="1" y="14625"/>
                      </a:moveTo>
                      <a:lnTo>
                        <a:pt x="452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9" name="Google Shape;4589;p82"/>
                <p:cNvSpPr/>
                <p:nvPr/>
              </p:nvSpPr>
              <p:spPr>
                <a:xfrm>
                  <a:off x="3876261" y="3542548"/>
                  <a:ext cx="150615" cy="52051"/>
                </a:xfrm>
                <a:custGeom>
                  <a:avLst/>
                  <a:gdLst/>
                  <a:ahLst/>
                  <a:cxnLst/>
                  <a:rect l="l" t="t" r="r" b="b"/>
                  <a:pathLst>
                    <a:path w="19150" h="6618" fill="none" extrusionOk="0">
                      <a:moveTo>
                        <a:pt x="1" y="6617"/>
                      </a:moveTo>
                      <a:lnTo>
                        <a:pt x="1915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0" name="Google Shape;4590;p82"/>
                <p:cNvSpPr/>
                <p:nvPr/>
              </p:nvSpPr>
              <p:spPr>
                <a:xfrm>
                  <a:off x="4006702" y="3542548"/>
                  <a:ext cx="20174" cy="99044"/>
                </a:xfrm>
                <a:custGeom>
                  <a:avLst/>
                  <a:gdLst/>
                  <a:ahLst/>
                  <a:cxnLst/>
                  <a:rect l="l" t="t" r="r" b="b"/>
                  <a:pathLst>
                    <a:path w="2565" h="12593" fill="none" extrusionOk="0">
                      <a:moveTo>
                        <a:pt x="2565" y="0"/>
                      </a:moveTo>
                      <a:lnTo>
                        <a:pt x="0" y="1259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1" name="Google Shape;4591;p82"/>
                <p:cNvSpPr/>
                <p:nvPr/>
              </p:nvSpPr>
              <p:spPr>
                <a:xfrm>
                  <a:off x="3912700" y="3641584"/>
                  <a:ext cx="97817" cy="41779"/>
                </a:xfrm>
                <a:custGeom>
                  <a:avLst/>
                  <a:gdLst/>
                  <a:ahLst/>
                  <a:cxnLst/>
                  <a:rect l="l" t="t" r="r" b="b"/>
                  <a:pathLst>
                    <a:path w="12437" h="5312" fill="none" extrusionOk="0">
                      <a:moveTo>
                        <a:pt x="1" y="5311"/>
                      </a:moveTo>
                      <a:lnTo>
                        <a:pt x="1243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2" name="Google Shape;4592;p82"/>
                <p:cNvSpPr/>
                <p:nvPr/>
              </p:nvSpPr>
              <p:spPr>
                <a:xfrm>
                  <a:off x="3875601" y="3503726"/>
                  <a:ext cx="68410" cy="89158"/>
                </a:xfrm>
                <a:custGeom>
                  <a:avLst/>
                  <a:gdLst/>
                  <a:ahLst/>
                  <a:cxnLst/>
                  <a:rect l="l" t="t" r="r" b="b"/>
                  <a:pathLst>
                    <a:path w="8698" h="11336" fill="none" extrusionOk="0">
                      <a:moveTo>
                        <a:pt x="8698" y="1"/>
                      </a:moveTo>
                      <a:lnTo>
                        <a:pt x="0" y="11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3" name="Google Shape;4593;p82"/>
                <p:cNvSpPr/>
                <p:nvPr/>
              </p:nvSpPr>
              <p:spPr>
                <a:xfrm>
                  <a:off x="3944003" y="3503726"/>
                  <a:ext cx="89441" cy="36163"/>
                </a:xfrm>
                <a:custGeom>
                  <a:avLst/>
                  <a:gdLst/>
                  <a:ahLst/>
                  <a:cxnLst/>
                  <a:rect l="l" t="t" r="r" b="b"/>
                  <a:pathLst>
                    <a:path w="11372" h="4598" fill="none" extrusionOk="0">
                      <a:moveTo>
                        <a:pt x="1" y="1"/>
                      </a:moveTo>
                      <a:lnTo>
                        <a:pt x="11372" y="459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4" name="Google Shape;4594;p82"/>
                <p:cNvSpPr/>
                <p:nvPr/>
              </p:nvSpPr>
              <p:spPr>
                <a:xfrm>
                  <a:off x="4033436" y="3490599"/>
                  <a:ext cx="132824" cy="49290"/>
                </a:xfrm>
                <a:custGeom>
                  <a:avLst/>
                  <a:gdLst/>
                  <a:ahLst/>
                  <a:cxnLst/>
                  <a:rect l="l" t="t" r="r" b="b"/>
                  <a:pathLst>
                    <a:path w="16888" h="6267" fill="none" extrusionOk="0">
                      <a:moveTo>
                        <a:pt x="1" y="6267"/>
                      </a:moveTo>
                      <a:lnTo>
                        <a:pt x="1688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5" name="Google Shape;4595;p82"/>
                <p:cNvSpPr/>
                <p:nvPr/>
              </p:nvSpPr>
              <p:spPr>
                <a:xfrm>
                  <a:off x="4166252" y="3490599"/>
                  <a:ext cx="73459" cy="95528"/>
                </a:xfrm>
                <a:custGeom>
                  <a:avLst/>
                  <a:gdLst/>
                  <a:ahLst/>
                  <a:cxnLst/>
                  <a:rect l="l" t="t" r="r" b="b"/>
                  <a:pathLst>
                    <a:path w="9340" h="12146" fill="none" extrusionOk="0">
                      <a:moveTo>
                        <a:pt x="1" y="0"/>
                      </a:moveTo>
                      <a:lnTo>
                        <a:pt x="9339" y="12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6" name="Google Shape;4596;p82"/>
                <p:cNvSpPr/>
                <p:nvPr/>
              </p:nvSpPr>
              <p:spPr>
                <a:xfrm>
                  <a:off x="4027726" y="3539882"/>
                  <a:ext cx="211985" cy="39970"/>
                </a:xfrm>
                <a:custGeom>
                  <a:avLst/>
                  <a:gdLst/>
                  <a:ahLst/>
                  <a:cxnLst/>
                  <a:rect l="l" t="t" r="r" b="b"/>
                  <a:pathLst>
                    <a:path w="26953" h="5082" fill="none" extrusionOk="0">
                      <a:moveTo>
                        <a:pt x="26952" y="508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7" name="Google Shape;4597;p82"/>
                <p:cNvSpPr/>
                <p:nvPr/>
              </p:nvSpPr>
              <p:spPr>
                <a:xfrm>
                  <a:off x="4027726" y="3539882"/>
                  <a:ext cx="99720" cy="174878"/>
                </a:xfrm>
                <a:custGeom>
                  <a:avLst/>
                  <a:gdLst/>
                  <a:ahLst/>
                  <a:cxnLst/>
                  <a:rect l="l" t="t" r="r" b="b"/>
                  <a:pathLst>
                    <a:path w="12679" h="22235" fill="none" extrusionOk="0">
                      <a:moveTo>
                        <a:pt x="1" y="1"/>
                      </a:moveTo>
                      <a:lnTo>
                        <a:pt x="12678" y="222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8" name="Google Shape;4598;p82"/>
                <p:cNvSpPr/>
                <p:nvPr/>
              </p:nvSpPr>
              <p:spPr>
                <a:xfrm>
                  <a:off x="4027726" y="3539882"/>
                  <a:ext cx="159754" cy="111707"/>
                </a:xfrm>
                <a:custGeom>
                  <a:avLst/>
                  <a:gdLst/>
                  <a:ahLst/>
                  <a:cxnLst/>
                  <a:rect l="l" t="t" r="r" b="b"/>
                  <a:pathLst>
                    <a:path w="20312" h="14203" fill="none" extrusionOk="0">
                      <a:moveTo>
                        <a:pt x="1" y="1"/>
                      </a:moveTo>
                      <a:lnTo>
                        <a:pt x="20311" y="142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9" name="Google Shape;4599;p82"/>
                <p:cNvSpPr/>
                <p:nvPr/>
              </p:nvSpPr>
              <p:spPr>
                <a:xfrm>
                  <a:off x="4006702" y="3641584"/>
                  <a:ext cx="120743" cy="73176"/>
                </a:xfrm>
                <a:custGeom>
                  <a:avLst/>
                  <a:gdLst/>
                  <a:ahLst/>
                  <a:cxnLst/>
                  <a:rect l="l" t="t" r="r" b="b"/>
                  <a:pathLst>
                    <a:path w="15352" h="9304" fill="none" extrusionOk="0">
                      <a:moveTo>
                        <a:pt x="0" y="1"/>
                      </a:moveTo>
                      <a:lnTo>
                        <a:pt x="15351" y="930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0" name="Google Shape;4600;p82"/>
                <p:cNvSpPr/>
                <p:nvPr/>
              </p:nvSpPr>
              <p:spPr>
                <a:xfrm>
                  <a:off x="4006702" y="3641584"/>
                  <a:ext cx="39773" cy="140249"/>
                </a:xfrm>
                <a:custGeom>
                  <a:avLst/>
                  <a:gdLst/>
                  <a:ahLst/>
                  <a:cxnLst/>
                  <a:rect l="l" t="t" r="r" b="b"/>
                  <a:pathLst>
                    <a:path w="5057" h="17832" fill="none" extrusionOk="0">
                      <a:moveTo>
                        <a:pt x="5057" y="17832"/>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1" name="Google Shape;4601;p82"/>
                <p:cNvSpPr/>
                <p:nvPr/>
              </p:nvSpPr>
              <p:spPr>
                <a:xfrm>
                  <a:off x="3996423" y="3784585"/>
                  <a:ext cx="51862" cy="10280"/>
                </a:xfrm>
                <a:custGeom>
                  <a:avLst/>
                  <a:gdLst/>
                  <a:ahLst/>
                  <a:cxnLst/>
                  <a:rect l="l" t="t" r="r" b="b"/>
                  <a:pathLst>
                    <a:path w="6594" h="1307" fill="none" extrusionOk="0">
                      <a:moveTo>
                        <a:pt x="1" y="1307"/>
                      </a:moveTo>
                      <a:lnTo>
                        <a:pt x="65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2" name="Google Shape;4602;p82"/>
                <p:cNvSpPr/>
                <p:nvPr/>
              </p:nvSpPr>
              <p:spPr>
                <a:xfrm>
                  <a:off x="4048277" y="3784585"/>
                  <a:ext cx="47583" cy="68890"/>
                </a:xfrm>
                <a:custGeom>
                  <a:avLst/>
                  <a:gdLst/>
                  <a:ahLst/>
                  <a:cxnLst/>
                  <a:rect l="l" t="t" r="r" b="b"/>
                  <a:pathLst>
                    <a:path w="6050" h="8759" fill="none" extrusionOk="0">
                      <a:moveTo>
                        <a:pt x="1" y="0"/>
                      </a:moveTo>
                      <a:lnTo>
                        <a:pt x="6049" y="875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3" name="Google Shape;4603;p82"/>
                <p:cNvSpPr/>
                <p:nvPr/>
              </p:nvSpPr>
              <p:spPr>
                <a:xfrm>
                  <a:off x="4095947" y="3788392"/>
                  <a:ext cx="10280" cy="64894"/>
                </a:xfrm>
                <a:custGeom>
                  <a:avLst/>
                  <a:gdLst/>
                  <a:ahLst/>
                  <a:cxnLst/>
                  <a:rect l="l" t="t" r="r" b="b"/>
                  <a:pathLst>
                    <a:path w="1307" h="8251" fill="none" extrusionOk="0">
                      <a:moveTo>
                        <a:pt x="0" y="8250"/>
                      </a:moveTo>
                      <a:lnTo>
                        <a:pt x="130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4" name="Google Shape;4604;p82"/>
                <p:cNvSpPr/>
                <p:nvPr/>
              </p:nvSpPr>
              <p:spPr>
                <a:xfrm>
                  <a:off x="4095852" y="3853467"/>
                  <a:ext cx="45672" cy="15895"/>
                </a:xfrm>
                <a:custGeom>
                  <a:avLst/>
                  <a:gdLst/>
                  <a:ahLst/>
                  <a:cxnLst/>
                  <a:rect l="l" t="t" r="r" b="b"/>
                  <a:pathLst>
                    <a:path w="5807" h="2021" fill="none" extrusionOk="0">
                      <a:moveTo>
                        <a:pt x="0" y="0"/>
                      </a:moveTo>
                      <a:lnTo>
                        <a:pt x="5807" y="2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5" name="Google Shape;4605;p82"/>
                <p:cNvSpPr/>
                <p:nvPr/>
              </p:nvSpPr>
              <p:spPr>
                <a:xfrm>
                  <a:off x="4138567" y="3868308"/>
                  <a:ext cx="16469" cy="101710"/>
                </a:xfrm>
                <a:custGeom>
                  <a:avLst/>
                  <a:gdLst/>
                  <a:ahLst/>
                  <a:cxnLst/>
                  <a:rect l="l" t="t" r="r" b="b"/>
                  <a:pathLst>
                    <a:path w="2094" h="12932" fill="none" extrusionOk="0">
                      <a:moveTo>
                        <a:pt x="1" y="1"/>
                      </a:moveTo>
                      <a:lnTo>
                        <a:pt x="2093" y="129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6" name="Google Shape;4606;p82"/>
                <p:cNvSpPr/>
                <p:nvPr/>
              </p:nvSpPr>
              <p:spPr>
                <a:xfrm>
                  <a:off x="3875601" y="3592876"/>
                  <a:ext cx="131110" cy="48716"/>
                </a:xfrm>
                <a:custGeom>
                  <a:avLst/>
                  <a:gdLst/>
                  <a:ahLst/>
                  <a:cxnLst/>
                  <a:rect l="l" t="t" r="r" b="b"/>
                  <a:pathLst>
                    <a:path w="16670" h="6194" fill="none" extrusionOk="0">
                      <a:moveTo>
                        <a:pt x="0" y="0"/>
                      </a:moveTo>
                      <a:lnTo>
                        <a:pt x="16669" y="61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7" name="Google Shape;4607;p82"/>
                <p:cNvSpPr/>
                <p:nvPr/>
              </p:nvSpPr>
              <p:spPr>
                <a:xfrm>
                  <a:off x="4164828" y="3394410"/>
                  <a:ext cx="26458" cy="93153"/>
                </a:xfrm>
                <a:custGeom>
                  <a:avLst/>
                  <a:gdLst/>
                  <a:ahLst/>
                  <a:cxnLst/>
                  <a:rect l="l" t="t" r="r" b="b"/>
                  <a:pathLst>
                    <a:path w="3364" h="11844" fill="none" extrusionOk="0">
                      <a:moveTo>
                        <a:pt x="0" y="11843"/>
                      </a:moveTo>
                      <a:lnTo>
                        <a:pt x="336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8" name="Google Shape;4608;p82"/>
                <p:cNvSpPr/>
                <p:nvPr/>
              </p:nvSpPr>
              <p:spPr>
                <a:xfrm>
                  <a:off x="4191278" y="3394410"/>
                  <a:ext cx="86586" cy="52719"/>
                </a:xfrm>
                <a:custGeom>
                  <a:avLst/>
                  <a:gdLst/>
                  <a:ahLst/>
                  <a:cxnLst/>
                  <a:rect l="l" t="t" r="r" b="b"/>
                  <a:pathLst>
                    <a:path w="11009" h="6703" fill="none" extrusionOk="0">
                      <a:moveTo>
                        <a:pt x="0" y="1"/>
                      </a:moveTo>
                      <a:lnTo>
                        <a:pt x="11008" y="6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9" name="Google Shape;4609;p82"/>
              <p:cNvGrpSpPr/>
              <p:nvPr/>
            </p:nvGrpSpPr>
            <p:grpSpPr>
              <a:xfrm>
                <a:off x="4180904" y="4251758"/>
                <a:ext cx="37783" cy="32420"/>
                <a:chOff x="4180904" y="4251758"/>
                <a:chExt cx="37783" cy="32420"/>
              </a:xfrm>
            </p:grpSpPr>
            <p:sp>
              <p:nvSpPr>
                <p:cNvPr id="4610" name="Google Shape;4610;p82"/>
                <p:cNvSpPr/>
                <p:nvPr/>
              </p:nvSpPr>
              <p:spPr>
                <a:xfrm>
                  <a:off x="4180904" y="4251758"/>
                  <a:ext cx="37783" cy="32420"/>
                </a:xfrm>
                <a:custGeom>
                  <a:avLst/>
                  <a:gdLst/>
                  <a:ahLst/>
                  <a:cxnLst/>
                  <a:rect l="l" t="t" r="r" b="b"/>
                  <a:pathLst>
                    <a:path w="4804" h="4122" extrusionOk="0">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1" name="Google Shape;4611;p82"/>
                <p:cNvSpPr/>
                <p:nvPr/>
              </p:nvSpPr>
              <p:spPr>
                <a:xfrm>
                  <a:off x="4196037" y="426143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2" name="Google Shape;4612;p82"/>
              <p:cNvGrpSpPr/>
              <p:nvPr/>
            </p:nvGrpSpPr>
            <p:grpSpPr>
              <a:xfrm>
                <a:off x="4201644" y="4081324"/>
                <a:ext cx="37783" cy="32364"/>
                <a:chOff x="4201644" y="4081324"/>
                <a:chExt cx="37783" cy="32364"/>
              </a:xfrm>
            </p:grpSpPr>
            <p:sp>
              <p:nvSpPr>
                <p:cNvPr id="4613" name="Google Shape;4613;p82"/>
                <p:cNvSpPr/>
                <p:nvPr/>
              </p:nvSpPr>
              <p:spPr>
                <a:xfrm>
                  <a:off x="4201644" y="4081324"/>
                  <a:ext cx="37783" cy="32364"/>
                </a:xfrm>
                <a:custGeom>
                  <a:avLst/>
                  <a:gdLst/>
                  <a:ahLst/>
                  <a:cxnLst/>
                  <a:rect l="l" t="t" r="r" b="b"/>
                  <a:pathLst>
                    <a:path w="4804" h="4115" extrusionOk="0">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4" name="Google Shape;4614;p82"/>
                <p:cNvSpPr/>
                <p:nvPr/>
              </p:nvSpPr>
              <p:spPr>
                <a:xfrm>
                  <a:off x="4214582" y="4091037"/>
                  <a:ext cx="15235" cy="13040"/>
                </a:xfrm>
                <a:custGeom>
                  <a:avLst/>
                  <a:gdLst/>
                  <a:ahLst/>
                  <a:cxnLst/>
                  <a:rect l="l" t="t" r="r" b="b"/>
                  <a:pathLst>
                    <a:path w="1937" h="1658" extrusionOk="0">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5" name="Google Shape;4615;p82"/>
              <p:cNvGrpSpPr/>
              <p:nvPr/>
            </p:nvGrpSpPr>
            <p:grpSpPr>
              <a:xfrm>
                <a:off x="4284416" y="3887428"/>
                <a:ext cx="37783" cy="32451"/>
                <a:chOff x="4284416" y="3887428"/>
                <a:chExt cx="37783" cy="32451"/>
              </a:xfrm>
            </p:grpSpPr>
            <p:sp>
              <p:nvSpPr>
                <p:cNvPr id="4616" name="Google Shape;4616;p82"/>
                <p:cNvSpPr/>
                <p:nvPr/>
              </p:nvSpPr>
              <p:spPr>
                <a:xfrm>
                  <a:off x="4284416" y="3887428"/>
                  <a:ext cx="37783" cy="32451"/>
                </a:xfrm>
                <a:custGeom>
                  <a:avLst/>
                  <a:gdLst/>
                  <a:ahLst/>
                  <a:cxnLst/>
                  <a:rect l="l" t="t" r="r" b="b"/>
                  <a:pathLst>
                    <a:path w="4804" h="4126" extrusionOk="0">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7" name="Google Shape;4617;p82"/>
                <p:cNvSpPr/>
                <p:nvPr/>
              </p:nvSpPr>
              <p:spPr>
                <a:xfrm>
                  <a:off x="4299548" y="3897039"/>
                  <a:ext cx="13040" cy="13048"/>
                </a:xfrm>
                <a:custGeom>
                  <a:avLst/>
                  <a:gdLst/>
                  <a:ahLst/>
                  <a:cxnLst/>
                  <a:rect l="l" t="t" r="r" b="b"/>
                  <a:pathLst>
                    <a:path w="1658" h="1659" extrusionOk="0">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8" name="Google Shape;4618;p82"/>
              <p:cNvGrpSpPr/>
              <p:nvPr/>
            </p:nvGrpSpPr>
            <p:grpSpPr>
              <a:xfrm>
                <a:off x="4223721" y="3860404"/>
                <a:ext cx="37870" cy="32364"/>
                <a:chOff x="4223721" y="3860404"/>
                <a:chExt cx="37870" cy="32364"/>
              </a:xfrm>
            </p:grpSpPr>
            <p:sp>
              <p:nvSpPr>
                <p:cNvPr id="4619" name="Google Shape;4619;p82"/>
                <p:cNvSpPr/>
                <p:nvPr/>
              </p:nvSpPr>
              <p:spPr>
                <a:xfrm>
                  <a:off x="4223721" y="3860404"/>
                  <a:ext cx="37870" cy="32364"/>
                </a:xfrm>
                <a:custGeom>
                  <a:avLst/>
                  <a:gdLst/>
                  <a:ahLst/>
                  <a:cxnLst/>
                  <a:rect l="l" t="t" r="r" b="b"/>
                  <a:pathLst>
                    <a:path w="4815" h="4115" extrusionOk="0">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0" name="Google Shape;4620;p82"/>
                <p:cNvSpPr/>
                <p:nvPr/>
              </p:nvSpPr>
              <p:spPr>
                <a:xfrm>
                  <a:off x="4238846" y="3870117"/>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1" name="Google Shape;4621;p82"/>
              <p:cNvGrpSpPr/>
              <p:nvPr/>
            </p:nvGrpSpPr>
            <p:grpSpPr>
              <a:xfrm>
                <a:off x="4104889" y="3699242"/>
                <a:ext cx="37776" cy="32357"/>
                <a:chOff x="4104889" y="3699242"/>
                <a:chExt cx="37776" cy="32357"/>
              </a:xfrm>
            </p:grpSpPr>
            <p:sp>
              <p:nvSpPr>
                <p:cNvPr id="4622" name="Google Shape;4622;p82"/>
                <p:cNvSpPr/>
                <p:nvPr/>
              </p:nvSpPr>
              <p:spPr>
                <a:xfrm>
                  <a:off x="4104889" y="3699242"/>
                  <a:ext cx="37776" cy="32357"/>
                </a:xfrm>
                <a:custGeom>
                  <a:avLst/>
                  <a:gdLst/>
                  <a:ahLst/>
                  <a:cxnLst/>
                  <a:rect l="l" t="t" r="r" b="b"/>
                  <a:pathLst>
                    <a:path w="4803" h="4114" extrusionOk="0">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3" name="Google Shape;4623;p82"/>
                <p:cNvSpPr/>
                <p:nvPr/>
              </p:nvSpPr>
              <p:spPr>
                <a:xfrm>
                  <a:off x="4120013" y="3708948"/>
                  <a:ext cx="13040" cy="13040"/>
                </a:xfrm>
                <a:custGeom>
                  <a:avLst/>
                  <a:gdLst/>
                  <a:ahLst/>
                  <a:cxnLst/>
                  <a:rect l="l" t="t" r="r" b="b"/>
                  <a:pathLst>
                    <a:path w="1658" h="1658" extrusionOk="0">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4" name="Google Shape;4624;p82"/>
              <p:cNvGrpSpPr/>
              <p:nvPr/>
            </p:nvGrpSpPr>
            <p:grpSpPr>
              <a:xfrm>
                <a:off x="4143608" y="3475121"/>
                <a:ext cx="37878" cy="32420"/>
                <a:chOff x="4143608" y="3475121"/>
                <a:chExt cx="37878" cy="32420"/>
              </a:xfrm>
            </p:grpSpPr>
            <p:sp>
              <p:nvSpPr>
                <p:cNvPr id="4625" name="Google Shape;4625;p82"/>
                <p:cNvSpPr/>
                <p:nvPr/>
              </p:nvSpPr>
              <p:spPr>
                <a:xfrm>
                  <a:off x="4143608" y="3475121"/>
                  <a:ext cx="37878" cy="32420"/>
                </a:xfrm>
                <a:custGeom>
                  <a:avLst/>
                  <a:gdLst/>
                  <a:ahLst/>
                  <a:cxnLst/>
                  <a:rect l="l" t="t" r="r" b="b"/>
                  <a:pathLst>
                    <a:path w="4816" h="4122" extrusionOk="0">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6" name="Google Shape;4626;p82"/>
                <p:cNvSpPr/>
                <p:nvPr/>
              </p:nvSpPr>
              <p:spPr>
                <a:xfrm>
                  <a:off x="4158741" y="3484795"/>
                  <a:ext cx="13040" cy="13040"/>
                </a:xfrm>
                <a:custGeom>
                  <a:avLst/>
                  <a:gdLst/>
                  <a:ahLst/>
                  <a:cxnLst/>
                  <a:rect l="l" t="t" r="r" b="b"/>
                  <a:pathLst>
                    <a:path w="1658" h="1658" extrusionOk="0">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7" name="Google Shape;4627;p82"/>
              <p:cNvGrpSpPr/>
              <p:nvPr/>
            </p:nvGrpSpPr>
            <p:grpSpPr>
              <a:xfrm>
                <a:off x="4217248" y="3570893"/>
                <a:ext cx="37776" cy="32364"/>
                <a:chOff x="4217248" y="3570893"/>
                <a:chExt cx="37776" cy="32364"/>
              </a:xfrm>
            </p:grpSpPr>
            <p:sp>
              <p:nvSpPr>
                <p:cNvPr id="4628" name="Google Shape;4628;p82"/>
                <p:cNvSpPr/>
                <p:nvPr/>
              </p:nvSpPr>
              <p:spPr>
                <a:xfrm>
                  <a:off x="4217248" y="3570893"/>
                  <a:ext cx="37776" cy="32364"/>
                </a:xfrm>
                <a:custGeom>
                  <a:avLst/>
                  <a:gdLst/>
                  <a:ahLst/>
                  <a:cxnLst/>
                  <a:rect l="l" t="t" r="r" b="b"/>
                  <a:pathLst>
                    <a:path w="4803" h="4115" extrusionOk="0">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9" name="Google Shape;4629;p82"/>
                <p:cNvSpPr/>
                <p:nvPr/>
              </p:nvSpPr>
              <p:spPr>
                <a:xfrm>
                  <a:off x="4232373" y="3580599"/>
                  <a:ext cx="13048" cy="13048"/>
                </a:xfrm>
                <a:custGeom>
                  <a:avLst/>
                  <a:gdLst/>
                  <a:ahLst/>
                  <a:cxnLst/>
                  <a:rect l="l" t="t" r="r" b="b"/>
                  <a:pathLst>
                    <a:path w="1659" h="1659" extrusionOk="0">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0" name="Google Shape;4630;p82"/>
              <p:cNvGrpSpPr/>
              <p:nvPr/>
            </p:nvGrpSpPr>
            <p:grpSpPr>
              <a:xfrm>
                <a:off x="4255307" y="3431612"/>
                <a:ext cx="37776" cy="32451"/>
                <a:chOff x="4255307" y="3431612"/>
                <a:chExt cx="37776" cy="32451"/>
              </a:xfrm>
            </p:grpSpPr>
            <p:sp>
              <p:nvSpPr>
                <p:cNvPr id="4631" name="Google Shape;4631;p82"/>
                <p:cNvSpPr/>
                <p:nvPr/>
              </p:nvSpPr>
              <p:spPr>
                <a:xfrm>
                  <a:off x="4255307" y="3431612"/>
                  <a:ext cx="37776" cy="32451"/>
                </a:xfrm>
                <a:custGeom>
                  <a:avLst/>
                  <a:gdLst/>
                  <a:ahLst/>
                  <a:cxnLst/>
                  <a:rect l="l" t="t" r="r" b="b"/>
                  <a:pathLst>
                    <a:path w="4803" h="4126" extrusionOk="0">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2" name="Google Shape;4632;p82"/>
                <p:cNvSpPr/>
                <p:nvPr/>
              </p:nvSpPr>
              <p:spPr>
                <a:xfrm>
                  <a:off x="4270432" y="3441317"/>
                  <a:ext cx="13040" cy="13040"/>
                </a:xfrm>
                <a:custGeom>
                  <a:avLst/>
                  <a:gdLst/>
                  <a:ahLst/>
                  <a:cxnLst/>
                  <a:rect l="l" t="t" r="r" b="b"/>
                  <a:pathLst>
                    <a:path w="1658" h="1658" extrusionOk="0">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3" name="Google Shape;4633;p82"/>
              <p:cNvGrpSpPr/>
              <p:nvPr/>
            </p:nvGrpSpPr>
            <p:grpSpPr>
              <a:xfrm>
                <a:off x="3853052" y="3577398"/>
                <a:ext cx="37776" cy="32420"/>
                <a:chOff x="3853052" y="3577398"/>
                <a:chExt cx="37776" cy="32420"/>
              </a:xfrm>
            </p:grpSpPr>
            <p:sp>
              <p:nvSpPr>
                <p:cNvPr id="4634" name="Google Shape;4634;p82"/>
                <p:cNvSpPr/>
                <p:nvPr/>
              </p:nvSpPr>
              <p:spPr>
                <a:xfrm>
                  <a:off x="3853052" y="3577398"/>
                  <a:ext cx="37776" cy="32420"/>
                </a:xfrm>
                <a:custGeom>
                  <a:avLst/>
                  <a:gdLst/>
                  <a:ahLst/>
                  <a:cxnLst/>
                  <a:rect l="l" t="t" r="r" b="b"/>
                  <a:pathLst>
                    <a:path w="4803" h="4122" extrusionOk="0">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5" name="Google Shape;4635;p82"/>
                <p:cNvSpPr/>
                <p:nvPr/>
              </p:nvSpPr>
              <p:spPr>
                <a:xfrm>
                  <a:off x="3868176" y="3587072"/>
                  <a:ext cx="13040" cy="13040"/>
                </a:xfrm>
                <a:custGeom>
                  <a:avLst/>
                  <a:gdLst/>
                  <a:ahLst/>
                  <a:cxnLst/>
                  <a:rect l="l" t="t" r="r" b="b"/>
                  <a:pathLst>
                    <a:path w="1658" h="1658" extrusionOk="0">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6" name="Google Shape;4636;p82"/>
              <p:cNvGrpSpPr/>
              <p:nvPr/>
            </p:nvGrpSpPr>
            <p:grpSpPr>
              <a:xfrm>
                <a:off x="4039908" y="3412107"/>
                <a:ext cx="37776" cy="32357"/>
                <a:chOff x="4039908" y="3412107"/>
                <a:chExt cx="37776" cy="32357"/>
              </a:xfrm>
            </p:grpSpPr>
            <p:sp>
              <p:nvSpPr>
                <p:cNvPr id="4637" name="Google Shape;4637;p82"/>
                <p:cNvSpPr/>
                <p:nvPr/>
              </p:nvSpPr>
              <p:spPr>
                <a:xfrm>
                  <a:off x="4039908"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8" name="Google Shape;4638;p82"/>
                <p:cNvSpPr/>
                <p:nvPr/>
              </p:nvSpPr>
              <p:spPr>
                <a:xfrm>
                  <a:off x="4055033" y="3421812"/>
                  <a:ext cx="13040" cy="13040"/>
                </a:xfrm>
                <a:custGeom>
                  <a:avLst/>
                  <a:gdLst/>
                  <a:ahLst/>
                  <a:cxnLst/>
                  <a:rect l="l" t="t" r="r" b="b"/>
                  <a:pathLst>
                    <a:path w="1658" h="1658" extrusionOk="0">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9" name="Google Shape;4639;p82"/>
              <p:cNvGrpSpPr/>
              <p:nvPr/>
            </p:nvGrpSpPr>
            <p:grpSpPr>
              <a:xfrm>
                <a:off x="4017360" y="3342061"/>
                <a:ext cx="37870" cy="32380"/>
                <a:chOff x="4017360" y="3342061"/>
                <a:chExt cx="37870" cy="32380"/>
              </a:xfrm>
            </p:grpSpPr>
            <p:sp>
              <p:nvSpPr>
                <p:cNvPr id="4640" name="Google Shape;4640;p82"/>
                <p:cNvSpPr/>
                <p:nvPr/>
              </p:nvSpPr>
              <p:spPr>
                <a:xfrm>
                  <a:off x="4017360" y="3342061"/>
                  <a:ext cx="37870" cy="32380"/>
                </a:xfrm>
                <a:custGeom>
                  <a:avLst/>
                  <a:gdLst/>
                  <a:ahLst/>
                  <a:cxnLst/>
                  <a:rect l="l" t="t" r="r" b="b"/>
                  <a:pathLst>
                    <a:path w="4815" h="4117" extrusionOk="0">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1" name="Google Shape;4641;p82"/>
                <p:cNvSpPr/>
                <p:nvPr/>
              </p:nvSpPr>
              <p:spPr>
                <a:xfrm>
                  <a:off x="4032484" y="3351790"/>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42" name="Google Shape;4642;p82"/>
              <p:cNvSpPr/>
              <p:nvPr/>
            </p:nvSpPr>
            <p:spPr>
              <a:xfrm>
                <a:off x="3998712" y="3520180"/>
                <a:ext cx="47764" cy="40929"/>
              </a:xfrm>
              <a:custGeom>
                <a:avLst/>
                <a:gdLst/>
                <a:ahLst/>
                <a:cxnLst/>
                <a:rect l="l" t="t" r="r" b="b"/>
                <a:pathLst>
                  <a:path w="6073" h="5204" extrusionOk="0">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3" name="Google Shape;4643;p82"/>
              <p:cNvSpPr/>
              <p:nvPr/>
            </p:nvSpPr>
            <p:spPr>
              <a:xfrm>
                <a:off x="4011744" y="3529893"/>
                <a:ext cx="25026" cy="21448"/>
              </a:xfrm>
              <a:custGeom>
                <a:avLst/>
                <a:gdLst/>
                <a:ahLst/>
                <a:cxnLst/>
                <a:rect l="l" t="t" r="r" b="b"/>
                <a:pathLst>
                  <a:path w="3182" h="2727" extrusionOk="0">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44" name="Google Shape;4644;p82"/>
              <p:cNvGrpSpPr/>
              <p:nvPr/>
            </p:nvGrpSpPr>
            <p:grpSpPr>
              <a:xfrm>
                <a:off x="3750870" y="3418650"/>
                <a:ext cx="37776" cy="32380"/>
                <a:chOff x="3750870" y="3418650"/>
                <a:chExt cx="37776" cy="32380"/>
              </a:xfrm>
            </p:grpSpPr>
            <p:sp>
              <p:nvSpPr>
                <p:cNvPr id="4645" name="Google Shape;4645;p82"/>
                <p:cNvSpPr/>
                <p:nvPr/>
              </p:nvSpPr>
              <p:spPr>
                <a:xfrm>
                  <a:off x="3750870" y="3418650"/>
                  <a:ext cx="37776" cy="32380"/>
                </a:xfrm>
                <a:custGeom>
                  <a:avLst/>
                  <a:gdLst/>
                  <a:ahLst/>
                  <a:cxnLst/>
                  <a:rect l="l" t="t" r="r" b="b"/>
                  <a:pathLst>
                    <a:path w="4803" h="4117" extrusionOk="0">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6" name="Google Shape;4646;p82"/>
                <p:cNvSpPr/>
                <p:nvPr/>
              </p:nvSpPr>
              <p:spPr>
                <a:xfrm>
                  <a:off x="3765994" y="3428285"/>
                  <a:ext cx="13040" cy="13040"/>
                </a:xfrm>
                <a:custGeom>
                  <a:avLst/>
                  <a:gdLst/>
                  <a:ahLst/>
                  <a:cxnLst/>
                  <a:rect l="l" t="t" r="r" b="b"/>
                  <a:pathLst>
                    <a:path w="1658" h="1658" extrusionOk="0">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7" name="Google Shape;4647;p82"/>
              <p:cNvGrpSpPr/>
              <p:nvPr/>
            </p:nvGrpSpPr>
            <p:grpSpPr>
              <a:xfrm>
                <a:off x="3632509" y="3274438"/>
                <a:ext cx="37783" cy="32357"/>
                <a:chOff x="3632509" y="3274438"/>
                <a:chExt cx="37783" cy="32357"/>
              </a:xfrm>
            </p:grpSpPr>
            <p:sp>
              <p:nvSpPr>
                <p:cNvPr id="4648" name="Google Shape;4648;p82"/>
                <p:cNvSpPr/>
                <p:nvPr/>
              </p:nvSpPr>
              <p:spPr>
                <a:xfrm>
                  <a:off x="3632509" y="3274438"/>
                  <a:ext cx="37783" cy="32357"/>
                </a:xfrm>
                <a:custGeom>
                  <a:avLst/>
                  <a:gdLst/>
                  <a:ahLst/>
                  <a:cxnLst/>
                  <a:rect l="l" t="t" r="r" b="b"/>
                  <a:pathLst>
                    <a:path w="4804" h="4114" extrusionOk="0">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9" name="Google Shape;4649;p82"/>
                <p:cNvSpPr/>
                <p:nvPr/>
              </p:nvSpPr>
              <p:spPr>
                <a:xfrm>
                  <a:off x="3647547" y="3284049"/>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0" name="Google Shape;4650;p82"/>
              <p:cNvGrpSpPr/>
              <p:nvPr/>
            </p:nvGrpSpPr>
            <p:grpSpPr>
              <a:xfrm>
                <a:off x="3906424" y="3297561"/>
                <a:ext cx="37776" cy="32451"/>
                <a:chOff x="3906424" y="3297561"/>
                <a:chExt cx="37776" cy="32451"/>
              </a:xfrm>
            </p:grpSpPr>
            <p:sp>
              <p:nvSpPr>
                <p:cNvPr id="4651" name="Google Shape;4651;p82"/>
                <p:cNvSpPr/>
                <p:nvPr/>
              </p:nvSpPr>
              <p:spPr>
                <a:xfrm>
                  <a:off x="3906424" y="3297561"/>
                  <a:ext cx="37776" cy="32451"/>
                </a:xfrm>
                <a:custGeom>
                  <a:avLst/>
                  <a:gdLst/>
                  <a:ahLst/>
                  <a:cxnLst/>
                  <a:rect l="l" t="t" r="r" b="b"/>
                  <a:pathLst>
                    <a:path w="4803" h="4126" extrusionOk="0">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2" name="Google Shape;4652;p82"/>
                <p:cNvSpPr/>
                <p:nvPr/>
              </p:nvSpPr>
              <p:spPr>
                <a:xfrm>
                  <a:off x="3921548" y="3307361"/>
                  <a:ext cx="13048" cy="13040"/>
                </a:xfrm>
                <a:custGeom>
                  <a:avLst/>
                  <a:gdLst/>
                  <a:ahLst/>
                  <a:cxnLst/>
                  <a:rect l="l" t="t" r="r" b="b"/>
                  <a:pathLst>
                    <a:path w="1659" h="1658" extrusionOk="0">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3" name="Google Shape;4653;p82"/>
              <p:cNvGrpSpPr/>
              <p:nvPr/>
            </p:nvGrpSpPr>
            <p:grpSpPr>
              <a:xfrm>
                <a:off x="3866084" y="3412107"/>
                <a:ext cx="37776" cy="32357"/>
                <a:chOff x="3866084" y="3412107"/>
                <a:chExt cx="37776" cy="32357"/>
              </a:xfrm>
            </p:grpSpPr>
            <p:sp>
              <p:nvSpPr>
                <p:cNvPr id="4654" name="Google Shape;4654;p82"/>
                <p:cNvSpPr/>
                <p:nvPr/>
              </p:nvSpPr>
              <p:spPr>
                <a:xfrm>
                  <a:off x="3866084"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5" name="Google Shape;4655;p82"/>
                <p:cNvSpPr/>
                <p:nvPr/>
              </p:nvSpPr>
              <p:spPr>
                <a:xfrm>
                  <a:off x="3881208" y="3421812"/>
                  <a:ext cx="13048" cy="13040"/>
                </a:xfrm>
                <a:custGeom>
                  <a:avLst/>
                  <a:gdLst/>
                  <a:ahLst/>
                  <a:cxnLst/>
                  <a:rect l="l" t="t" r="r" b="b"/>
                  <a:pathLst>
                    <a:path w="1659" h="1658" extrusionOk="0">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6" name="Google Shape;4656;p82"/>
              <p:cNvGrpSpPr/>
              <p:nvPr/>
            </p:nvGrpSpPr>
            <p:grpSpPr>
              <a:xfrm>
                <a:off x="4023919" y="3766409"/>
                <a:ext cx="37783" cy="32357"/>
                <a:chOff x="4023919" y="3766409"/>
                <a:chExt cx="37783" cy="32357"/>
              </a:xfrm>
            </p:grpSpPr>
            <p:sp>
              <p:nvSpPr>
                <p:cNvPr id="4657" name="Google Shape;4657;p82"/>
                <p:cNvSpPr/>
                <p:nvPr/>
              </p:nvSpPr>
              <p:spPr>
                <a:xfrm>
                  <a:off x="4023919" y="3766409"/>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8" name="Google Shape;4658;p82"/>
                <p:cNvSpPr/>
                <p:nvPr/>
              </p:nvSpPr>
              <p:spPr>
                <a:xfrm>
                  <a:off x="4039051" y="3776115"/>
                  <a:ext cx="13040" cy="13048"/>
                </a:xfrm>
                <a:custGeom>
                  <a:avLst/>
                  <a:gdLst/>
                  <a:ahLst/>
                  <a:cxnLst/>
                  <a:rect l="l" t="t" r="r" b="b"/>
                  <a:pathLst>
                    <a:path w="1658" h="1659" extrusionOk="0">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9" name="Google Shape;4659;p82"/>
              <p:cNvGrpSpPr/>
              <p:nvPr/>
            </p:nvGrpSpPr>
            <p:grpSpPr>
              <a:xfrm>
                <a:off x="3973882" y="3779449"/>
                <a:ext cx="37776" cy="32357"/>
                <a:chOff x="3973882" y="3779449"/>
                <a:chExt cx="37776" cy="32357"/>
              </a:xfrm>
            </p:grpSpPr>
            <p:sp>
              <p:nvSpPr>
                <p:cNvPr id="4660" name="Google Shape;4660;p82"/>
                <p:cNvSpPr/>
                <p:nvPr/>
              </p:nvSpPr>
              <p:spPr>
                <a:xfrm>
                  <a:off x="3973882" y="3779449"/>
                  <a:ext cx="37776" cy="32357"/>
                </a:xfrm>
                <a:custGeom>
                  <a:avLst/>
                  <a:gdLst/>
                  <a:ahLst/>
                  <a:cxnLst/>
                  <a:rect l="l" t="t" r="r" b="b"/>
                  <a:pathLst>
                    <a:path w="4803" h="4114" extrusionOk="0">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1" name="Google Shape;4661;p82"/>
                <p:cNvSpPr/>
                <p:nvPr/>
              </p:nvSpPr>
              <p:spPr>
                <a:xfrm>
                  <a:off x="3989006" y="3789155"/>
                  <a:ext cx="13040" cy="13040"/>
                </a:xfrm>
                <a:custGeom>
                  <a:avLst/>
                  <a:gdLst/>
                  <a:ahLst/>
                  <a:cxnLst/>
                  <a:rect l="l" t="t" r="r" b="b"/>
                  <a:pathLst>
                    <a:path w="1658" h="1658" extrusionOk="0">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2" name="Google Shape;4662;p82"/>
              <p:cNvGrpSpPr/>
              <p:nvPr/>
            </p:nvGrpSpPr>
            <p:grpSpPr>
              <a:xfrm>
                <a:off x="4073398" y="3838028"/>
                <a:ext cx="37776" cy="32380"/>
                <a:chOff x="4073398" y="3838028"/>
                <a:chExt cx="37776" cy="32380"/>
              </a:xfrm>
            </p:grpSpPr>
            <p:sp>
              <p:nvSpPr>
                <p:cNvPr id="4663" name="Google Shape;4663;p82"/>
                <p:cNvSpPr/>
                <p:nvPr/>
              </p:nvSpPr>
              <p:spPr>
                <a:xfrm>
                  <a:off x="4073398" y="3838028"/>
                  <a:ext cx="37776" cy="32380"/>
                </a:xfrm>
                <a:custGeom>
                  <a:avLst/>
                  <a:gdLst/>
                  <a:ahLst/>
                  <a:cxnLst/>
                  <a:rect l="l" t="t" r="r" b="b"/>
                  <a:pathLst>
                    <a:path w="4803" h="4117" extrusionOk="0">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4" name="Google Shape;4664;p82"/>
                <p:cNvSpPr/>
                <p:nvPr/>
              </p:nvSpPr>
              <p:spPr>
                <a:xfrm>
                  <a:off x="4088428" y="3847663"/>
                  <a:ext cx="13040" cy="13040"/>
                </a:xfrm>
                <a:custGeom>
                  <a:avLst/>
                  <a:gdLst/>
                  <a:ahLst/>
                  <a:cxnLst/>
                  <a:rect l="l" t="t" r="r" b="b"/>
                  <a:pathLst>
                    <a:path w="1658" h="1658" extrusionOk="0">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5" name="Google Shape;4665;p82"/>
              <p:cNvGrpSpPr/>
              <p:nvPr/>
            </p:nvGrpSpPr>
            <p:grpSpPr>
              <a:xfrm>
                <a:off x="4342672" y="4144496"/>
                <a:ext cx="37752" cy="32364"/>
                <a:chOff x="4342672" y="4144496"/>
                <a:chExt cx="37752" cy="32364"/>
              </a:xfrm>
            </p:grpSpPr>
            <p:sp>
              <p:nvSpPr>
                <p:cNvPr id="4666" name="Google Shape;4666;p82"/>
                <p:cNvSpPr/>
                <p:nvPr/>
              </p:nvSpPr>
              <p:spPr>
                <a:xfrm>
                  <a:off x="4342672" y="4144496"/>
                  <a:ext cx="37752" cy="32364"/>
                </a:xfrm>
                <a:custGeom>
                  <a:avLst/>
                  <a:gdLst/>
                  <a:ahLst/>
                  <a:cxnLst/>
                  <a:rect l="l" t="t" r="r" b="b"/>
                  <a:pathLst>
                    <a:path w="4800" h="4115" extrusionOk="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7" name="Google Shape;4667;p82"/>
                <p:cNvSpPr/>
                <p:nvPr/>
              </p:nvSpPr>
              <p:spPr>
                <a:xfrm>
                  <a:off x="4355586" y="4154209"/>
                  <a:ext cx="15227" cy="13040"/>
                </a:xfrm>
                <a:custGeom>
                  <a:avLst/>
                  <a:gdLst/>
                  <a:ahLst/>
                  <a:cxnLst/>
                  <a:rect l="l" t="t" r="r" b="b"/>
                  <a:pathLst>
                    <a:path w="1936" h="1658" extrusionOk="0">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8" name="Google Shape;4668;p82"/>
              <p:cNvGrpSpPr/>
              <p:nvPr/>
            </p:nvGrpSpPr>
            <p:grpSpPr>
              <a:xfrm>
                <a:off x="4406386" y="4056872"/>
                <a:ext cx="37783" cy="32364"/>
                <a:chOff x="4406386" y="4056872"/>
                <a:chExt cx="37783" cy="32364"/>
              </a:xfrm>
            </p:grpSpPr>
            <p:sp>
              <p:nvSpPr>
                <p:cNvPr id="4669" name="Google Shape;4669;p82"/>
                <p:cNvSpPr/>
                <p:nvPr/>
              </p:nvSpPr>
              <p:spPr>
                <a:xfrm>
                  <a:off x="4406386" y="4056872"/>
                  <a:ext cx="37783" cy="32364"/>
                </a:xfrm>
                <a:custGeom>
                  <a:avLst/>
                  <a:gdLst/>
                  <a:ahLst/>
                  <a:cxnLst/>
                  <a:rect l="l" t="t" r="r" b="b"/>
                  <a:pathLst>
                    <a:path w="4804" h="4115" extrusionOk="0">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0" name="Google Shape;4670;p82"/>
                <p:cNvSpPr/>
                <p:nvPr/>
              </p:nvSpPr>
              <p:spPr>
                <a:xfrm>
                  <a:off x="4419332" y="4066577"/>
                  <a:ext cx="15227" cy="13017"/>
                </a:xfrm>
                <a:custGeom>
                  <a:avLst/>
                  <a:gdLst/>
                  <a:ahLst/>
                  <a:cxnLst/>
                  <a:rect l="l" t="t" r="r" b="b"/>
                  <a:pathLst>
                    <a:path w="1936" h="1655" extrusionOk="0">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1" name="Google Shape;4671;p82"/>
              <p:cNvGrpSpPr/>
              <p:nvPr/>
            </p:nvGrpSpPr>
            <p:grpSpPr>
              <a:xfrm>
                <a:off x="4284416" y="4245254"/>
                <a:ext cx="37783" cy="32357"/>
                <a:chOff x="4284416" y="4245254"/>
                <a:chExt cx="37783" cy="32357"/>
              </a:xfrm>
            </p:grpSpPr>
            <p:sp>
              <p:nvSpPr>
                <p:cNvPr id="4672" name="Google Shape;4672;p82"/>
                <p:cNvSpPr/>
                <p:nvPr/>
              </p:nvSpPr>
              <p:spPr>
                <a:xfrm>
                  <a:off x="4284416" y="4245254"/>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3" name="Google Shape;4673;p82"/>
                <p:cNvSpPr/>
                <p:nvPr/>
              </p:nvSpPr>
              <p:spPr>
                <a:xfrm>
                  <a:off x="4299548" y="4254959"/>
                  <a:ext cx="13040" cy="13040"/>
                </a:xfrm>
                <a:custGeom>
                  <a:avLst/>
                  <a:gdLst/>
                  <a:ahLst/>
                  <a:cxnLst/>
                  <a:rect l="l" t="t" r="r" b="b"/>
                  <a:pathLst>
                    <a:path w="1658" h="1658" extrusionOk="0">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4" name="Google Shape;4674;p82"/>
              <p:cNvGrpSpPr/>
              <p:nvPr/>
            </p:nvGrpSpPr>
            <p:grpSpPr>
              <a:xfrm>
                <a:off x="4219057" y="4331258"/>
                <a:ext cx="37776" cy="32364"/>
                <a:chOff x="4219057" y="4331258"/>
                <a:chExt cx="37776" cy="32364"/>
              </a:xfrm>
            </p:grpSpPr>
            <p:sp>
              <p:nvSpPr>
                <p:cNvPr id="4675" name="Google Shape;4675;p82"/>
                <p:cNvSpPr/>
                <p:nvPr/>
              </p:nvSpPr>
              <p:spPr>
                <a:xfrm>
                  <a:off x="4219057" y="4331258"/>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6" name="Google Shape;4676;p82"/>
                <p:cNvSpPr/>
                <p:nvPr/>
              </p:nvSpPr>
              <p:spPr>
                <a:xfrm>
                  <a:off x="4231995" y="4340971"/>
                  <a:ext cx="15235" cy="13040"/>
                </a:xfrm>
                <a:custGeom>
                  <a:avLst/>
                  <a:gdLst/>
                  <a:ahLst/>
                  <a:cxnLst/>
                  <a:rect l="l" t="t" r="r" b="b"/>
                  <a:pathLst>
                    <a:path w="1937" h="1658" extrusionOk="0">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7" name="Google Shape;4677;p82"/>
              <p:cNvGrpSpPr/>
              <p:nvPr/>
            </p:nvGrpSpPr>
            <p:grpSpPr>
              <a:xfrm>
                <a:off x="4204122" y="4141688"/>
                <a:ext cx="33497" cy="28699"/>
                <a:chOff x="4204122" y="4141688"/>
                <a:chExt cx="33497" cy="28699"/>
              </a:xfrm>
            </p:grpSpPr>
            <p:sp>
              <p:nvSpPr>
                <p:cNvPr id="4678" name="Google Shape;4678;p82"/>
                <p:cNvSpPr/>
                <p:nvPr/>
              </p:nvSpPr>
              <p:spPr>
                <a:xfrm>
                  <a:off x="4204122" y="4141688"/>
                  <a:ext cx="33497" cy="28699"/>
                </a:xfrm>
                <a:custGeom>
                  <a:avLst/>
                  <a:gdLst/>
                  <a:ahLst/>
                  <a:cxnLst/>
                  <a:rect l="l" t="t" r="r" b="b"/>
                  <a:pathLst>
                    <a:path w="4259" h="3649" extrusionOk="0">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9" name="Google Shape;4679;p82"/>
                <p:cNvSpPr/>
                <p:nvPr/>
              </p:nvSpPr>
              <p:spPr>
                <a:xfrm>
                  <a:off x="4216965" y="4151259"/>
                  <a:ext cx="11042" cy="9399"/>
                </a:xfrm>
                <a:custGeom>
                  <a:avLst/>
                  <a:gdLst/>
                  <a:ahLst/>
                  <a:cxnLst/>
                  <a:rect l="l" t="t" r="r" b="b"/>
                  <a:pathLst>
                    <a:path w="1404" h="1195" extrusionOk="0">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0" name="Google Shape;4680;p82"/>
              <p:cNvGrpSpPr/>
              <p:nvPr/>
            </p:nvGrpSpPr>
            <p:grpSpPr>
              <a:xfrm>
                <a:off x="4301546" y="4003869"/>
                <a:ext cx="38916" cy="33324"/>
                <a:chOff x="4301546" y="4003869"/>
                <a:chExt cx="38916" cy="33324"/>
              </a:xfrm>
            </p:grpSpPr>
            <p:sp>
              <p:nvSpPr>
                <p:cNvPr id="4681" name="Google Shape;4681;p82"/>
                <p:cNvSpPr/>
                <p:nvPr/>
              </p:nvSpPr>
              <p:spPr>
                <a:xfrm>
                  <a:off x="4301546" y="4003869"/>
                  <a:ext cx="38916" cy="33324"/>
                </a:xfrm>
                <a:custGeom>
                  <a:avLst/>
                  <a:gdLst/>
                  <a:ahLst/>
                  <a:cxnLst/>
                  <a:rect l="l" t="t" r="r" b="b"/>
                  <a:pathLst>
                    <a:path w="4948" h="4237" extrusionOk="0">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2" name="Google Shape;4682;p82"/>
                <p:cNvSpPr/>
                <p:nvPr/>
              </p:nvSpPr>
              <p:spPr>
                <a:xfrm>
                  <a:off x="4314389" y="4013590"/>
                  <a:ext cx="16469" cy="14000"/>
                </a:xfrm>
                <a:custGeom>
                  <a:avLst/>
                  <a:gdLst/>
                  <a:ahLst/>
                  <a:cxnLst/>
                  <a:rect l="l" t="t" r="r" b="b"/>
                  <a:pathLst>
                    <a:path w="2094" h="1780" extrusionOk="0">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3" name="Google Shape;4683;p82"/>
              <p:cNvGrpSpPr/>
              <p:nvPr/>
            </p:nvGrpSpPr>
            <p:grpSpPr>
              <a:xfrm>
                <a:off x="4210681" y="3924669"/>
                <a:ext cx="36549" cy="31366"/>
                <a:chOff x="4210681" y="3924669"/>
                <a:chExt cx="36549" cy="31366"/>
              </a:xfrm>
            </p:grpSpPr>
            <p:sp>
              <p:nvSpPr>
                <p:cNvPr id="4684" name="Google Shape;4684;p82"/>
                <p:cNvSpPr/>
                <p:nvPr/>
              </p:nvSpPr>
              <p:spPr>
                <a:xfrm>
                  <a:off x="4210681" y="3924669"/>
                  <a:ext cx="36549" cy="31366"/>
                </a:xfrm>
                <a:custGeom>
                  <a:avLst/>
                  <a:gdLst/>
                  <a:ahLst/>
                  <a:cxnLst/>
                  <a:rect l="l" t="t" r="r" b="b"/>
                  <a:pathLst>
                    <a:path w="4647" h="3988" extrusionOk="0">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5" name="Google Shape;4685;p82"/>
                <p:cNvSpPr/>
                <p:nvPr/>
              </p:nvSpPr>
              <p:spPr>
                <a:xfrm>
                  <a:off x="4225625" y="3934335"/>
                  <a:ext cx="11994" cy="11994"/>
                </a:xfrm>
                <a:custGeom>
                  <a:avLst/>
                  <a:gdLst/>
                  <a:ahLst/>
                  <a:cxnLst/>
                  <a:rect l="l" t="t" r="r" b="b"/>
                  <a:pathLst>
                    <a:path w="1525" h="1525" extrusionOk="0">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6" name="Google Shape;4686;p82"/>
              <p:cNvGrpSpPr/>
              <p:nvPr/>
            </p:nvGrpSpPr>
            <p:grpSpPr>
              <a:xfrm>
                <a:off x="3987771" y="3628874"/>
                <a:ext cx="31499" cy="26993"/>
                <a:chOff x="3987771" y="3628874"/>
                <a:chExt cx="31499" cy="26993"/>
              </a:xfrm>
            </p:grpSpPr>
            <p:sp>
              <p:nvSpPr>
                <p:cNvPr id="4687" name="Google Shape;4687;p82"/>
                <p:cNvSpPr/>
                <p:nvPr/>
              </p:nvSpPr>
              <p:spPr>
                <a:xfrm>
                  <a:off x="3987771" y="3628874"/>
                  <a:ext cx="31499" cy="26993"/>
                </a:xfrm>
                <a:custGeom>
                  <a:avLst/>
                  <a:gdLst/>
                  <a:ahLst/>
                  <a:cxnLst/>
                  <a:rect l="l" t="t" r="r" b="b"/>
                  <a:pathLst>
                    <a:path w="4005" h="3432" extrusionOk="0">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8" name="Google Shape;4688;p82"/>
                <p:cNvSpPr/>
                <p:nvPr/>
              </p:nvSpPr>
              <p:spPr>
                <a:xfrm>
                  <a:off x="4000709" y="3638540"/>
                  <a:ext cx="8856" cy="7605"/>
                </a:xfrm>
                <a:custGeom>
                  <a:avLst/>
                  <a:gdLst/>
                  <a:ahLst/>
                  <a:cxnLst/>
                  <a:rect l="l" t="t" r="r" b="b"/>
                  <a:pathLst>
                    <a:path w="1126" h="967" extrusionOk="0">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9" name="Google Shape;4689;p82"/>
              <p:cNvGrpSpPr/>
              <p:nvPr/>
            </p:nvGrpSpPr>
            <p:grpSpPr>
              <a:xfrm>
                <a:off x="4087382" y="3775674"/>
                <a:ext cx="31405" cy="26898"/>
                <a:chOff x="4087382" y="3775674"/>
                <a:chExt cx="31405" cy="26898"/>
              </a:xfrm>
            </p:grpSpPr>
            <p:sp>
              <p:nvSpPr>
                <p:cNvPr id="4690" name="Google Shape;4690;p82"/>
                <p:cNvSpPr/>
                <p:nvPr/>
              </p:nvSpPr>
              <p:spPr>
                <a:xfrm>
                  <a:off x="4087382" y="3775674"/>
                  <a:ext cx="31405" cy="26898"/>
                </a:xfrm>
                <a:custGeom>
                  <a:avLst/>
                  <a:gdLst/>
                  <a:ahLst/>
                  <a:cxnLst/>
                  <a:rect l="l" t="t" r="r" b="b"/>
                  <a:pathLst>
                    <a:path w="3993" h="3420" extrusionOk="0">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1" name="Google Shape;4691;p82"/>
                <p:cNvSpPr/>
                <p:nvPr/>
              </p:nvSpPr>
              <p:spPr>
                <a:xfrm>
                  <a:off x="4101460" y="3785348"/>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2" name="Google Shape;4692;p82"/>
              <p:cNvGrpSpPr/>
              <p:nvPr/>
            </p:nvGrpSpPr>
            <p:grpSpPr>
              <a:xfrm>
                <a:off x="4118873" y="3856637"/>
                <a:ext cx="31405" cy="26906"/>
                <a:chOff x="4118873" y="3856637"/>
                <a:chExt cx="31405" cy="26906"/>
              </a:xfrm>
            </p:grpSpPr>
            <p:sp>
              <p:nvSpPr>
                <p:cNvPr id="4693" name="Google Shape;4693;p82"/>
                <p:cNvSpPr/>
                <p:nvPr/>
              </p:nvSpPr>
              <p:spPr>
                <a:xfrm>
                  <a:off x="4118873" y="3856637"/>
                  <a:ext cx="31405" cy="26906"/>
                </a:xfrm>
                <a:custGeom>
                  <a:avLst/>
                  <a:gdLst/>
                  <a:ahLst/>
                  <a:cxnLst/>
                  <a:rect l="l" t="t" r="r" b="b"/>
                  <a:pathLst>
                    <a:path w="3993" h="3421" extrusionOk="0">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4" name="Google Shape;4694;p82"/>
                <p:cNvSpPr/>
                <p:nvPr/>
              </p:nvSpPr>
              <p:spPr>
                <a:xfrm>
                  <a:off x="4133046" y="3866310"/>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5" name="Google Shape;4695;p82"/>
              <p:cNvGrpSpPr/>
              <p:nvPr/>
            </p:nvGrpSpPr>
            <p:grpSpPr>
              <a:xfrm>
                <a:off x="4168541" y="3639523"/>
                <a:ext cx="31499" cy="26906"/>
                <a:chOff x="4168541" y="3639523"/>
                <a:chExt cx="31499" cy="26906"/>
              </a:xfrm>
            </p:grpSpPr>
            <p:sp>
              <p:nvSpPr>
                <p:cNvPr id="4696" name="Google Shape;4696;p82"/>
                <p:cNvSpPr/>
                <p:nvPr/>
              </p:nvSpPr>
              <p:spPr>
                <a:xfrm>
                  <a:off x="4168541" y="3639523"/>
                  <a:ext cx="31499" cy="26906"/>
                </a:xfrm>
                <a:custGeom>
                  <a:avLst/>
                  <a:gdLst/>
                  <a:ahLst/>
                  <a:cxnLst/>
                  <a:rect l="l" t="t" r="r" b="b"/>
                  <a:pathLst>
                    <a:path w="4005" h="3421" extrusionOk="0">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7" name="Google Shape;4697;p82"/>
                <p:cNvSpPr/>
                <p:nvPr/>
              </p:nvSpPr>
              <p:spPr>
                <a:xfrm>
                  <a:off x="4182713" y="3649197"/>
                  <a:ext cx="7716" cy="7621"/>
                </a:xfrm>
                <a:custGeom>
                  <a:avLst/>
                  <a:gdLst/>
                  <a:ahLst/>
                  <a:cxnLst/>
                  <a:rect l="l" t="t" r="r" b="b"/>
                  <a:pathLst>
                    <a:path w="981" h="969" extrusionOk="0">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8" name="Google Shape;4698;p82"/>
              <p:cNvGrpSpPr/>
              <p:nvPr/>
            </p:nvGrpSpPr>
            <p:grpSpPr>
              <a:xfrm>
                <a:off x="3965789" y="3393545"/>
                <a:ext cx="31405" cy="26945"/>
                <a:chOff x="3965789" y="3393545"/>
                <a:chExt cx="31405" cy="26945"/>
              </a:xfrm>
            </p:grpSpPr>
            <p:sp>
              <p:nvSpPr>
                <p:cNvPr id="4699" name="Google Shape;4699;p82"/>
                <p:cNvSpPr/>
                <p:nvPr/>
              </p:nvSpPr>
              <p:spPr>
                <a:xfrm>
                  <a:off x="3965789" y="3393545"/>
                  <a:ext cx="31405" cy="26945"/>
                </a:xfrm>
                <a:custGeom>
                  <a:avLst/>
                  <a:gdLst/>
                  <a:ahLst/>
                  <a:cxnLst/>
                  <a:rect l="l" t="t" r="r" b="b"/>
                  <a:pathLst>
                    <a:path w="3993" h="3426" extrusionOk="0">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0" name="Google Shape;4700;p82"/>
                <p:cNvSpPr/>
                <p:nvPr/>
              </p:nvSpPr>
              <p:spPr>
                <a:xfrm>
                  <a:off x="3978632" y="3403259"/>
                  <a:ext cx="8950" cy="7590"/>
                </a:xfrm>
                <a:custGeom>
                  <a:avLst/>
                  <a:gdLst/>
                  <a:ahLst/>
                  <a:cxnLst/>
                  <a:rect l="l" t="t" r="r" b="b"/>
                  <a:pathLst>
                    <a:path w="1138" h="965" extrusionOk="0">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1" name="Google Shape;4701;p82"/>
              <p:cNvGrpSpPr/>
              <p:nvPr/>
            </p:nvGrpSpPr>
            <p:grpSpPr>
              <a:xfrm>
                <a:off x="3925166" y="3491008"/>
                <a:ext cx="31405" cy="27001"/>
                <a:chOff x="3925166" y="3491008"/>
                <a:chExt cx="31405" cy="27001"/>
              </a:xfrm>
            </p:grpSpPr>
            <p:sp>
              <p:nvSpPr>
                <p:cNvPr id="4702" name="Google Shape;4702;p82"/>
                <p:cNvSpPr/>
                <p:nvPr/>
              </p:nvSpPr>
              <p:spPr>
                <a:xfrm>
                  <a:off x="3925166" y="3491008"/>
                  <a:ext cx="31405" cy="27001"/>
                </a:xfrm>
                <a:custGeom>
                  <a:avLst/>
                  <a:gdLst/>
                  <a:ahLst/>
                  <a:cxnLst/>
                  <a:rect l="l" t="t" r="r" b="b"/>
                  <a:pathLst>
                    <a:path w="3993" h="3433" extrusionOk="0">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3" name="Google Shape;4703;p82"/>
                <p:cNvSpPr/>
                <p:nvPr/>
              </p:nvSpPr>
              <p:spPr>
                <a:xfrm>
                  <a:off x="3939339" y="3500682"/>
                  <a:ext cx="7621" cy="7621"/>
                </a:xfrm>
                <a:custGeom>
                  <a:avLst/>
                  <a:gdLst/>
                  <a:ahLst/>
                  <a:cxnLst/>
                  <a:rect l="l" t="t" r="r" b="b"/>
                  <a:pathLst>
                    <a:path w="969" h="969" extrusionOk="0">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4" name="Google Shape;4704;p82"/>
              <p:cNvGrpSpPr/>
              <p:nvPr/>
            </p:nvGrpSpPr>
            <p:grpSpPr>
              <a:xfrm>
                <a:off x="3682845" y="3340976"/>
                <a:ext cx="31397" cy="26898"/>
                <a:chOff x="3682845" y="3340976"/>
                <a:chExt cx="31397" cy="26898"/>
              </a:xfrm>
            </p:grpSpPr>
            <p:sp>
              <p:nvSpPr>
                <p:cNvPr id="4705" name="Google Shape;4705;p82"/>
                <p:cNvSpPr/>
                <p:nvPr/>
              </p:nvSpPr>
              <p:spPr>
                <a:xfrm>
                  <a:off x="3682845" y="3340976"/>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6" name="Google Shape;4706;p82"/>
                <p:cNvSpPr/>
                <p:nvPr/>
              </p:nvSpPr>
              <p:spPr>
                <a:xfrm>
                  <a:off x="3695783" y="3350650"/>
                  <a:ext cx="8856" cy="7645"/>
                </a:xfrm>
                <a:custGeom>
                  <a:avLst/>
                  <a:gdLst/>
                  <a:ahLst/>
                  <a:cxnLst/>
                  <a:rect l="l" t="t" r="r" b="b"/>
                  <a:pathLst>
                    <a:path w="1126" h="972" extrusionOk="0">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7" name="Google Shape;4707;p82"/>
              <p:cNvGrpSpPr/>
              <p:nvPr/>
            </p:nvGrpSpPr>
            <p:grpSpPr>
              <a:xfrm>
                <a:off x="3795393" y="3353725"/>
                <a:ext cx="31499" cy="26993"/>
                <a:chOff x="3795393" y="3353725"/>
                <a:chExt cx="31499" cy="26993"/>
              </a:xfrm>
            </p:grpSpPr>
            <p:sp>
              <p:nvSpPr>
                <p:cNvPr id="4708" name="Google Shape;4708;p82"/>
                <p:cNvSpPr/>
                <p:nvPr/>
              </p:nvSpPr>
              <p:spPr>
                <a:xfrm>
                  <a:off x="3795393" y="3353725"/>
                  <a:ext cx="31499" cy="26993"/>
                </a:xfrm>
                <a:custGeom>
                  <a:avLst/>
                  <a:gdLst/>
                  <a:ahLst/>
                  <a:cxnLst/>
                  <a:rect l="l" t="t" r="r" b="b"/>
                  <a:pathLst>
                    <a:path w="4005" h="3432" extrusionOk="0">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9" name="Google Shape;4709;p82"/>
                <p:cNvSpPr/>
                <p:nvPr/>
              </p:nvSpPr>
              <p:spPr>
                <a:xfrm>
                  <a:off x="3809668" y="3363399"/>
                  <a:ext cx="7613" cy="7613"/>
                </a:xfrm>
                <a:custGeom>
                  <a:avLst/>
                  <a:gdLst/>
                  <a:ahLst/>
                  <a:cxnLst/>
                  <a:rect l="l" t="t" r="r" b="b"/>
                  <a:pathLst>
                    <a:path w="968" h="968" extrusionOk="0">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10" name="Google Shape;4710;p82"/>
              <p:cNvGrpSpPr/>
              <p:nvPr/>
            </p:nvGrpSpPr>
            <p:grpSpPr>
              <a:xfrm>
                <a:off x="4176909" y="4363221"/>
                <a:ext cx="38924" cy="33316"/>
                <a:chOff x="4176909" y="4363221"/>
                <a:chExt cx="38924" cy="33316"/>
              </a:xfrm>
            </p:grpSpPr>
            <p:sp>
              <p:nvSpPr>
                <p:cNvPr id="4711" name="Google Shape;4711;p82"/>
                <p:cNvSpPr/>
                <p:nvPr/>
              </p:nvSpPr>
              <p:spPr>
                <a:xfrm>
                  <a:off x="4176909" y="4363221"/>
                  <a:ext cx="38924" cy="33316"/>
                </a:xfrm>
                <a:custGeom>
                  <a:avLst/>
                  <a:gdLst/>
                  <a:ahLst/>
                  <a:cxnLst/>
                  <a:rect l="l" t="t" r="r" b="b"/>
                  <a:pathLst>
                    <a:path w="4949" h="4236" extrusionOk="0">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2" name="Google Shape;4712;p82"/>
                <p:cNvSpPr/>
                <p:nvPr/>
              </p:nvSpPr>
              <p:spPr>
                <a:xfrm>
                  <a:off x="4192230" y="4372934"/>
                  <a:ext cx="13897" cy="13992"/>
                </a:xfrm>
                <a:custGeom>
                  <a:avLst/>
                  <a:gdLst/>
                  <a:ahLst/>
                  <a:cxnLst/>
                  <a:rect l="l" t="t" r="r" b="b"/>
                  <a:pathLst>
                    <a:path w="1767" h="1779" extrusionOk="0">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13" name="Google Shape;4713;p82"/>
              <p:cNvGrpSpPr/>
              <p:nvPr/>
            </p:nvGrpSpPr>
            <p:grpSpPr>
              <a:xfrm>
                <a:off x="4226191" y="4007660"/>
                <a:ext cx="33560" cy="28770"/>
                <a:chOff x="4226191" y="4007660"/>
                <a:chExt cx="33560" cy="28770"/>
              </a:xfrm>
            </p:grpSpPr>
            <p:sp>
              <p:nvSpPr>
                <p:cNvPr id="4714" name="Google Shape;4714;p82"/>
                <p:cNvSpPr/>
                <p:nvPr/>
              </p:nvSpPr>
              <p:spPr>
                <a:xfrm>
                  <a:off x="4226191" y="4007660"/>
                  <a:ext cx="33560" cy="28770"/>
                </a:xfrm>
                <a:custGeom>
                  <a:avLst/>
                  <a:gdLst/>
                  <a:ahLst/>
                  <a:cxnLst/>
                  <a:rect l="l" t="t" r="r" b="b"/>
                  <a:pathLst>
                    <a:path w="4267" h="3658" extrusionOk="0">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5" name="Google Shape;4715;p82"/>
                <p:cNvSpPr/>
                <p:nvPr/>
              </p:nvSpPr>
              <p:spPr>
                <a:xfrm>
                  <a:off x="4239129" y="4017397"/>
                  <a:ext cx="10948" cy="9383"/>
                </a:xfrm>
                <a:custGeom>
                  <a:avLst/>
                  <a:gdLst/>
                  <a:ahLst/>
                  <a:cxnLst/>
                  <a:rect l="l" t="t" r="r" b="b"/>
                  <a:pathLst>
                    <a:path w="1392" h="1193" extrusionOk="0">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16" name="Google Shape;4716;p82"/>
              <p:cNvGrpSpPr/>
              <p:nvPr/>
            </p:nvGrpSpPr>
            <p:grpSpPr>
              <a:xfrm>
                <a:off x="3597785" y="3377045"/>
                <a:ext cx="33591" cy="28699"/>
                <a:chOff x="3597785" y="3377045"/>
                <a:chExt cx="33591" cy="28699"/>
              </a:xfrm>
            </p:grpSpPr>
            <p:sp>
              <p:nvSpPr>
                <p:cNvPr id="4717" name="Google Shape;4717;p82"/>
                <p:cNvSpPr/>
                <p:nvPr/>
              </p:nvSpPr>
              <p:spPr>
                <a:xfrm>
                  <a:off x="3597785" y="3377045"/>
                  <a:ext cx="33591" cy="28699"/>
                </a:xfrm>
                <a:custGeom>
                  <a:avLst/>
                  <a:gdLst/>
                  <a:ahLst/>
                  <a:cxnLst/>
                  <a:rect l="l" t="t" r="r" b="b"/>
                  <a:pathLst>
                    <a:path w="4271" h="3649" extrusionOk="0">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8" name="Google Shape;4718;p82"/>
                <p:cNvSpPr/>
                <p:nvPr/>
              </p:nvSpPr>
              <p:spPr>
                <a:xfrm>
                  <a:off x="3612343" y="3386703"/>
                  <a:ext cx="9328" cy="9336"/>
                </a:xfrm>
                <a:custGeom>
                  <a:avLst/>
                  <a:gdLst/>
                  <a:ahLst/>
                  <a:cxnLst/>
                  <a:rect l="l" t="t" r="r" b="b"/>
                  <a:pathLst>
                    <a:path w="1186" h="1187" extrusionOk="0">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19" name="Google Shape;4719;p82"/>
              <p:cNvGrpSpPr/>
              <p:nvPr/>
            </p:nvGrpSpPr>
            <p:grpSpPr>
              <a:xfrm>
                <a:off x="3887870" y="3669796"/>
                <a:ext cx="33591" cy="28692"/>
                <a:chOff x="3887870" y="3669796"/>
                <a:chExt cx="33591" cy="28692"/>
              </a:xfrm>
            </p:grpSpPr>
            <p:sp>
              <p:nvSpPr>
                <p:cNvPr id="4720" name="Google Shape;4720;p82"/>
                <p:cNvSpPr/>
                <p:nvPr/>
              </p:nvSpPr>
              <p:spPr>
                <a:xfrm>
                  <a:off x="3887870" y="3669796"/>
                  <a:ext cx="33591" cy="28692"/>
                </a:xfrm>
                <a:custGeom>
                  <a:avLst/>
                  <a:gdLst/>
                  <a:ahLst/>
                  <a:cxnLst/>
                  <a:rect l="l" t="t" r="r" b="b"/>
                  <a:pathLst>
                    <a:path w="4271" h="3648" extrusionOk="0">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1" name="Google Shape;4721;p82"/>
                <p:cNvSpPr/>
                <p:nvPr/>
              </p:nvSpPr>
              <p:spPr>
                <a:xfrm>
                  <a:off x="3902428" y="3679454"/>
                  <a:ext cx="9422" cy="9328"/>
                </a:xfrm>
                <a:custGeom>
                  <a:avLst/>
                  <a:gdLst/>
                  <a:ahLst/>
                  <a:cxnLst/>
                  <a:rect l="l" t="t" r="r" b="b"/>
                  <a:pathLst>
                    <a:path w="1198" h="1186" extrusionOk="0">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2" name="Google Shape;4722;p82"/>
              <p:cNvGrpSpPr/>
              <p:nvPr/>
            </p:nvGrpSpPr>
            <p:grpSpPr>
              <a:xfrm>
                <a:off x="3818320" y="3481625"/>
                <a:ext cx="33497" cy="28770"/>
                <a:chOff x="3818320" y="3481625"/>
                <a:chExt cx="33497" cy="28770"/>
              </a:xfrm>
            </p:grpSpPr>
            <p:sp>
              <p:nvSpPr>
                <p:cNvPr id="4723" name="Google Shape;4723;p82"/>
                <p:cNvSpPr/>
                <p:nvPr/>
              </p:nvSpPr>
              <p:spPr>
                <a:xfrm>
                  <a:off x="3818320" y="3481625"/>
                  <a:ext cx="33497" cy="28770"/>
                </a:xfrm>
                <a:custGeom>
                  <a:avLst/>
                  <a:gdLst/>
                  <a:ahLst/>
                  <a:cxnLst/>
                  <a:rect l="l" t="t" r="r" b="b"/>
                  <a:pathLst>
                    <a:path w="4259" h="3658" extrusionOk="0">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4" name="Google Shape;4724;p82"/>
                <p:cNvSpPr/>
                <p:nvPr/>
              </p:nvSpPr>
              <p:spPr>
                <a:xfrm>
                  <a:off x="3831258" y="3491362"/>
                  <a:ext cx="10956" cy="9375"/>
                </a:xfrm>
                <a:custGeom>
                  <a:avLst/>
                  <a:gdLst/>
                  <a:ahLst/>
                  <a:cxnLst/>
                  <a:rect l="l" t="t" r="r" b="b"/>
                  <a:pathLst>
                    <a:path w="1393" h="1192" extrusionOk="0">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5" name="Google Shape;4725;p82"/>
              <p:cNvGrpSpPr/>
              <p:nvPr/>
            </p:nvGrpSpPr>
            <p:grpSpPr>
              <a:xfrm>
                <a:off x="4278139" y="4120948"/>
                <a:ext cx="37492" cy="32129"/>
                <a:chOff x="4278139" y="4120948"/>
                <a:chExt cx="37492" cy="32129"/>
              </a:xfrm>
            </p:grpSpPr>
            <p:sp>
              <p:nvSpPr>
                <p:cNvPr id="4726" name="Google Shape;4726;p82"/>
                <p:cNvSpPr/>
                <p:nvPr/>
              </p:nvSpPr>
              <p:spPr>
                <a:xfrm>
                  <a:off x="4278139" y="4120948"/>
                  <a:ext cx="37492" cy="32129"/>
                </a:xfrm>
                <a:custGeom>
                  <a:avLst/>
                  <a:gdLst/>
                  <a:ahLst/>
                  <a:cxnLst/>
                  <a:rect l="l" t="t" r="r" b="b"/>
                  <a:pathLst>
                    <a:path w="4767" h="4085" extrusionOk="0">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7" name="Google Shape;4727;p82"/>
                <p:cNvSpPr/>
                <p:nvPr/>
              </p:nvSpPr>
              <p:spPr>
                <a:xfrm>
                  <a:off x="4290983" y="4130614"/>
                  <a:ext cx="14943" cy="12812"/>
                </a:xfrm>
                <a:custGeom>
                  <a:avLst/>
                  <a:gdLst/>
                  <a:ahLst/>
                  <a:cxnLst/>
                  <a:rect l="l" t="t" r="r" b="b"/>
                  <a:pathLst>
                    <a:path w="1900" h="1629" extrusionOk="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8" name="Google Shape;4728;p82"/>
              <p:cNvGrpSpPr/>
              <p:nvPr/>
            </p:nvGrpSpPr>
            <p:grpSpPr>
              <a:xfrm>
                <a:off x="4419898" y="3977388"/>
                <a:ext cx="33497" cy="28692"/>
                <a:chOff x="4419898" y="3977388"/>
                <a:chExt cx="33497" cy="28692"/>
              </a:xfrm>
            </p:grpSpPr>
            <p:sp>
              <p:nvSpPr>
                <p:cNvPr id="4729" name="Google Shape;4729;p82"/>
                <p:cNvSpPr/>
                <p:nvPr/>
              </p:nvSpPr>
              <p:spPr>
                <a:xfrm>
                  <a:off x="4419898" y="3977388"/>
                  <a:ext cx="33497" cy="28692"/>
                </a:xfrm>
                <a:custGeom>
                  <a:avLst/>
                  <a:gdLst/>
                  <a:ahLst/>
                  <a:cxnLst/>
                  <a:rect l="l" t="t" r="r" b="b"/>
                  <a:pathLst>
                    <a:path w="4259" h="3648" extrusionOk="0">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0" name="Google Shape;4730;p82"/>
                <p:cNvSpPr/>
                <p:nvPr/>
              </p:nvSpPr>
              <p:spPr>
                <a:xfrm>
                  <a:off x="4432742" y="3987046"/>
                  <a:ext cx="11042" cy="9399"/>
                </a:xfrm>
                <a:custGeom>
                  <a:avLst/>
                  <a:gdLst/>
                  <a:ahLst/>
                  <a:cxnLst/>
                  <a:rect l="l" t="t" r="r" b="b"/>
                  <a:pathLst>
                    <a:path w="1404" h="1195" extrusionOk="0">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1" name="Google Shape;4731;p82"/>
              <p:cNvGrpSpPr/>
              <p:nvPr/>
            </p:nvGrpSpPr>
            <p:grpSpPr>
              <a:xfrm>
                <a:off x="4158930" y="4034684"/>
                <a:ext cx="33497" cy="28762"/>
                <a:chOff x="4158930" y="4034684"/>
                <a:chExt cx="33497" cy="28762"/>
              </a:xfrm>
            </p:grpSpPr>
            <p:sp>
              <p:nvSpPr>
                <p:cNvPr id="4732" name="Google Shape;4732;p82"/>
                <p:cNvSpPr/>
                <p:nvPr/>
              </p:nvSpPr>
              <p:spPr>
                <a:xfrm>
                  <a:off x="4158930" y="4034684"/>
                  <a:ext cx="33497" cy="28762"/>
                </a:xfrm>
                <a:custGeom>
                  <a:avLst/>
                  <a:gdLst/>
                  <a:ahLst/>
                  <a:cxnLst/>
                  <a:rect l="l" t="t" r="r" b="b"/>
                  <a:pathLst>
                    <a:path w="4259" h="3657" extrusionOk="0">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3" name="Google Shape;4733;p82"/>
                <p:cNvSpPr/>
                <p:nvPr/>
              </p:nvSpPr>
              <p:spPr>
                <a:xfrm>
                  <a:off x="4173385" y="4044319"/>
                  <a:ext cx="9336" cy="9430"/>
                </a:xfrm>
                <a:custGeom>
                  <a:avLst/>
                  <a:gdLst/>
                  <a:ahLst/>
                  <a:cxnLst/>
                  <a:rect l="l" t="t" r="r" b="b"/>
                  <a:pathLst>
                    <a:path w="1187" h="1199" extrusionOk="0">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4" name="Google Shape;4734;p82"/>
              <p:cNvGrpSpPr/>
              <p:nvPr/>
            </p:nvGrpSpPr>
            <p:grpSpPr>
              <a:xfrm>
                <a:off x="4134949" y="3957049"/>
                <a:ext cx="33497" cy="28770"/>
                <a:chOff x="4134949" y="3957049"/>
                <a:chExt cx="33497" cy="28770"/>
              </a:xfrm>
            </p:grpSpPr>
            <p:sp>
              <p:nvSpPr>
                <p:cNvPr id="4735" name="Google Shape;4735;p82"/>
                <p:cNvSpPr/>
                <p:nvPr/>
              </p:nvSpPr>
              <p:spPr>
                <a:xfrm>
                  <a:off x="4134949" y="3957049"/>
                  <a:ext cx="33497" cy="28770"/>
                </a:xfrm>
                <a:custGeom>
                  <a:avLst/>
                  <a:gdLst/>
                  <a:ahLst/>
                  <a:cxnLst/>
                  <a:rect l="l" t="t" r="r" b="b"/>
                  <a:pathLst>
                    <a:path w="4259" h="3658" extrusionOk="0">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6" name="Google Shape;4736;p82"/>
                <p:cNvSpPr/>
                <p:nvPr/>
              </p:nvSpPr>
              <p:spPr>
                <a:xfrm>
                  <a:off x="4147793" y="3966778"/>
                  <a:ext cx="10956" cy="9383"/>
                </a:xfrm>
                <a:custGeom>
                  <a:avLst/>
                  <a:gdLst/>
                  <a:ahLst/>
                  <a:cxnLst/>
                  <a:rect l="l" t="t" r="r" b="b"/>
                  <a:pathLst>
                    <a:path w="1393" h="1193" extrusionOk="0">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7" name="Google Shape;4737;p82"/>
              <p:cNvGrpSpPr/>
              <p:nvPr/>
            </p:nvGrpSpPr>
            <p:grpSpPr>
              <a:xfrm>
                <a:off x="4193653" y="4184403"/>
                <a:ext cx="43580" cy="37264"/>
                <a:chOff x="4193653" y="4184403"/>
                <a:chExt cx="43580" cy="37264"/>
              </a:xfrm>
            </p:grpSpPr>
            <p:sp>
              <p:nvSpPr>
                <p:cNvPr id="4738" name="Google Shape;4738;p82"/>
                <p:cNvSpPr/>
                <p:nvPr/>
              </p:nvSpPr>
              <p:spPr>
                <a:xfrm>
                  <a:off x="4193653" y="4184403"/>
                  <a:ext cx="43580" cy="37264"/>
                </a:xfrm>
                <a:custGeom>
                  <a:avLst/>
                  <a:gdLst/>
                  <a:ahLst/>
                  <a:cxnLst/>
                  <a:rect l="l" t="t" r="r" b="b"/>
                  <a:pathLst>
                    <a:path w="5541" h="4738" extrusionOk="0">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9" name="Google Shape;4739;p82"/>
                <p:cNvSpPr/>
                <p:nvPr/>
              </p:nvSpPr>
              <p:spPr>
                <a:xfrm>
                  <a:off x="4206591" y="4194069"/>
                  <a:ext cx="20944" cy="17948"/>
                </a:xfrm>
                <a:custGeom>
                  <a:avLst/>
                  <a:gdLst/>
                  <a:ahLst/>
                  <a:cxnLst/>
                  <a:rect l="l" t="t" r="r" b="b"/>
                  <a:pathLst>
                    <a:path w="2663" h="2282" extrusionOk="0">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0" name="Google Shape;4740;p82"/>
              <p:cNvGrpSpPr/>
              <p:nvPr/>
            </p:nvGrpSpPr>
            <p:grpSpPr>
              <a:xfrm>
                <a:off x="4343600" y="3943844"/>
                <a:ext cx="43580" cy="37312"/>
                <a:chOff x="4343600" y="3943844"/>
                <a:chExt cx="43580" cy="37312"/>
              </a:xfrm>
            </p:grpSpPr>
            <p:sp>
              <p:nvSpPr>
                <p:cNvPr id="4741" name="Google Shape;4741;p82"/>
                <p:cNvSpPr/>
                <p:nvPr/>
              </p:nvSpPr>
              <p:spPr>
                <a:xfrm>
                  <a:off x="4343600" y="3943844"/>
                  <a:ext cx="43580" cy="37312"/>
                </a:xfrm>
                <a:custGeom>
                  <a:avLst/>
                  <a:gdLst/>
                  <a:ahLst/>
                  <a:cxnLst/>
                  <a:rect l="l" t="t" r="r" b="b"/>
                  <a:pathLst>
                    <a:path w="5541" h="4744" extrusionOk="0">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2" name="Google Shape;4742;p82"/>
                <p:cNvSpPr/>
                <p:nvPr/>
              </p:nvSpPr>
              <p:spPr>
                <a:xfrm>
                  <a:off x="4359581" y="3953557"/>
                  <a:ext cx="17893" cy="17893"/>
                </a:xfrm>
                <a:custGeom>
                  <a:avLst/>
                  <a:gdLst/>
                  <a:ahLst/>
                  <a:cxnLst/>
                  <a:rect l="l" t="t" r="r" b="b"/>
                  <a:pathLst>
                    <a:path w="2275" h="2275" extrusionOk="0">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3" name="Google Shape;4743;p82"/>
              <p:cNvGrpSpPr/>
              <p:nvPr/>
            </p:nvGrpSpPr>
            <p:grpSpPr>
              <a:xfrm>
                <a:off x="4172339" y="3381693"/>
                <a:ext cx="31499" cy="27001"/>
                <a:chOff x="4172339" y="3381693"/>
                <a:chExt cx="31499" cy="27001"/>
              </a:xfrm>
            </p:grpSpPr>
            <p:sp>
              <p:nvSpPr>
                <p:cNvPr id="4744" name="Google Shape;4744;p82"/>
                <p:cNvSpPr/>
                <p:nvPr/>
              </p:nvSpPr>
              <p:spPr>
                <a:xfrm>
                  <a:off x="4172339" y="3381693"/>
                  <a:ext cx="31499" cy="27001"/>
                </a:xfrm>
                <a:custGeom>
                  <a:avLst/>
                  <a:gdLst/>
                  <a:ahLst/>
                  <a:cxnLst/>
                  <a:rect l="l" t="t" r="r" b="b"/>
                  <a:pathLst>
                    <a:path w="4005" h="3433" extrusionOk="0">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5" name="Google Shape;4745;p82"/>
                <p:cNvSpPr/>
                <p:nvPr/>
              </p:nvSpPr>
              <p:spPr>
                <a:xfrm>
                  <a:off x="4185285" y="3391367"/>
                  <a:ext cx="8856" cy="7605"/>
                </a:xfrm>
                <a:custGeom>
                  <a:avLst/>
                  <a:gdLst/>
                  <a:ahLst/>
                  <a:cxnLst/>
                  <a:rect l="l" t="t" r="r" b="b"/>
                  <a:pathLst>
                    <a:path w="1126" h="967" extrusionOk="0">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749"/>
        <p:cNvGrpSpPr/>
        <p:nvPr/>
      </p:nvGrpSpPr>
      <p:grpSpPr>
        <a:xfrm>
          <a:off x="0" y="0"/>
          <a:ext cx="0" cy="0"/>
          <a:chOff x="0" y="0"/>
          <a:chExt cx="0" cy="0"/>
        </a:xfrm>
      </p:grpSpPr>
      <p:grpSp>
        <p:nvGrpSpPr>
          <p:cNvPr id="4750" name="Google Shape;4750;p83"/>
          <p:cNvGrpSpPr/>
          <p:nvPr/>
        </p:nvGrpSpPr>
        <p:grpSpPr>
          <a:xfrm>
            <a:off x="729274" y="969771"/>
            <a:ext cx="2507799" cy="206239"/>
            <a:chOff x="106648" y="895722"/>
            <a:chExt cx="4481413" cy="374300"/>
          </a:xfrm>
        </p:grpSpPr>
        <p:grpSp>
          <p:nvGrpSpPr>
            <p:cNvPr id="4751" name="Google Shape;4751;p83"/>
            <p:cNvGrpSpPr/>
            <p:nvPr/>
          </p:nvGrpSpPr>
          <p:grpSpPr>
            <a:xfrm>
              <a:off x="2233276" y="895722"/>
              <a:ext cx="1082667" cy="223591"/>
              <a:chOff x="4808316" y="2800065"/>
              <a:chExt cx="1999386" cy="412910"/>
            </a:xfrm>
          </p:grpSpPr>
          <p:sp>
            <p:nvSpPr>
              <p:cNvPr id="4752" name="Google Shape;4752;p83"/>
              <p:cNvSpPr/>
              <p:nvPr/>
            </p:nvSpPr>
            <p:spPr>
              <a:xfrm>
                <a:off x="4849302"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53" name="Google Shape;4753;p83"/>
              <p:cNvGrpSpPr/>
              <p:nvPr/>
            </p:nvGrpSpPr>
            <p:grpSpPr>
              <a:xfrm>
                <a:off x="4808316" y="2800065"/>
                <a:ext cx="92400" cy="411825"/>
                <a:chOff x="845575" y="2563700"/>
                <a:chExt cx="92400" cy="411825"/>
              </a:xfrm>
            </p:grpSpPr>
            <p:cxnSp>
              <p:nvCxnSpPr>
                <p:cNvPr id="4754" name="Google Shape;4754;p83"/>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755" name="Google Shape;4755;p83"/>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56" name="Google Shape;4756;p83"/>
            <p:cNvGrpSpPr/>
            <p:nvPr/>
          </p:nvGrpSpPr>
          <p:grpSpPr>
            <a:xfrm>
              <a:off x="106648" y="895722"/>
              <a:ext cx="1088401" cy="223591"/>
              <a:chOff x="881025" y="2800065"/>
              <a:chExt cx="2009975" cy="412910"/>
            </a:xfrm>
          </p:grpSpPr>
          <p:sp>
            <p:nvSpPr>
              <p:cNvPr id="4757" name="Google Shape;4757;p83"/>
              <p:cNvSpPr/>
              <p:nvPr/>
            </p:nvSpPr>
            <p:spPr>
              <a:xfrm>
                <a:off x="932600"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58" name="Google Shape;4758;p83"/>
              <p:cNvGrpSpPr/>
              <p:nvPr/>
            </p:nvGrpSpPr>
            <p:grpSpPr>
              <a:xfrm>
                <a:off x="881025" y="2800065"/>
                <a:ext cx="92400" cy="411825"/>
                <a:chOff x="845575" y="2563700"/>
                <a:chExt cx="92400" cy="411825"/>
              </a:xfrm>
            </p:grpSpPr>
            <p:cxnSp>
              <p:nvCxnSpPr>
                <p:cNvPr id="4759" name="Google Shape;4759;p83"/>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760" name="Google Shape;4760;p83"/>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61" name="Google Shape;4761;p83"/>
            <p:cNvGrpSpPr/>
            <p:nvPr/>
          </p:nvGrpSpPr>
          <p:grpSpPr>
            <a:xfrm>
              <a:off x="1172346" y="1047018"/>
              <a:ext cx="1083151" cy="223003"/>
              <a:chOff x="2849073" y="3079467"/>
              <a:chExt cx="2000279" cy="411825"/>
            </a:xfrm>
          </p:grpSpPr>
          <p:sp>
            <p:nvSpPr>
              <p:cNvPr id="4762" name="Google Shape;4762;p83"/>
              <p:cNvSpPr/>
              <p:nvPr/>
            </p:nvSpPr>
            <p:spPr>
              <a:xfrm>
                <a:off x="2890952" y="3079475"/>
                <a:ext cx="19584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63" name="Google Shape;4763;p83"/>
              <p:cNvGrpSpPr/>
              <p:nvPr/>
            </p:nvGrpSpPr>
            <p:grpSpPr>
              <a:xfrm rot="10800000">
                <a:off x="2849073" y="3079467"/>
                <a:ext cx="92400" cy="411825"/>
                <a:chOff x="2070100" y="2563700"/>
                <a:chExt cx="92400" cy="411825"/>
              </a:xfrm>
            </p:grpSpPr>
            <p:cxnSp>
              <p:nvCxnSpPr>
                <p:cNvPr id="4764" name="Google Shape;4764;p83"/>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765" name="Google Shape;4765;p83"/>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66" name="Google Shape;4766;p83"/>
            <p:cNvGrpSpPr/>
            <p:nvPr/>
          </p:nvGrpSpPr>
          <p:grpSpPr>
            <a:xfrm>
              <a:off x="3290132" y="1047018"/>
              <a:ext cx="1297929" cy="223003"/>
              <a:chOff x="6760035" y="3079467"/>
              <a:chExt cx="2396914" cy="411825"/>
            </a:xfrm>
          </p:grpSpPr>
          <p:sp>
            <p:nvSpPr>
              <p:cNvPr id="4767" name="Google Shape;4767;p83"/>
              <p:cNvSpPr/>
              <p:nvPr/>
            </p:nvSpPr>
            <p:spPr>
              <a:xfrm>
                <a:off x="6807650" y="3079475"/>
                <a:ext cx="23493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68" name="Google Shape;4768;p83"/>
              <p:cNvGrpSpPr/>
              <p:nvPr/>
            </p:nvGrpSpPr>
            <p:grpSpPr>
              <a:xfrm rot="10800000">
                <a:off x="6760035" y="3079467"/>
                <a:ext cx="92400" cy="411825"/>
                <a:chOff x="2070100" y="2563700"/>
                <a:chExt cx="92400" cy="411825"/>
              </a:xfrm>
            </p:grpSpPr>
            <p:cxnSp>
              <p:nvCxnSpPr>
                <p:cNvPr id="4769" name="Google Shape;4769;p83"/>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770" name="Google Shape;4770;p83"/>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771" name="Google Shape;4771;p83"/>
          <p:cNvGrpSpPr/>
          <p:nvPr/>
        </p:nvGrpSpPr>
        <p:grpSpPr>
          <a:xfrm>
            <a:off x="2147036" y="3369142"/>
            <a:ext cx="1086701" cy="799429"/>
            <a:chOff x="2183288" y="3555572"/>
            <a:chExt cx="1136241" cy="835873"/>
          </a:xfrm>
        </p:grpSpPr>
        <p:sp>
          <p:nvSpPr>
            <p:cNvPr id="4772" name="Google Shape;4772;p83"/>
            <p:cNvSpPr/>
            <p:nvPr/>
          </p:nvSpPr>
          <p:spPr>
            <a:xfrm>
              <a:off x="2673740"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73" name="Google Shape;4773;p83"/>
            <p:cNvGrpSpPr/>
            <p:nvPr/>
          </p:nvGrpSpPr>
          <p:grpSpPr>
            <a:xfrm>
              <a:off x="2205895" y="3637269"/>
              <a:ext cx="1089848" cy="724993"/>
              <a:chOff x="2205895" y="3637269"/>
              <a:chExt cx="1089848" cy="724993"/>
            </a:xfrm>
          </p:grpSpPr>
          <p:sp>
            <p:nvSpPr>
              <p:cNvPr id="4774" name="Google Shape;4774;p83"/>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5" name="Google Shape;4775;p83"/>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6" name="Google Shape;4776;p83"/>
              <p:cNvSpPr/>
              <p:nvPr/>
            </p:nvSpPr>
            <p:spPr>
              <a:xfrm>
                <a:off x="2487003" y="3847747"/>
                <a:ext cx="80874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7" name="Google Shape;4777;p83"/>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8" name="Google Shape;4778;p83"/>
              <p:cNvSpPr/>
              <p:nvPr/>
            </p:nvSpPr>
            <p:spPr>
              <a:xfrm>
                <a:off x="2233143" y="3637269"/>
                <a:ext cx="621199" cy="1169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9" name="Google Shape;4779;p83"/>
              <p:cNvSpPr/>
              <p:nvPr/>
            </p:nvSpPr>
            <p:spPr>
              <a:xfrm>
                <a:off x="3004568"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80" name="Google Shape;4780;p83"/>
            <p:cNvSpPr/>
            <p:nvPr/>
          </p:nvSpPr>
          <p:spPr>
            <a:xfrm rot="5400000">
              <a:off x="2852961" y="3612770"/>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81" name="Google Shape;4781;p83"/>
            <p:cNvCxnSpPr/>
            <p:nvPr/>
          </p:nvCxnSpPr>
          <p:spPr>
            <a:xfrm>
              <a:off x="2887992" y="3555572"/>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4782" name="Google Shape;4782;p83"/>
            <p:cNvGrpSpPr/>
            <p:nvPr/>
          </p:nvGrpSpPr>
          <p:grpSpPr>
            <a:xfrm>
              <a:off x="3173850" y="3779426"/>
              <a:ext cx="145679" cy="70048"/>
              <a:chOff x="3173850" y="3779426"/>
              <a:chExt cx="145679" cy="70048"/>
            </a:xfrm>
          </p:grpSpPr>
          <p:cxnSp>
            <p:nvCxnSpPr>
              <p:cNvPr id="4783" name="Google Shape;4783;p83"/>
              <p:cNvCxnSpPr/>
              <p:nvPr/>
            </p:nvCxnSpPr>
            <p:spPr>
              <a:xfrm rot="10800000">
                <a:off x="3173850" y="3817250"/>
                <a:ext cx="94500" cy="0"/>
              </a:xfrm>
              <a:prstGeom prst="straightConnector1">
                <a:avLst/>
              </a:prstGeom>
              <a:noFill/>
              <a:ln w="9525" cap="flat" cmpd="sng">
                <a:solidFill>
                  <a:srgbClr val="BAC8D3"/>
                </a:solidFill>
                <a:prstDash val="solid"/>
                <a:round/>
                <a:headEnd type="none" w="med" len="med"/>
                <a:tailEnd type="diamond" w="med" len="med"/>
              </a:ln>
            </p:spPr>
          </p:cxnSp>
          <p:sp>
            <p:nvSpPr>
              <p:cNvPr id="4784" name="Google Shape;4784;p83"/>
              <p:cNvSpPr/>
              <p:nvPr/>
            </p:nvSpPr>
            <p:spPr>
              <a:xfrm rot="5400000">
                <a:off x="3254146" y="378409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5" name="Google Shape;4785;p83"/>
            <p:cNvGrpSpPr/>
            <p:nvPr/>
          </p:nvGrpSpPr>
          <p:grpSpPr>
            <a:xfrm>
              <a:off x="2183288" y="4139483"/>
              <a:ext cx="145133" cy="70048"/>
              <a:chOff x="2183288" y="4139483"/>
              <a:chExt cx="145133" cy="70048"/>
            </a:xfrm>
          </p:grpSpPr>
          <p:cxnSp>
            <p:nvCxnSpPr>
              <p:cNvPr id="4786" name="Google Shape;4786;p83"/>
              <p:cNvCxnSpPr/>
              <p:nvPr/>
            </p:nvCxnSpPr>
            <p:spPr>
              <a:xfrm rot="10800000">
                <a:off x="2239021" y="4174494"/>
                <a:ext cx="89400" cy="0"/>
              </a:xfrm>
              <a:prstGeom prst="straightConnector1">
                <a:avLst/>
              </a:prstGeom>
              <a:noFill/>
              <a:ln w="9525" cap="flat" cmpd="sng">
                <a:solidFill>
                  <a:srgbClr val="BAC8D3"/>
                </a:solidFill>
                <a:prstDash val="solid"/>
                <a:round/>
                <a:headEnd type="diamond" w="med" len="med"/>
                <a:tailEnd type="none" w="med" len="med"/>
              </a:ln>
            </p:spPr>
          </p:cxnSp>
          <p:sp>
            <p:nvSpPr>
              <p:cNvPr id="4787" name="Google Shape;4787;p83"/>
              <p:cNvSpPr/>
              <p:nvPr/>
            </p:nvSpPr>
            <p:spPr>
              <a:xfrm rot="5400000">
                <a:off x="2178622" y="4144149"/>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88" name="Google Shape;4788;p83"/>
            <p:cNvSpPr/>
            <p:nvPr/>
          </p:nvSpPr>
          <p:spPr>
            <a:xfrm rot="5400000">
              <a:off x="2420934" y="3967554"/>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89" name="Google Shape;4789;p83"/>
            <p:cNvCxnSpPr/>
            <p:nvPr/>
          </p:nvCxnSpPr>
          <p:spPr>
            <a:xfrm>
              <a:off x="2455973" y="3911736"/>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4790" name="Google Shape;4790;p83"/>
            <p:cNvGrpSpPr/>
            <p:nvPr/>
          </p:nvGrpSpPr>
          <p:grpSpPr>
            <a:xfrm>
              <a:off x="2943836" y="4268886"/>
              <a:ext cx="60717" cy="122559"/>
              <a:chOff x="2943836" y="4268886"/>
              <a:chExt cx="60717" cy="122559"/>
            </a:xfrm>
          </p:grpSpPr>
          <p:sp>
            <p:nvSpPr>
              <p:cNvPr id="4791" name="Google Shape;4791;p83"/>
              <p:cNvSpPr/>
              <p:nvPr/>
            </p:nvSpPr>
            <p:spPr>
              <a:xfrm rot="5400000">
                <a:off x="2939170" y="432606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92" name="Google Shape;4792;p83"/>
              <p:cNvCxnSpPr/>
              <p:nvPr/>
            </p:nvCxnSpPr>
            <p:spPr>
              <a:xfrm>
                <a:off x="2974204" y="4268886"/>
                <a:ext cx="0" cy="52500"/>
              </a:xfrm>
              <a:prstGeom prst="straightConnector1">
                <a:avLst/>
              </a:prstGeom>
              <a:noFill/>
              <a:ln w="9525" cap="flat" cmpd="sng">
                <a:solidFill>
                  <a:srgbClr val="BAC8D3"/>
                </a:solidFill>
                <a:prstDash val="solid"/>
                <a:round/>
                <a:headEnd type="diamond" w="med" len="med"/>
                <a:tailEnd type="none" w="med" len="med"/>
              </a:ln>
            </p:spPr>
          </p:cxnSp>
        </p:grpSp>
      </p:grpSp>
      <p:grpSp>
        <p:nvGrpSpPr>
          <p:cNvPr id="4793" name="Google Shape;4793;p83"/>
          <p:cNvGrpSpPr/>
          <p:nvPr/>
        </p:nvGrpSpPr>
        <p:grpSpPr>
          <a:xfrm>
            <a:off x="3409981" y="1290142"/>
            <a:ext cx="1675870" cy="758251"/>
            <a:chOff x="3530532" y="1496185"/>
            <a:chExt cx="1562000" cy="706730"/>
          </a:xfrm>
        </p:grpSpPr>
        <p:cxnSp>
          <p:nvCxnSpPr>
            <p:cNvPr id="4794" name="Google Shape;4794;p83"/>
            <p:cNvCxnSpPr/>
            <p:nvPr/>
          </p:nvCxnSpPr>
          <p:spPr>
            <a:xfrm>
              <a:off x="3583832" y="1857562"/>
              <a:ext cx="1508700" cy="0"/>
            </a:xfrm>
            <a:prstGeom prst="straightConnector1">
              <a:avLst/>
            </a:prstGeom>
            <a:noFill/>
            <a:ln w="28575" cap="flat" cmpd="sng">
              <a:solidFill>
                <a:srgbClr val="A5B7C6"/>
              </a:solidFill>
              <a:prstDash val="solid"/>
              <a:round/>
              <a:headEnd type="none" w="med" len="med"/>
              <a:tailEnd type="triangle" w="med" len="med"/>
            </a:ln>
          </p:spPr>
        </p:cxnSp>
        <p:grpSp>
          <p:nvGrpSpPr>
            <p:cNvPr id="4795" name="Google Shape;4795;p83"/>
            <p:cNvGrpSpPr/>
            <p:nvPr/>
          </p:nvGrpSpPr>
          <p:grpSpPr>
            <a:xfrm>
              <a:off x="3530532" y="1496185"/>
              <a:ext cx="323430" cy="463587"/>
              <a:chOff x="3530532" y="1496185"/>
              <a:chExt cx="323430" cy="463587"/>
            </a:xfrm>
          </p:grpSpPr>
          <p:grpSp>
            <p:nvGrpSpPr>
              <p:cNvPr id="4796" name="Google Shape;4796;p83"/>
              <p:cNvGrpSpPr/>
              <p:nvPr/>
            </p:nvGrpSpPr>
            <p:grpSpPr>
              <a:xfrm>
                <a:off x="3567462" y="1496185"/>
                <a:ext cx="286500" cy="361376"/>
                <a:chOff x="3567462" y="1496185"/>
                <a:chExt cx="286500" cy="361376"/>
              </a:xfrm>
            </p:grpSpPr>
            <p:cxnSp>
              <p:nvCxnSpPr>
                <p:cNvPr id="4797" name="Google Shape;4797;p83"/>
                <p:cNvCxnSpPr/>
                <p:nvPr/>
              </p:nvCxnSpPr>
              <p:spPr>
                <a:xfrm rot="10800000">
                  <a:off x="3626630"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4798" name="Google Shape;4798;p83"/>
                <p:cNvSpPr/>
                <p:nvPr/>
              </p:nvSpPr>
              <p:spPr>
                <a:xfrm>
                  <a:off x="3567462"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99" name="Google Shape;4799;p83"/>
              <p:cNvSpPr/>
              <p:nvPr/>
            </p:nvSpPr>
            <p:spPr>
              <a:xfrm>
                <a:off x="3530532"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00" name="Google Shape;4800;p83"/>
            <p:cNvGrpSpPr/>
            <p:nvPr/>
          </p:nvGrpSpPr>
          <p:grpSpPr>
            <a:xfrm>
              <a:off x="3891569" y="1779209"/>
              <a:ext cx="323945" cy="423706"/>
              <a:chOff x="3891569" y="1779209"/>
              <a:chExt cx="323945" cy="423706"/>
            </a:xfrm>
          </p:grpSpPr>
          <p:grpSp>
            <p:nvGrpSpPr>
              <p:cNvPr id="4801" name="Google Shape;4801;p83"/>
              <p:cNvGrpSpPr/>
              <p:nvPr/>
            </p:nvGrpSpPr>
            <p:grpSpPr>
              <a:xfrm>
                <a:off x="3929014" y="1881638"/>
                <a:ext cx="286500" cy="321278"/>
                <a:chOff x="3929014" y="1881638"/>
                <a:chExt cx="286500" cy="321278"/>
              </a:xfrm>
            </p:grpSpPr>
            <p:cxnSp>
              <p:nvCxnSpPr>
                <p:cNvPr id="4802" name="Google Shape;4802;p83"/>
                <p:cNvCxnSpPr/>
                <p:nvPr/>
              </p:nvCxnSpPr>
              <p:spPr>
                <a:xfrm rot="10800000">
                  <a:off x="3988388" y="1881638"/>
                  <a:ext cx="0" cy="291900"/>
                </a:xfrm>
                <a:prstGeom prst="straightConnector1">
                  <a:avLst/>
                </a:prstGeom>
                <a:noFill/>
                <a:ln w="28575" cap="flat" cmpd="sng">
                  <a:solidFill>
                    <a:srgbClr val="A5B7C6"/>
                  </a:solidFill>
                  <a:prstDash val="solid"/>
                  <a:round/>
                  <a:headEnd type="none" w="med" len="med"/>
                  <a:tailEnd type="none" w="med" len="med"/>
                </a:ln>
              </p:spPr>
            </p:cxnSp>
            <p:sp>
              <p:nvSpPr>
                <p:cNvPr id="4803" name="Google Shape;4803;p83"/>
                <p:cNvSpPr/>
                <p:nvPr/>
              </p:nvSpPr>
              <p:spPr>
                <a:xfrm>
                  <a:off x="3929014"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04" name="Google Shape;4804;p83"/>
              <p:cNvSpPr/>
              <p:nvPr/>
            </p:nvSpPr>
            <p:spPr>
              <a:xfrm>
                <a:off x="3891569" y="1779209"/>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05" name="Google Shape;4805;p83"/>
            <p:cNvGrpSpPr/>
            <p:nvPr/>
          </p:nvGrpSpPr>
          <p:grpSpPr>
            <a:xfrm>
              <a:off x="4252606" y="1496185"/>
              <a:ext cx="324721" cy="463587"/>
              <a:chOff x="4252606" y="1496185"/>
              <a:chExt cx="324721" cy="463587"/>
            </a:xfrm>
          </p:grpSpPr>
          <p:grpSp>
            <p:nvGrpSpPr>
              <p:cNvPr id="4806" name="Google Shape;4806;p83"/>
              <p:cNvGrpSpPr/>
              <p:nvPr/>
            </p:nvGrpSpPr>
            <p:grpSpPr>
              <a:xfrm>
                <a:off x="4290828" y="1496185"/>
                <a:ext cx="286500" cy="361376"/>
                <a:chOff x="4290828" y="1496185"/>
                <a:chExt cx="286500" cy="361376"/>
              </a:xfrm>
            </p:grpSpPr>
            <p:cxnSp>
              <p:nvCxnSpPr>
                <p:cNvPr id="4807" name="Google Shape;4807;p83"/>
                <p:cNvCxnSpPr/>
                <p:nvPr/>
              </p:nvCxnSpPr>
              <p:spPr>
                <a:xfrm rot="10800000">
                  <a:off x="4349995"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4808" name="Google Shape;4808;p83"/>
                <p:cNvSpPr/>
                <p:nvPr/>
              </p:nvSpPr>
              <p:spPr>
                <a:xfrm>
                  <a:off x="4290828"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09" name="Google Shape;4809;p83"/>
              <p:cNvSpPr/>
              <p:nvPr/>
            </p:nvSpPr>
            <p:spPr>
              <a:xfrm>
                <a:off x="4252606"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0" name="Google Shape;4810;p83"/>
            <p:cNvGrpSpPr/>
            <p:nvPr/>
          </p:nvGrpSpPr>
          <p:grpSpPr>
            <a:xfrm>
              <a:off x="4613643" y="1763716"/>
              <a:ext cx="325308" cy="439200"/>
              <a:chOff x="4613643" y="1763716"/>
              <a:chExt cx="325308" cy="439200"/>
            </a:xfrm>
          </p:grpSpPr>
          <p:grpSp>
            <p:nvGrpSpPr>
              <p:cNvPr id="4811" name="Google Shape;4811;p83"/>
              <p:cNvGrpSpPr/>
              <p:nvPr/>
            </p:nvGrpSpPr>
            <p:grpSpPr>
              <a:xfrm>
                <a:off x="4652451" y="1879538"/>
                <a:ext cx="286500" cy="323378"/>
                <a:chOff x="4652451" y="1879538"/>
                <a:chExt cx="286500" cy="323378"/>
              </a:xfrm>
            </p:grpSpPr>
            <p:cxnSp>
              <p:nvCxnSpPr>
                <p:cNvPr id="4812" name="Google Shape;4812;p83"/>
                <p:cNvCxnSpPr/>
                <p:nvPr/>
              </p:nvCxnSpPr>
              <p:spPr>
                <a:xfrm rot="10800000">
                  <a:off x="4707486" y="1879538"/>
                  <a:ext cx="0" cy="294000"/>
                </a:xfrm>
                <a:prstGeom prst="straightConnector1">
                  <a:avLst/>
                </a:prstGeom>
                <a:noFill/>
                <a:ln w="28575" cap="flat" cmpd="sng">
                  <a:solidFill>
                    <a:srgbClr val="A5B7C6"/>
                  </a:solidFill>
                  <a:prstDash val="solid"/>
                  <a:round/>
                  <a:headEnd type="none" w="med" len="med"/>
                  <a:tailEnd type="none" w="med" len="med"/>
                </a:ln>
              </p:spPr>
            </p:cxnSp>
            <p:sp>
              <p:nvSpPr>
                <p:cNvPr id="4813" name="Google Shape;4813;p83"/>
                <p:cNvSpPr/>
                <p:nvPr/>
              </p:nvSpPr>
              <p:spPr>
                <a:xfrm>
                  <a:off x="4652451"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14" name="Google Shape;4814;p83"/>
              <p:cNvSpPr/>
              <p:nvPr/>
            </p:nvSpPr>
            <p:spPr>
              <a:xfrm>
                <a:off x="4613643" y="1763716"/>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15" name="Google Shape;4815;p83"/>
          <p:cNvGrpSpPr/>
          <p:nvPr/>
        </p:nvGrpSpPr>
        <p:grpSpPr>
          <a:xfrm>
            <a:off x="3421841" y="2143768"/>
            <a:ext cx="1652173" cy="391517"/>
            <a:chOff x="3512551" y="2358270"/>
            <a:chExt cx="1597383" cy="378533"/>
          </a:xfrm>
        </p:grpSpPr>
        <p:cxnSp>
          <p:nvCxnSpPr>
            <p:cNvPr id="4816" name="Google Shape;4816;p83"/>
            <p:cNvCxnSpPr>
              <a:stCxn id="4817" idx="6"/>
              <a:endCxn id="4818" idx="2"/>
            </p:cNvCxnSpPr>
            <p:nvPr/>
          </p:nvCxnSpPr>
          <p:spPr>
            <a:xfrm>
              <a:off x="3738198" y="2553118"/>
              <a:ext cx="1146000" cy="0"/>
            </a:xfrm>
            <a:prstGeom prst="straightConnector1">
              <a:avLst/>
            </a:prstGeom>
            <a:noFill/>
            <a:ln w="19050" cap="flat" cmpd="sng">
              <a:solidFill>
                <a:srgbClr val="435D74"/>
              </a:solidFill>
              <a:prstDash val="solid"/>
              <a:round/>
              <a:headEnd type="none" w="med" len="med"/>
              <a:tailEnd type="none" w="med" len="med"/>
            </a:ln>
          </p:spPr>
        </p:cxnSp>
        <p:grpSp>
          <p:nvGrpSpPr>
            <p:cNvPr id="4819" name="Google Shape;4819;p83"/>
            <p:cNvGrpSpPr/>
            <p:nvPr/>
          </p:nvGrpSpPr>
          <p:grpSpPr>
            <a:xfrm>
              <a:off x="3512551" y="2358270"/>
              <a:ext cx="225647" cy="307714"/>
              <a:chOff x="2182679" y="2004714"/>
              <a:chExt cx="792300" cy="1080458"/>
            </a:xfrm>
          </p:grpSpPr>
          <p:cxnSp>
            <p:nvCxnSpPr>
              <p:cNvPr id="4820" name="Google Shape;4820;p83"/>
              <p:cNvCxnSpPr>
                <a:stCxn id="4821" idx="0"/>
              </p:cNvCxnSpPr>
              <p:nvPr/>
            </p:nvCxnSpPr>
            <p:spPr>
              <a:xfrm rot="10800000">
                <a:off x="2578961"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4817" name="Google Shape;4817;p83"/>
              <p:cNvSpPr/>
              <p:nvPr/>
            </p:nvSpPr>
            <p:spPr>
              <a:xfrm>
                <a:off x="2182679"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1" name="Google Shape;4821;p83"/>
              <p:cNvSpPr/>
              <p:nvPr/>
            </p:nvSpPr>
            <p:spPr>
              <a:xfrm>
                <a:off x="2283911"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2" name="Google Shape;4822;p83"/>
            <p:cNvGrpSpPr/>
            <p:nvPr/>
          </p:nvGrpSpPr>
          <p:grpSpPr>
            <a:xfrm>
              <a:off x="3969644" y="2440153"/>
              <a:ext cx="225853" cy="296651"/>
              <a:chOff x="3775710" y="1729289"/>
              <a:chExt cx="136500" cy="179289"/>
            </a:xfrm>
          </p:grpSpPr>
          <p:cxnSp>
            <p:nvCxnSpPr>
              <p:cNvPr id="4823" name="Google Shape;4823;p83"/>
              <p:cNvCxnSpPr/>
              <p:nvPr/>
            </p:nvCxnSpPr>
            <p:spPr>
              <a:xfrm>
                <a:off x="3843851" y="1848278"/>
                <a:ext cx="0" cy="60300"/>
              </a:xfrm>
              <a:prstGeom prst="straightConnector1">
                <a:avLst/>
              </a:prstGeom>
              <a:noFill/>
              <a:ln w="9525" cap="flat" cmpd="sng">
                <a:solidFill>
                  <a:srgbClr val="435D74"/>
                </a:solidFill>
                <a:prstDash val="solid"/>
                <a:round/>
                <a:headEnd type="none" w="med" len="med"/>
                <a:tailEnd type="none" w="med" len="med"/>
              </a:ln>
            </p:spPr>
          </p:cxnSp>
          <p:sp>
            <p:nvSpPr>
              <p:cNvPr id="4824" name="Google Shape;4824;p83"/>
              <p:cNvSpPr/>
              <p:nvPr/>
            </p:nvSpPr>
            <p:spPr>
              <a:xfrm>
                <a:off x="3775710" y="1729289"/>
                <a:ext cx="136500" cy="1365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5" name="Google Shape;4825;p83"/>
              <p:cNvSpPr/>
              <p:nvPr/>
            </p:nvSpPr>
            <p:spPr>
              <a:xfrm>
                <a:off x="3793133" y="1746713"/>
                <a:ext cx="101700" cy="1017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6" name="Google Shape;4826;p83"/>
            <p:cNvGrpSpPr/>
            <p:nvPr/>
          </p:nvGrpSpPr>
          <p:grpSpPr>
            <a:xfrm>
              <a:off x="4427051" y="2358270"/>
              <a:ext cx="225647" cy="307714"/>
              <a:chOff x="5393704" y="2004714"/>
              <a:chExt cx="792300" cy="1080458"/>
            </a:xfrm>
          </p:grpSpPr>
          <p:cxnSp>
            <p:nvCxnSpPr>
              <p:cNvPr id="4827" name="Google Shape;4827;p83"/>
              <p:cNvCxnSpPr>
                <a:stCxn id="4828" idx="0"/>
              </p:cNvCxnSpPr>
              <p:nvPr/>
            </p:nvCxnSpPr>
            <p:spPr>
              <a:xfrm rot="10800000">
                <a:off x="5789986"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4829" name="Google Shape;4829;p83"/>
              <p:cNvSpPr/>
              <p:nvPr/>
            </p:nvSpPr>
            <p:spPr>
              <a:xfrm>
                <a:off x="5393704"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8" name="Google Shape;4828;p83"/>
              <p:cNvSpPr/>
              <p:nvPr/>
            </p:nvSpPr>
            <p:spPr>
              <a:xfrm>
                <a:off x="5494936"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0" name="Google Shape;4830;p83"/>
            <p:cNvGrpSpPr/>
            <p:nvPr/>
          </p:nvGrpSpPr>
          <p:grpSpPr>
            <a:xfrm>
              <a:off x="4884287" y="2440252"/>
              <a:ext cx="225647" cy="296532"/>
              <a:chOff x="6999166" y="2292572"/>
              <a:chExt cx="792300" cy="1041192"/>
            </a:xfrm>
          </p:grpSpPr>
          <p:cxnSp>
            <p:nvCxnSpPr>
              <p:cNvPr id="4831" name="Google Shape;4831;p83"/>
              <p:cNvCxnSpPr/>
              <p:nvPr/>
            </p:nvCxnSpPr>
            <p:spPr>
              <a:xfrm>
                <a:off x="7395553" y="2983964"/>
                <a:ext cx="0" cy="349800"/>
              </a:xfrm>
              <a:prstGeom prst="straightConnector1">
                <a:avLst/>
              </a:prstGeom>
              <a:noFill/>
              <a:ln w="9525" cap="flat" cmpd="sng">
                <a:solidFill>
                  <a:srgbClr val="435D74"/>
                </a:solidFill>
                <a:prstDash val="solid"/>
                <a:round/>
                <a:headEnd type="none" w="med" len="med"/>
                <a:tailEnd type="none" w="med" len="med"/>
              </a:ln>
            </p:spPr>
          </p:cxnSp>
          <p:sp>
            <p:nvSpPr>
              <p:cNvPr id="4818" name="Google Shape;4818;p83"/>
              <p:cNvSpPr/>
              <p:nvPr/>
            </p:nvSpPr>
            <p:spPr>
              <a:xfrm>
                <a:off x="6999166"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2" name="Google Shape;4832;p83"/>
              <p:cNvSpPr/>
              <p:nvPr/>
            </p:nvSpPr>
            <p:spPr>
              <a:xfrm>
                <a:off x="7100398"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33" name="Google Shape;4833;p83"/>
          <p:cNvGrpSpPr/>
          <p:nvPr/>
        </p:nvGrpSpPr>
        <p:grpSpPr>
          <a:xfrm>
            <a:off x="6842649" y="979967"/>
            <a:ext cx="1581844" cy="732818"/>
            <a:chOff x="634175" y="2986275"/>
            <a:chExt cx="3147949" cy="1458344"/>
          </a:xfrm>
        </p:grpSpPr>
        <p:cxnSp>
          <p:nvCxnSpPr>
            <p:cNvPr id="4834" name="Google Shape;4834;p83"/>
            <p:cNvCxnSpPr>
              <a:stCxn id="4835" idx="4"/>
              <a:endCxn id="4836" idx="0"/>
            </p:cNvCxnSpPr>
            <p:nvPr/>
          </p:nvCxnSpPr>
          <p:spPr>
            <a:xfrm>
              <a:off x="929975" y="3577875"/>
              <a:ext cx="591300" cy="275100"/>
            </a:xfrm>
            <a:prstGeom prst="straightConnector1">
              <a:avLst/>
            </a:prstGeom>
            <a:noFill/>
            <a:ln w="19050" cap="flat" cmpd="sng">
              <a:solidFill>
                <a:srgbClr val="435D74"/>
              </a:solidFill>
              <a:prstDash val="solid"/>
              <a:round/>
              <a:headEnd type="none" w="med" len="med"/>
              <a:tailEnd type="none" w="med" len="med"/>
            </a:ln>
          </p:spPr>
        </p:cxnSp>
        <p:cxnSp>
          <p:nvCxnSpPr>
            <p:cNvPr id="4837" name="Google Shape;4837;p83"/>
            <p:cNvCxnSpPr>
              <a:stCxn id="4836" idx="0"/>
              <a:endCxn id="4838" idx="4"/>
            </p:cNvCxnSpPr>
            <p:nvPr/>
          </p:nvCxnSpPr>
          <p:spPr>
            <a:xfrm rot="10800000" flipH="1">
              <a:off x="1521366" y="3577919"/>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4839" name="Google Shape;4839;p83"/>
            <p:cNvCxnSpPr>
              <a:stCxn id="4838" idx="4"/>
              <a:endCxn id="4840" idx="0"/>
            </p:cNvCxnSpPr>
            <p:nvPr/>
          </p:nvCxnSpPr>
          <p:spPr>
            <a:xfrm>
              <a:off x="2208152" y="3577875"/>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4841" name="Google Shape;4841;p83"/>
            <p:cNvCxnSpPr>
              <a:stCxn id="4840" idx="0"/>
              <a:endCxn id="4842" idx="4"/>
            </p:cNvCxnSpPr>
            <p:nvPr/>
          </p:nvCxnSpPr>
          <p:spPr>
            <a:xfrm rot="10800000" flipH="1">
              <a:off x="2894933" y="3577918"/>
              <a:ext cx="591300" cy="275100"/>
            </a:xfrm>
            <a:prstGeom prst="straightConnector1">
              <a:avLst/>
            </a:prstGeom>
            <a:noFill/>
            <a:ln w="19050" cap="flat" cmpd="sng">
              <a:solidFill>
                <a:srgbClr val="435D74"/>
              </a:solidFill>
              <a:prstDash val="solid"/>
              <a:round/>
              <a:headEnd type="none" w="med" len="med"/>
              <a:tailEnd type="none" w="med" len="med"/>
            </a:ln>
          </p:spPr>
        </p:cxnSp>
        <p:sp>
          <p:nvSpPr>
            <p:cNvPr id="4842" name="Google Shape;4842;p83"/>
            <p:cNvSpPr/>
            <p:nvPr/>
          </p:nvSpPr>
          <p:spPr>
            <a:xfrm>
              <a:off x="3190524"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838" name="Google Shape;4838;p83"/>
            <p:cNvSpPr/>
            <p:nvPr/>
          </p:nvSpPr>
          <p:spPr>
            <a:xfrm>
              <a:off x="1912352"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835" name="Google Shape;4835;p83"/>
            <p:cNvSpPr/>
            <p:nvPr/>
          </p:nvSpPr>
          <p:spPr>
            <a:xfrm>
              <a:off x="634175"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840" name="Google Shape;4840;p83"/>
            <p:cNvSpPr/>
            <p:nvPr/>
          </p:nvSpPr>
          <p:spPr>
            <a:xfrm>
              <a:off x="2599133" y="3853018"/>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836" name="Google Shape;4836;p83"/>
            <p:cNvSpPr/>
            <p:nvPr/>
          </p:nvSpPr>
          <p:spPr>
            <a:xfrm>
              <a:off x="1225566" y="3853019"/>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grpSp>
      <p:grpSp>
        <p:nvGrpSpPr>
          <p:cNvPr id="4843" name="Google Shape;4843;p83"/>
          <p:cNvGrpSpPr/>
          <p:nvPr/>
        </p:nvGrpSpPr>
        <p:grpSpPr>
          <a:xfrm>
            <a:off x="3410364" y="2674277"/>
            <a:ext cx="1675128" cy="313674"/>
            <a:chOff x="998425" y="1182125"/>
            <a:chExt cx="1065400" cy="199500"/>
          </a:xfrm>
        </p:grpSpPr>
        <p:sp>
          <p:nvSpPr>
            <p:cNvPr id="4844" name="Google Shape;4844;p83"/>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5" name="Google Shape;4845;p83"/>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6" name="Google Shape;4846;p83"/>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7" name="Google Shape;4847;p83"/>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8" name="Google Shape;4848;p83"/>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49" name="Google Shape;4849;p83"/>
          <p:cNvGrpSpPr/>
          <p:nvPr/>
        </p:nvGrpSpPr>
        <p:grpSpPr>
          <a:xfrm>
            <a:off x="3410363" y="3630244"/>
            <a:ext cx="1675129" cy="525345"/>
            <a:chOff x="5194708" y="3484366"/>
            <a:chExt cx="3148148" cy="987304"/>
          </a:xfrm>
        </p:grpSpPr>
        <p:grpSp>
          <p:nvGrpSpPr>
            <p:cNvPr id="4850" name="Google Shape;4850;p83"/>
            <p:cNvGrpSpPr/>
            <p:nvPr/>
          </p:nvGrpSpPr>
          <p:grpSpPr>
            <a:xfrm>
              <a:off x="7531521" y="3484366"/>
              <a:ext cx="811335" cy="987304"/>
              <a:chOff x="3379425" y="1617275"/>
              <a:chExt cx="1090650" cy="1327200"/>
            </a:xfrm>
          </p:grpSpPr>
          <p:sp>
            <p:nvSpPr>
              <p:cNvPr id="4851" name="Google Shape;4851;p83"/>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2" name="Google Shape;4852;p83"/>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3" name="Google Shape;4853;p83"/>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54" name="Google Shape;4854;p83"/>
            <p:cNvGrpSpPr/>
            <p:nvPr/>
          </p:nvGrpSpPr>
          <p:grpSpPr>
            <a:xfrm>
              <a:off x="6752546" y="3484366"/>
              <a:ext cx="811428" cy="987304"/>
              <a:chOff x="2332275" y="1617275"/>
              <a:chExt cx="1090775" cy="1327200"/>
            </a:xfrm>
          </p:grpSpPr>
          <p:sp>
            <p:nvSpPr>
              <p:cNvPr id="4855" name="Google Shape;4855;p83"/>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6" name="Google Shape;4856;p83"/>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7" name="Google Shape;4857;p83"/>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58" name="Google Shape;4858;p83"/>
            <p:cNvGrpSpPr/>
            <p:nvPr/>
          </p:nvGrpSpPr>
          <p:grpSpPr>
            <a:xfrm>
              <a:off x="5973664" y="3484366"/>
              <a:ext cx="811335" cy="987304"/>
              <a:chOff x="1285250" y="1617275"/>
              <a:chExt cx="1090650" cy="1327200"/>
            </a:xfrm>
          </p:grpSpPr>
          <p:sp>
            <p:nvSpPr>
              <p:cNvPr id="4859" name="Google Shape;4859;p83"/>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0" name="Google Shape;4860;p83"/>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1" name="Google Shape;4861;p83"/>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62" name="Google Shape;4862;p83"/>
            <p:cNvGrpSpPr/>
            <p:nvPr/>
          </p:nvGrpSpPr>
          <p:grpSpPr>
            <a:xfrm>
              <a:off x="5194708" y="3484366"/>
              <a:ext cx="811409" cy="987304"/>
              <a:chOff x="238125" y="1617275"/>
              <a:chExt cx="1090750" cy="1327200"/>
            </a:xfrm>
          </p:grpSpPr>
          <p:sp>
            <p:nvSpPr>
              <p:cNvPr id="4863" name="Google Shape;4863;p83"/>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4" name="Google Shape;4864;p83"/>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5" name="Google Shape;4865;p83"/>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66" name="Google Shape;4866;p83"/>
          <p:cNvGrpSpPr/>
          <p:nvPr/>
        </p:nvGrpSpPr>
        <p:grpSpPr>
          <a:xfrm>
            <a:off x="6844048" y="2276133"/>
            <a:ext cx="1579046" cy="522230"/>
            <a:chOff x="6853641" y="2534077"/>
            <a:chExt cx="1515545" cy="501229"/>
          </a:xfrm>
        </p:grpSpPr>
        <p:grpSp>
          <p:nvGrpSpPr>
            <p:cNvPr id="4867" name="Google Shape;4867;p83"/>
            <p:cNvGrpSpPr/>
            <p:nvPr/>
          </p:nvGrpSpPr>
          <p:grpSpPr>
            <a:xfrm>
              <a:off x="6853641" y="2618923"/>
              <a:ext cx="1515545" cy="324556"/>
              <a:chOff x="6853641" y="2618923"/>
              <a:chExt cx="1515545" cy="324556"/>
            </a:xfrm>
          </p:grpSpPr>
          <p:sp>
            <p:nvSpPr>
              <p:cNvPr id="4868" name="Google Shape;4868;p83"/>
              <p:cNvSpPr/>
              <p:nvPr/>
            </p:nvSpPr>
            <p:spPr>
              <a:xfrm>
                <a:off x="7747010" y="2781222"/>
                <a:ext cx="324578" cy="16225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9" name="Google Shape;4869;p83"/>
              <p:cNvSpPr/>
              <p:nvPr/>
            </p:nvSpPr>
            <p:spPr>
              <a:xfrm>
                <a:off x="7449412" y="2618923"/>
                <a:ext cx="324496" cy="16225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0" name="Google Shape;4870;p83"/>
              <p:cNvSpPr/>
              <p:nvPr/>
            </p:nvSpPr>
            <p:spPr>
              <a:xfrm>
                <a:off x="6853641" y="2618923"/>
                <a:ext cx="324824" cy="16279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1" name="Google Shape;4871;p83"/>
              <p:cNvSpPr/>
              <p:nvPr/>
            </p:nvSpPr>
            <p:spPr>
              <a:xfrm>
                <a:off x="7151691" y="2781222"/>
                <a:ext cx="324578" cy="16225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2" name="Google Shape;4872;p83"/>
              <p:cNvSpPr/>
              <p:nvPr/>
            </p:nvSpPr>
            <p:spPr>
              <a:xfrm>
                <a:off x="8044362" y="2618923"/>
                <a:ext cx="324824" cy="16279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73" name="Google Shape;4873;p83"/>
            <p:cNvSpPr/>
            <p:nvPr/>
          </p:nvSpPr>
          <p:spPr>
            <a:xfrm>
              <a:off x="6899264" y="2673830"/>
              <a:ext cx="225242" cy="361476"/>
            </a:xfrm>
            <a:custGeom>
              <a:avLst/>
              <a:gdLst/>
              <a:ahLst/>
              <a:cxnLst/>
              <a:rect l="l" t="t" r="r" b="b"/>
              <a:pathLst>
                <a:path w="5485" h="8802" extrusionOk="0">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4" name="Google Shape;4874;p83"/>
            <p:cNvSpPr/>
            <p:nvPr/>
          </p:nvSpPr>
          <p:spPr>
            <a:xfrm>
              <a:off x="7198259" y="2534077"/>
              <a:ext cx="235261" cy="360532"/>
            </a:xfrm>
            <a:custGeom>
              <a:avLst/>
              <a:gdLst/>
              <a:ahLst/>
              <a:cxnLst/>
              <a:rect l="l" t="t" r="r" b="b"/>
              <a:pathLst>
                <a:path w="5729" h="8779" extrusionOk="0">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5" name="Google Shape;4875;p83"/>
            <p:cNvSpPr/>
            <p:nvPr/>
          </p:nvSpPr>
          <p:spPr>
            <a:xfrm>
              <a:off x="7493639" y="2673830"/>
              <a:ext cx="225200" cy="361476"/>
            </a:xfrm>
            <a:custGeom>
              <a:avLst/>
              <a:gdLst/>
              <a:ahLst/>
              <a:cxnLst/>
              <a:rect l="l" t="t" r="r" b="b"/>
              <a:pathLst>
                <a:path w="5484" h="8802" extrusionOk="0">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6" name="Google Shape;4876;p83"/>
            <p:cNvSpPr/>
            <p:nvPr/>
          </p:nvSpPr>
          <p:spPr>
            <a:xfrm>
              <a:off x="7792387" y="2534077"/>
              <a:ext cx="235261" cy="360532"/>
            </a:xfrm>
            <a:custGeom>
              <a:avLst/>
              <a:gdLst/>
              <a:ahLst/>
              <a:cxnLst/>
              <a:rect l="l" t="t" r="r" b="b"/>
              <a:pathLst>
                <a:path w="5729" h="8779" extrusionOk="0">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7" name="Google Shape;4877;p83"/>
            <p:cNvSpPr/>
            <p:nvPr/>
          </p:nvSpPr>
          <p:spPr>
            <a:xfrm>
              <a:off x="8090150" y="2673789"/>
              <a:ext cx="225857" cy="361517"/>
            </a:xfrm>
            <a:custGeom>
              <a:avLst/>
              <a:gdLst/>
              <a:ahLst/>
              <a:cxnLst/>
              <a:rect l="l" t="t" r="r" b="b"/>
              <a:pathLst>
                <a:path w="5500" h="8803" extrusionOk="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8" name="Google Shape;4878;p83"/>
          <p:cNvGrpSpPr/>
          <p:nvPr/>
        </p:nvGrpSpPr>
        <p:grpSpPr>
          <a:xfrm>
            <a:off x="3438940" y="3151173"/>
            <a:ext cx="1617976" cy="346616"/>
            <a:chOff x="1808063" y="4294338"/>
            <a:chExt cx="3370782" cy="721817"/>
          </a:xfrm>
        </p:grpSpPr>
        <p:sp>
          <p:nvSpPr>
            <p:cNvPr id="4879" name="Google Shape;4879;p83"/>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0" name="Google Shape;4880;p83"/>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1" name="Google Shape;4881;p83"/>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2" name="Google Shape;4882;p83"/>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3" name="Google Shape;4883;p83"/>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4" name="Google Shape;4884;p83"/>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5" name="Google Shape;4885;p83"/>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6" name="Google Shape;4886;p83"/>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7" name="Google Shape;4887;p83"/>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8" name="Google Shape;4888;p83"/>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89" name="Google Shape;4889;p83"/>
          <p:cNvGrpSpPr/>
          <p:nvPr/>
        </p:nvGrpSpPr>
        <p:grpSpPr>
          <a:xfrm>
            <a:off x="5264936" y="3817923"/>
            <a:ext cx="1417067" cy="350605"/>
            <a:chOff x="4234950" y="2101012"/>
            <a:chExt cx="4219974" cy="1044090"/>
          </a:xfrm>
        </p:grpSpPr>
        <p:sp>
          <p:nvSpPr>
            <p:cNvPr id="4890" name="Google Shape;4890;p83"/>
            <p:cNvSpPr/>
            <p:nvPr/>
          </p:nvSpPr>
          <p:spPr>
            <a:xfrm rot="10800000">
              <a:off x="7528544"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1" name="Google Shape;4891;p83"/>
            <p:cNvSpPr/>
            <p:nvPr/>
          </p:nvSpPr>
          <p:spPr>
            <a:xfrm rot="10800000">
              <a:off x="6487595" y="2218809"/>
              <a:ext cx="827572" cy="826702"/>
            </a:xfrm>
            <a:custGeom>
              <a:avLst/>
              <a:gdLst/>
              <a:ahLst/>
              <a:cxnLst/>
              <a:rect l="l" t="t" r="r" b="b"/>
              <a:pathLst>
                <a:path w="34926" h="34893" extrusionOk="0">
                  <a:moveTo>
                    <a:pt x="1" y="1"/>
                  </a:moveTo>
                  <a:lnTo>
                    <a:pt x="1" y="34892"/>
                  </a:lnTo>
                  <a:lnTo>
                    <a:pt x="34926" y="34892"/>
                  </a:lnTo>
                  <a:lnTo>
                    <a:pt x="34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2" name="Google Shape;4892;p83"/>
            <p:cNvSpPr/>
            <p:nvPr/>
          </p:nvSpPr>
          <p:spPr>
            <a:xfrm rot="10800000">
              <a:off x="5430819" y="2218809"/>
              <a:ext cx="827572" cy="826702"/>
            </a:xfrm>
            <a:custGeom>
              <a:avLst/>
              <a:gdLst/>
              <a:ahLst/>
              <a:cxnLst/>
              <a:rect l="l" t="t" r="r" b="b"/>
              <a:pathLst>
                <a:path w="34926" h="34893" extrusionOk="0">
                  <a:moveTo>
                    <a:pt x="0" y="1"/>
                  </a:moveTo>
                  <a:lnTo>
                    <a:pt x="0" y="34892"/>
                  </a:lnTo>
                  <a:lnTo>
                    <a:pt x="34925" y="34892"/>
                  </a:lnTo>
                  <a:lnTo>
                    <a:pt x="3492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3" name="Google Shape;4893;p83"/>
            <p:cNvSpPr/>
            <p:nvPr/>
          </p:nvSpPr>
          <p:spPr>
            <a:xfrm rot="10800000">
              <a:off x="4374848"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4" name="Google Shape;4894;p83"/>
            <p:cNvSpPr/>
            <p:nvPr/>
          </p:nvSpPr>
          <p:spPr>
            <a:xfrm rot="10800000">
              <a:off x="7410780" y="2622683"/>
              <a:ext cx="1044144" cy="522420"/>
            </a:xfrm>
            <a:custGeom>
              <a:avLst/>
              <a:gdLst/>
              <a:ahLst/>
              <a:cxnLst/>
              <a:rect l="l" t="t" r="r" b="b"/>
              <a:pathLst>
                <a:path w="44066" h="22050" fill="none" extrusionOk="0">
                  <a:moveTo>
                    <a:pt x="1" y="22050"/>
                  </a:moveTo>
                  <a:cubicBezTo>
                    <a:pt x="1" y="9874"/>
                    <a:pt x="9874" y="1"/>
                    <a:pt x="22050" y="1"/>
                  </a:cubicBezTo>
                  <a:cubicBezTo>
                    <a:pt x="34192" y="1"/>
                    <a:pt x="44065" y="9874"/>
                    <a:pt x="44065" y="22050"/>
                  </a:cubicBezTo>
                </a:path>
              </a:pathLst>
            </a:custGeom>
            <a:noFill/>
            <a:ln w="20850"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5" name="Google Shape;4895;p83"/>
            <p:cNvSpPr/>
            <p:nvPr/>
          </p:nvSpPr>
          <p:spPr>
            <a:xfrm rot="10800000">
              <a:off x="6366656" y="2101012"/>
              <a:ext cx="1044144" cy="521638"/>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noFill/>
            <a:ln w="20850"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6" name="Google Shape;4896;p83"/>
            <p:cNvSpPr/>
            <p:nvPr/>
          </p:nvSpPr>
          <p:spPr>
            <a:xfrm rot="10800000">
              <a:off x="5322557" y="2622683"/>
              <a:ext cx="1044120" cy="522420"/>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20850" cap="rnd" cmpd="sng">
              <a:solidFill>
                <a:srgbClr val="869FB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7" name="Google Shape;4897;p83"/>
            <p:cNvSpPr/>
            <p:nvPr/>
          </p:nvSpPr>
          <p:spPr>
            <a:xfrm rot="10800000">
              <a:off x="4278434" y="2101012"/>
              <a:ext cx="1044144" cy="521638"/>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noFill/>
            <a:ln w="20850" cap="rnd" cmpd="sng">
              <a:solidFill>
                <a:srgbClr val="BAC8D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8" name="Google Shape;4898;p83"/>
            <p:cNvSpPr/>
            <p:nvPr/>
          </p:nvSpPr>
          <p:spPr>
            <a:xfrm rot="10800000">
              <a:off x="7367296" y="2570459"/>
              <a:ext cx="86984" cy="86975"/>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9" name="Google Shape;4899;p83"/>
            <p:cNvSpPr/>
            <p:nvPr/>
          </p:nvSpPr>
          <p:spPr>
            <a:xfrm rot="10800000">
              <a:off x="6323197" y="2570459"/>
              <a:ext cx="86961" cy="86975"/>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0" name="Google Shape;4900;p83"/>
            <p:cNvSpPr/>
            <p:nvPr/>
          </p:nvSpPr>
          <p:spPr>
            <a:xfrm rot="10800000">
              <a:off x="5279073"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1" name="Google Shape;4901;p83"/>
            <p:cNvSpPr/>
            <p:nvPr/>
          </p:nvSpPr>
          <p:spPr>
            <a:xfrm rot="10800000">
              <a:off x="4234950"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2" name="Google Shape;4902;p83"/>
            <p:cNvSpPr/>
            <p:nvPr/>
          </p:nvSpPr>
          <p:spPr>
            <a:xfrm rot="10800000">
              <a:off x="7541197" y="2231460"/>
              <a:ext cx="801483" cy="800617"/>
            </a:xfrm>
            <a:custGeom>
              <a:avLst/>
              <a:gdLst/>
              <a:ahLst/>
              <a:cxnLst/>
              <a:rect l="l" t="t" r="r" b="b"/>
              <a:pathLst>
                <a:path w="33825" h="33792" extrusionOk="0">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3" name="Google Shape;4903;p83"/>
            <p:cNvSpPr/>
            <p:nvPr/>
          </p:nvSpPr>
          <p:spPr>
            <a:xfrm rot="10800000">
              <a:off x="6488377" y="2231460"/>
              <a:ext cx="800701" cy="800617"/>
            </a:xfrm>
            <a:custGeom>
              <a:avLst/>
              <a:gdLst/>
              <a:ahLst/>
              <a:cxnLst/>
              <a:rect l="l" t="t" r="r" b="b"/>
              <a:pathLst>
                <a:path w="33792" h="33792" extrusionOk="0">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4" name="Google Shape;4904;p83"/>
            <p:cNvSpPr/>
            <p:nvPr/>
          </p:nvSpPr>
          <p:spPr>
            <a:xfrm rot="10800000">
              <a:off x="5434776" y="2231460"/>
              <a:ext cx="800701" cy="800617"/>
            </a:xfrm>
            <a:custGeom>
              <a:avLst/>
              <a:gdLst/>
              <a:ahLst/>
              <a:cxnLst/>
              <a:rect l="l" t="t" r="r" b="b"/>
              <a:pathLst>
                <a:path w="33792" h="33792" extrusionOk="0">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5" name="Google Shape;4905;p83"/>
            <p:cNvSpPr/>
            <p:nvPr/>
          </p:nvSpPr>
          <p:spPr>
            <a:xfrm rot="10800000">
              <a:off x="4381980" y="2231460"/>
              <a:ext cx="800678" cy="800617"/>
            </a:xfrm>
            <a:custGeom>
              <a:avLst/>
              <a:gdLst/>
              <a:ahLst/>
              <a:cxnLst/>
              <a:rect l="l" t="t" r="r" b="b"/>
              <a:pathLst>
                <a:path w="33791" h="33792" extrusionOk="0">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06" name="Google Shape;4906;p83"/>
          <p:cNvGrpSpPr/>
          <p:nvPr/>
        </p:nvGrpSpPr>
        <p:grpSpPr>
          <a:xfrm>
            <a:off x="6840408" y="1808681"/>
            <a:ext cx="1586327" cy="371557"/>
            <a:chOff x="1247650" y="2075423"/>
            <a:chExt cx="6648477" cy="1557238"/>
          </a:xfrm>
        </p:grpSpPr>
        <p:sp>
          <p:nvSpPr>
            <p:cNvPr id="4907" name="Google Shape;4907;p83"/>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8" name="Google Shape;4908;p83"/>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9" name="Google Shape;4909;p83"/>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0" name="Google Shape;4910;p83"/>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1" name="Google Shape;4911;p83"/>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2" name="Google Shape;4912;p83"/>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w="19050" cap="flat" cmpd="sng">
              <a:solidFill>
                <a:srgbClr val="869FB2"/>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3" name="Google Shape;4913;p83"/>
          <p:cNvGrpSpPr/>
          <p:nvPr/>
        </p:nvGrpSpPr>
        <p:grpSpPr>
          <a:xfrm>
            <a:off x="5271678" y="961870"/>
            <a:ext cx="1415601" cy="1648533"/>
            <a:chOff x="1839112" y="2209163"/>
            <a:chExt cx="1918159" cy="2233784"/>
          </a:xfrm>
        </p:grpSpPr>
        <p:sp>
          <p:nvSpPr>
            <p:cNvPr id="4914" name="Google Shape;4914;p83"/>
            <p:cNvSpPr/>
            <p:nvPr/>
          </p:nvSpPr>
          <p:spPr>
            <a:xfrm>
              <a:off x="1839112"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5" name="Google Shape;4915;p83"/>
            <p:cNvSpPr/>
            <p:nvPr/>
          </p:nvSpPr>
          <p:spPr>
            <a:xfrm>
              <a:off x="3182171"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6" name="Google Shape;4916;p83"/>
            <p:cNvSpPr/>
            <p:nvPr/>
          </p:nvSpPr>
          <p:spPr>
            <a:xfrm>
              <a:off x="3182171"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17" name="Google Shape;4917;p83"/>
            <p:cNvCxnSpPr>
              <a:stCxn id="4914" idx="6"/>
              <a:endCxn id="4915" idx="2"/>
            </p:cNvCxnSpPr>
            <p:nvPr/>
          </p:nvCxnSpPr>
          <p:spPr>
            <a:xfrm>
              <a:off x="2414212" y="2496713"/>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4918" name="Google Shape;4918;p83"/>
            <p:cNvCxnSpPr>
              <a:stCxn id="4915" idx="4"/>
              <a:endCxn id="4919" idx="0"/>
            </p:cNvCxnSpPr>
            <p:nvPr/>
          </p:nvCxnSpPr>
          <p:spPr>
            <a:xfrm rot="5400000">
              <a:off x="2669921" y="2240963"/>
              <a:ext cx="256500" cy="1343100"/>
            </a:xfrm>
            <a:prstGeom prst="bentConnector3">
              <a:avLst>
                <a:gd name="adj1" fmla="val 50000"/>
              </a:avLst>
            </a:prstGeom>
            <a:noFill/>
            <a:ln w="19050" cap="flat" cmpd="sng">
              <a:solidFill>
                <a:srgbClr val="374957"/>
              </a:solidFill>
              <a:prstDash val="solid"/>
              <a:round/>
              <a:headEnd type="none" w="med" len="med"/>
              <a:tailEnd type="none" w="med" len="med"/>
            </a:ln>
          </p:spPr>
        </p:cxnSp>
        <p:cxnSp>
          <p:nvCxnSpPr>
            <p:cNvPr id="4920" name="Google Shape;4920;p83"/>
            <p:cNvCxnSpPr>
              <a:stCxn id="4919" idx="6"/>
              <a:endCxn id="4916" idx="2"/>
            </p:cNvCxnSpPr>
            <p:nvPr/>
          </p:nvCxnSpPr>
          <p:spPr>
            <a:xfrm>
              <a:off x="2414212" y="3328316"/>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4921" name="Google Shape;4921;p83"/>
            <p:cNvCxnSpPr>
              <a:stCxn id="4916" idx="4"/>
              <a:endCxn id="4922" idx="0"/>
            </p:cNvCxnSpPr>
            <p:nvPr/>
          </p:nvCxnSpPr>
          <p:spPr>
            <a:xfrm rot="5400000">
              <a:off x="2672171" y="3070316"/>
              <a:ext cx="252000" cy="1343100"/>
            </a:xfrm>
            <a:prstGeom prst="bentConnector3">
              <a:avLst>
                <a:gd name="adj1" fmla="val 49996"/>
              </a:avLst>
            </a:prstGeom>
            <a:noFill/>
            <a:ln w="19050" cap="flat" cmpd="sng">
              <a:solidFill>
                <a:srgbClr val="374957"/>
              </a:solidFill>
              <a:prstDash val="solid"/>
              <a:round/>
              <a:headEnd type="none" w="med" len="med"/>
              <a:tailEnd type="none" w="med" len="med"/>
            </a:ln>
          </p:spPr>
        </p:cxnSp>
        <p:sp>
          <p:nvSpPr>
            <p:cNvPr id="4919" name="Google Shape;4919;p83"/>
            <p:cNvSpPr/>
            <p:nvPr/>
          </p:nvSpPr>
          <p:spPr>
            <a:xfrm>
              <a:off x="1839112"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2" name="Google Shape;4922;p83"/>
            <p:cNvSpPr/>
            <p:nvPr/>
          </p:nvSpPr>
          <p:spPr>
            <a:xfrm>
              <a:off x="1839112"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3" name="Google Shape;4923;p83"/>
            <p:cNvSpPr/>
            <p:nvPr/>
          </p:nvSpPr>
          <p:spPr>
            <a:xfrm>
              <a:off x="3182171"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24" name="Google Shape;4924;p83"/>
            <p:cNvCxnSpPr>
              <a:endCxn id="4923" idx="2"/>
            </p:cNvCxnSpPr>
            <p:nvPr/>
          </p:nvCxnSpPr>
          <p:spPr>
            <a:xfrm>
              <a:off x="2413871" y="4154498"/>
              <a:ext cx="768300" cy="900"/>
            </a:xfrm>
            <a:prstGeom prst="bentConnector3">
              <a:avLst>
                <a:gd name="adj1" fmla="val 50000"/>
              </a:avLst>
            </a:prstGeom>
            <a:noFill/>
            <a:ln w="19050" cap="flat" cmpd="sng">
              <a:solidFill>
                <a:srgbClr val="374957"/>
              </a:solidFill>
              <a:prstDash val="solid"/>
              <a:round/>
              <a:headEnd type="none" w="med" len="med"/>
              <a:tailEnd type="none" w="med" len="med"/>
            </a:ln>
          </p:spPr>
        </p:cxnSp>
      </p:grpSp>
      <p:grpSp>
        <p:nvGrpSpPr>
          <p:cNvPr id="4925" name="Google Shape;4925;p83"/>
          <p:cNvGrpSpPr/>
          <p:nvPr/>
        </p:nvGrpSpPr>
        <p:grpSpPr>
          <a:xfrm>
            <a:off x="3428944" y="979954"/>
            <a:ext cx="1637968" cy="154942"/>
            <a:chOff x="238125" y="2506075"/>
            <a:chExt cx="7115411" cy="673075"/>
          </a:xfrm>
        </p:grpSpPr>
        <p:sp>
          <p:nvSpPr>
            <p:cNvPr id="4926" name="Google Shape;4926;p83"/>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7" name="Google Shape;4927;p83"/>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8" name="Google Shape;4928;p83"/>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9" name="Google Shape;4929;p83"/>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0" name="Google Shape;4930;p83"/>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1" name="Google Shape;4931;p83"/>
          <p:cNvGrpSpPr/>
          <p:nvPr/>
        </p:nvGrpSpPr>
        <p:grpSpPr>
          <a:xfrm>
            <a:off x="1969680" y="1294672"/>
            <a:ext cx="1262932" cy="785408"/>
            <a:chOff x="548861" y="389676"/>
            <a:chExt cx="3843371" cy="2390163"/>
          </a:xfrm>
        </p:grpSpPr>
        <p:cxnSp>
          <p:nvCxnSpPr>
            <p:cNvPr id="4932" name="Google Shape;4932;p83"/>
            <p:cNvCxnSpPr/>
            <p:nvPr/>
          </p:nvCxnSpPr>
          <p:spPr>
            <a:xfrm rot="10800000" flipH="1">
              <a:off x="3486925" y="1918250"/>
              <a:ext cx="742200" cy="6903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933" name="Google Shape;4933;p83"/>
            <p:cNvCxnSpPr/>
            <p:nvPr/>
          </p:nvCxnSpPr>
          <p:spPr>
            <a:xfrm rot="-5400000" flipH="1">
              <a:off x="3486925" y="577350"/>
              <a:ext cx="650100" cy="6501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934" name="Google Shape;4934;p83"/>
            <p:cNvCxnSpPr/>
            <p:nvPr/>
          </p:nvCxnSpPr>
          <p:spPr>
            <a:xfrm>
              <a:off x="2725450" y="576000"/>
              <a:ext cx="1410600" cy="18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935" name="Google Shape;4935;p83"/>
            <p:cNvCxnSpPr/>
            <p:nvPr/>
          </p:nvCxnSpPr>
          <p:spPr>
            <a:xfrm rot="10800000" flipH="1">
              <a:off x="756500" y="577975"/>
              <a:ext cx="1705500" cy="1049100"/>
            </a:xfrm>
            <a:prstGeom prst="bentConnector3">
              <a:avLst>
                <a:gd name="adj1" fmla="val 50000"/>
              </a:avLst>
            </a:prstGeom>
            <a:noFill/>
            <a:ln w="9525" cap="flat" cmpd="sng">
              <a:solidFill>
                <a:srgbClr val="BAC8D3"/>
              </a:solidFill>
              <a:prstDash val="solid"/>
              <a:round/>
              <a:headEnd type="none" w="med" len="med"/>
              <a:tailEnd type="none" w="med" len="med"/>
            </a:ln>
          </p:spPr>
        </p:cxnSp>
        <p:cxnSp>
          <p:nvCxnSpPr>
            <p:cNvPr id="4936" name="Google Shape;4936;p83"/>
            <p:cNvCxnSpPr/>
            <p:nvPr/>
          </p:nvCxnSpPr>
          <p:spPr>
            <a:xfrm>
              <a:off x="760067" y="1625791"/>
              <a:ext cx="1689000" cy="9741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4937" name="Google Shape;4937;p83"/>
            <p:cNvSpPr/>
            <p:nvPr/>
          </p:nvSpPr>
          <p:spPr>
            <a:xfrm>
              <a:off x="548861" y="1338125"/>
              <a:ext cx="502050" cy="50287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38" name="Google Shape;4938;p83"/>
            <p:cNvCxnSpPr/>
            <p:nvPr/>
          </p:nvCxnSpPr>
          <p:spPr>
            <a:xfrm>
              <a:off x="2725450" y="2609025"/>
              <a:ext cx="1416000" cy="18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4939" name="Google Shape;4939;p83"/>
            <p:cNvSpPr/>
            <p:nvPr/>
          </p:nvSpPr>
          <p:spPr>
            <a:xfrm>
              <a:off x="4095707" y="1083398"/>
              <a:ext cx="289400" cy="268650"/>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0" name="Google Shape;4940;p83"/>
            <p:cNvSpPr/>
            <p:nvPr/>
          </p:nvSpPr>
          <p:spPr>
            <a:xfrm>
              <a:off x="2421967" y="389676"/>
              <a:ext cx="383625" cy="371825"/>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1" name="Google Shape;4941;p83"/>
            <p:cNvSpPr/>
            <p:nvPr/>
          </p:nvSpPr>
          <p:spPr>
            <a:xfrm>
              <a:off x="4095707" y="426309"/>
              <a:ext cx="289400" cy="268850"/>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2" name="Google Shape;4942;p83"/>
            <p:cNvSpPr/>
            <p:nvPr/>
          </p:nvSpPr>
          <p:spPr>
            <a:xfrm>
              <a:off x="4102832" y="2474633"/>
              <a:ext cx="289400" cy="269425"/>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3" name="Google Shape;4943;p83"/>
            <p:cNvSpPr/>
            <p:nvPr/>
          </p:nvSpPr>
          <p:spPr>
            <a:xfrm>
              <a:off x="4095707" y="1772738"/>
              <a:ext cx="289400" cy="268825"/>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4" name="Google Shape;4944;p83"/>
            <p:cNvSpPr/>
            <p:nvPr/>
          </p:nvSpPr>
          <p:spPr>
            <a:xfrm>
              <a:off x="2422792" y="2408015"/>
              <a:ext cx="383650" cy="371825"/>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5" name="Google Shape;4945;p83"/>
          <p:cNvGrpSpPr/>
          <p:nvPr/>
        </p:nvGrpSpPr>
        <p:grpSpPr>
          <a:xfrm>
            <a:off x="757812" y="2401550"/>
            <a:ext cx="1412054" cy="633562"/>
            <a:chOff x="1187400" y="2529299"/>
            <a:chExt cx="6769193" cy="2241903"/>
          </a:xfrm>
        </p:grpSpPr>
        <p:sp>
          <p:nvSpPr>
            <p:cNvPr id="4946" name="Google Shape;4946;p83"/>
            <p:cNvSpPr/>
            <p:nvPr/>
          </p:nvSpPr>
          <p:spPr>
            <a:xfrm>
              <a:off x="3802943" y="2529299"/>
              <a:ext cx="1538100" cy="442500"/>
            </a:xfrm>
            <a:prstGeom prst="roundRect">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4947" name="Google Shape;4947;p83"/>
            <p:cNvSpPr/>
            <p:nvPr/>
          </p:nvSpPr>
          <p:spPr>
            <a:xfrm>
              <a:off x="5573240"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948" name="Google Shape;4948;p83"/>
            <p:cNvSpPr/>
            <p:nvPr/>
          </p:nvSpPr>
          <p:spPr>
            <a:xfrm>
              <a:off x="2032647"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949" name="Google Shape;4949;p83"/>
            <p:cNvSpPr/>
            <p:nvPr/>
          </p:nvSpPr>
          <p:spPr>
            <a:xfrm>
              <a:off x="11874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950" name="Google Shape;4950;p83"/>
            <p:cNvSpPr/>
            <p:nvPr/>
          </p:nvSpPr>
          <p:spPr>
            <a:xfrm>
              <a:off x="28778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951" name="Google Shape;4951;p83"/>
            <p:cNvSpPr/>
            <p:nvPr/>
          </p:nvSpPr>
          <p:spPr>
            <a:xfrm>
              <a:off x="47280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952" name="Google Shape;4952;p83"/>
            <p:cNvSpPr/>
            <p:nvPr/>
          </p:nvSpPr>
          <p:spPr>
            <a:xfrm>
              <a:off x="64184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cxnSp>
          <p:nvCxnSpPr>
            <p:cNvPr id="4953" name="Google Shape;4953;p83"/>
            <p:cNvCxnSpPr>
              <a:stCxn id="4946" idx="2"/>
              <a:endCxn id="4947" idx="0"/>
            </p:cNvCxnSpPr>
            <p:nvPr/>
          </p:nvCxnSpPr>
          <p:spPr>
            <a:xfrm rot="-5400000" flipH="1">
              <a:off x="5228543" y="2315249"/>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954" name="Google Shape;4954;p83"/>
            <p:cNvCxnSpPr>
              <a:stCxn id="4948" idx="0"/>
              <a:endCxn id="4946" idx="2"/>
            </p:cNvCxnSpPr>
            <p:nvPr/>
          </p:nvCxnSpPr>
          <p:spPr>
            <a:xfrm rot="-5400000">
              <a:off x="3458247" y="2315250"/>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955" name="Google Shape;4955;p83"/>
            <p:cNvCxnSpPr>
              <a:stCxn id="4948" idx="2"/>
              <a:endCxn id="4950" idx="0"/>
            </p:cNvCxnSpPr>
            <p:nvPr/>
          </p:nvCxnSpPr>
          <p:spPr>
            <a:xfrm rot="-5400000" flipH="1">
              <a:off x="2995647" y="3677550"/>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956" name="Google Shape;4956;p83"/>
            <p:cNvCxnSpPr>
              <a:stCxn id="4949" idx="0"/>
              <a:endCxn id="4948" idx="2"/>
            </p:cNvCxnSpPr>
            <p:nvPr/>
          </p:nvCxnSpPr>
          <p:spPr>
            <a:xfrm rot="-5400000">
              <a:off x="21504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957" name="Google Shape;4957;p83"/>
            <p:cNvCxnSpPr>
              <a:stCxn id="4947" idx="2"/>
              <a:endCxn id="4952" idx="0"/>
            </p:cNvCxnSpPr>
            <p:nvPr/>
          </p:nvCxnSpPr>
          <p:spPr>
            <a:xfrm rot="-5400000" flipH="1">
              <a:off x="6536390" y="3677400"/>
              <a:ext cx="457200" cy="8454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958" name="Google Shape;4958;p83"/>
            <p:cNvCxnSpPr>
              <a:stCxn id="4951" idx="0"/>
              <a:endCxn id="4947" idx="2"/>
            </p:cNvCxnSpPr>
            <p:nvPr/>
          </p:nvCxnSpPr>
          <p:spPr>
            <a:xfrm rot="-5400000">
              <a:off x="56910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grpSp>
      <p:grpSp>
        <p:nvGrpSpPr>
          <p:cNvPr id="4959" name="Google Shape;4959;p83"/>
          <p:cNvGrpSpPr/>
          <p:nvPr/>
        </p:nvGrpSpPr>
        <p:grpSpPr>
          <a:xfrm>
            <a:off x="6844058" y="2894258"/>
            <a:ext cx="1579035" cy="540873"/>
            <a:chOff x="6895650" y="3126697"/>
            <a:chExt cx="1436662" cy="492105"/>
          </a:xfrm>
        </p:grpSpPr>
        <p:sp>
          <p:nvSpPr>
            <p:cNvPr id="4960" name="Google Shape;4960;p83"/>
            <p:cNvSpPr/>
            <p:nvPr/>
          </p:nvSpPr>
          <p:spPr>
            <a:xfrm>
              <a:off x="715182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1" name="Google Shape;4961;p83"/>
            <p:cNvSpPr/>
            <p:nvPr/>
          </p:nvSpPr>
          <p:spPr>
            <a:xfrm>
              <a:off x="766416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2" name="Google Shape;4962;p83"/>
            <p:cNvSpPr/>
            <p:nvPr/>
          </p:nvSpPr>
          <p:spPr>
            <a:xfrm>
              <a:off x="6895650" y="3127761"/>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3" name="Google Shape;4963;p83"/>
            <p:cNvSpPr/>
            <p:nvPr/>
          </p:nvSpPr>
          <p:spPr>
            <a:xfrm>
              <a:off x="7399482"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4" name="Google Shape;4964;p83"/>
            <p:cNvSpPr/>
            <p:nvPr/>
          </p:nvSpPr>
          <p:spPr>
            <a:xfrm>
              <a:off x="7911823"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65" name="Google Shape;4965;p83"/>
            <p:cNvGrpSpPr/>
            <p:nvPr/>
          </p:nvGrpSpPr>
          <p:grpSpPr>
            <a:xfrm>
              <a:off x="6995957" y="3335810"/>
              <a:ext cx="1230393" cy="71754"/>
              <a:chOff x="6995957" y="3287964"/>
              <a:chExt cx="1230393" cy="71754"/>
            </a:xfrm>
          </p:grpSpPr>
          <p:sp>
            <p:nvSpPr>
              <p:cNvPr id="4966" name="Google Shape;4966;p83"/>
              <p:cNvSpPr/>
              <p:nvPr/>
            </p:nvSpPr>
            <p:spPr>
              <a:xfrm>
                <a:off x="8006733" y="3287964"/>
                <a:ext cx="219617" cy="71754"/>
              </a:xfrm>
              <a:custGeom>
                <a:avLst/>
                <a:gdLst/>
                <a:ahLst/>
                <a:cxnLst/>
                <a:rect l="l" t="t" r="r" b="b"/>
                <a:pathLst>
                  <a:path w="6608" h="2159" extrusionOk="0">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7" name="Google Shape;4967;p83"/>
              <p:cNvSpPr/>
              <p:nvPr/>
            </p:nvSpPr>
            <p:spPr>
              <a:xfrm>
                <a:off x="7756540" y="3287964"/>
                <a:ext cx="219617" cy="71754"/>
              </a:xfrm>
              <a:custGeom>
                <a:avLst/>
                <a:gdLst/>
                <a:ahLst/>
                <a:cxnLst/>
                <a:rect l="l" t="t" r="r" b="b"/>
                <a:pathLst>
                  <a:path w="6608" h="2159" extrusionOk="0">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8" name="Google Shape;4968;p83"/>
              <p:cNvSpPr/>
              <p:nvPr/>
            </p:nvSpPr>
            <p:spPr>
              <a:xfrm>
                <a:off x="7496443"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9" name="Google Shape;4969;p83"/>
              <p:cNvSpPr/>
              <p:nvPr/>
            </p:nvSpPr>
            <p:spPr>
              <a:xfrm>
                <a:off x="7243757"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0" name="Google Shape;4970;p83"/>
              <p:cNvSpPr/>
              <p:nvPr/>
            </p:nvSpPr>
            <p:spPr>
              <a:xfrm>
                <a:off x="6995957" y="3287964"/>
                <a:ext cx="219617" cy="71754"/>
              </a:xfrm>
              <a:custGeom>
                <a:avLst/>
                <a:gdLst/>
                <a:ahLst/>
                <a:cxnLst/>
                <a:rect l="l" t="t" r="r" b="b"/>
                <a:pathLst>
                  <a:path w="6608" h="2159" extrusionOk="0">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971" name="Google Shape;4971;p83"/>
          <p:cNvGrpSpPr/>
          <p:nvPr/>
        </p:nvGrpSpPr>
        <p:grpSpPr>
          <a:xfrm>
            <a:off x="6842640" y="3531021"/>
            <a:ext cx="1581862" cy="650625"/>
            <a:chOff x="6777990" y="3710194"/>
            <a:chExt cx="1646915" cy="677382"/>
          </a:xfrm>
        </p:grpSpPr>
        <p:grpSp>
          <p:nvGrpSpPr>
            <p:cNvPr id="4972" name="Google Shape;4972;p83"/>
            <p:cNvGrpSpPr/>
            <p:nvPr/>
          </p:nvGrpSpPr>
          <p:grpSpPr>
            <a:xfrm>
              <a:off x="6777990" y="3874492"/>
              <a:ext cx="411129" cy="513083"/>
              <a:chOff x="6777990" y="3874492"/>
              <a:chExt cx="411129" cy="513083"/>
            </a:xfrm>
          </p:grpSpPr>
          <p:cxnSp>
            <p:nvCxnSpPr>
              <p:cNvPr id="4973" name="Google Shape;4973;p83"/>
              <p:cNvCxnSpPr/>
              <p:nvPr/>
            </p:nvCxnSpPr>
            <p:spPr>
              <a:xfrm>
                <a:off x="6977019"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4974" name="Google Shape;4974;p83"/>
              <p:cNvSpPr/>
              <p:nvPr/>
            </p:nvSpPr>
            <p:spPr>
              <a:xfrm>
                <a:off x="6777990"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5" name="Google Shape;4975;p83"/>
            <p:cNvGrpSpPr/>
            <p:nvPr/>
          </p:nvGrpSpPr>
          <p:grpSpPr>
            <a:xfrm>
              <a:off x="7188425" y="3710194"/>
              <a:ext cx="411123" cy="520535"/>
              <a:chOff x="7188425" y="3710194"/>
              <a:chExt cx="411123" cy="520535"/>
            </a:xfrm>
          </p:grpSpPr>
          <p:cxnSp>
            <p:nvCxnSpPr>
              <p:cNvPr id="4976" name="Google Shape;4976;p83"/>
              <p:cNvCxnSpPr/>
              <p:nvPr/>
            </p:nvCxnSpPr>
            <p:spPr>
              <a:xfrm rot="10800000">
                <a:off x="7393988" y="3710194"/>
                <a:ext cx="0" cy="170700"/>
              </a:xfrm>
              <a:prstGeom prst="straightConnector1">
                <a:avLst/>
              </a:prstGeom>
              <a:noFill/>
              <a:ln w="19050" cap="flat" cmpd="sng">
                <a:solidFill>
                  <a:srgbClr val="A5B7C6"/>
                </a:solidFill>
                <a:prstDash val="solid"/>
                <a:round/>
                <a:headEnd type="none" w="med" len="med"/>
                <a:tailEnd type="diamond" w="med" len="med"/>
              </a:ln>
            </p:spPr>
          </p:cxnSp>
          <p:sp>
            <p:nvSpPr>
              <p:cNvPr id="4977" name="Google Shape;4977;p83"/>
              <p:cNvSpPr/>
              <p:nvPr/>
            </p:nvSpPr>
            <p:spPr>
              <a:xfrm>
                <a:off x="7188425" y="3874492"/>
                <a:ext cx="411123" cy="356237"/>
              </a:xfrm>
              <a:custGeom>
                <a:avLst/>
                <a:gdLst/>
                <a:ahLst/>
                <a:cxnLst/>
                <a:rect l="l" t="t" r="r" b="b"/>
                <a:pathLst>
                  <a:path w="69271" h="60023" extrusionOk="0">
                    <a:moveTo>
                      <a:pt x="17274" y="0"/>
                    </a:moveTo>
                    <a:lnTo>
                      <a:pt x="0" y="30011"/>
                    </a:lnTo>
                    <a:lnTo>
                      <a:pt x="17274"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8" name="Google Shape;4978;p83"/>
            <p:cNvGrpSpPr/>
            <p:nvPr/>
          </p:nvGrpSpPr>
          <p:grpSpPr>
            <a:xfrm>
              <a:off x="7603341" y="3874492"/>
              <a:ext cx="411474" cy="513083"/>
              <a:chOff x="7603341" y="3874492"/>
              <a:chExt cx="411474" cy="513083"/>
            </a:xfrm>
          </p:grpSpPr>
          <p:cxnSp>
            <p:nvCxnSpPr>
              <p:cNvPr id="4979" name="Google Shape;4979;p83"/>
              <p:cNvCxnSpPr/>
              <p:nvPr/>
            </p:nvCxnSpPr>
            <p:spPr>
              <a:xfrm>
                <a:off x="7809095"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4980" name="Google Shape;4980;p83"/>
              <p:cNvSpPr/>
              <p:nvPr/>
            </p:nvSpPr>
            <p:spPr>
              <a:xfrm>
                <a:off x="7603341" y="3874492"/>
                <a:ext cx="411474" cy="356237"/>
              </a:xfrm>
              <a:custGeom>
                <a:avLst/>
                <a:gdLst/>
                <a:ahLst/>
                <a:cxnLst/>
                <a:rect l="l" t="t" r="r" b="b"/>
                <a:pathLst>
                  <a:path w="69330" h="60023" extrusionOk="0">
                    <a:moveTo>
                      <a:pt x="17333" y="0"/>
                    </a:moveTo>
                    <a:lnTo>
                      <a:pt x="1" y="30011"/>
                    </a:lnTo>
                    <a:lnTo>
                      <a:pt x="17333" y="60023"/>
                    </a:lnTo>
                    <a:lnTo>
                      <a:pt x="51998" y="60023"/>
                    </a:lnTo>
                    <a:lnTo>
                      <a:pt x="69330" y="30011"/>
                    </a:lnTo>
                    <a:lnTo>
                      <a:pt x="51998"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1" name="Google Shape;4981;p83"/>
            <p:cNvGrpSpPr/>
            <p:nvPr/>
          </p:nvGrpSpPr>
          <p:grpSpPr>
            <a:xfrm>
              <a:off x="8013776" y="3722847"/>
              <a:ext cx="411129" cy="507881"/>
              <a:chOff x="8013776" y="3722847"/>
              <a:chExt cx="411129" cy="507881"/>
            </a:xfrm>
          </p:grpSpPr>
          <p:cxnSp>
            <p:nvCxnSpPr>
              <p:cNvPr id="4982" name="Google Shape;4982;p83"/>
              <p:cNvCxnSpPr/>
              <p:nvPr/>
            </p:nvCxnSpPr>
            <p:spPr>
              <a:xfrm rot="10800000">
                <a:off x="8219339" y="3722847"/>
                <a:ext cx="0" cy="169800"/>
              </a:xfrm>
              <a:prstGeom prst="straightConnector1">
                <a:avLst/>
              </a:prstGeom>
              <a:noFill/>
              <a:ln w="19050" cap="flat" cmpd="sng">
                <a:solidFill>
                  <a:srgbClr val="A5B7C6"/>
                </a:solidFill>
                <a:prstDash val="solid"/>
                <a:round/>
                <a:headEnd type="none" w="med" len="med"/>
                <a:tailEnd type="diamond" w="med" len="med"/>
              </a:ln>
            </p:spPr>
          </p:cxnSp>
          <p:sp>
            <p:nvSpPr>
              <p:cNvPr id="4983" name="Google Shape;4983;p83"/>
              <p:cNvSpPr/>
              <p:nvPr/>
            </p:nvSpPr>
            <p:spPr>
              <a:xfrm>
                <a:off x="8013776"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984" name="Google Shape;4984;p83"/>
          <p:cNvGrpSpPr/>
          <p:nvPr/>
        </p:nvGrpSpPr>
        <p:grpSpPr>
          <a:xfrm>
            <a:off x="5262155" y="2703861"/>
            <a:ext cx="1421889" cy="1020603"/>
            <a:chOff x="5190863" y="2824811"/>
            <a:chExt cx="1544860" cy="1108869"/>
          </a:xfrm>
        </p:grpSpPr>
        <p:grpSp>
          <p:nvGrpSpPr>
            <p:cNvPr id="4985" name="Google Shape;4985;p83"/>
            <p:cNvGrpSpPr/>
            <p:nvPr/>
          </p:nvGrpSpPr>
          <p:grpSpPr>
            <a:xfrm>
              <a:off x="5938695" y="3176919"/>
              <a:ext cx="685761" cy="404739"/>
              <a:chOff x="5938695" y="3176919"/>
              <a:chExt cx="685761" cy="404739"/>
            </a:xfrm>
          </p:grpSpPr>
          <p:grpSp>
            <p:nvGrpSpPr>
              <p:cNvPr id="4986" name="Google Shape;4986;p83"/>
              <p:cNvGrpSpPr/>
              <p:nvPr/>
            </p:nvGrpSpPr>
            <p:grpSpPr>
              <a:xfrm>
                <a:off x="5938695" y="3176919"/>
                <a:ext cx="685761" cy="404739"/>
                <a:chOff x="5938695" y="3176919"/>
                <a:chExt cx="685761" cy="404739"/>
              </a:xfrm>
            </p:grpSpPr>
            <p:sp>
              <p:nvSpPr>
                <p:cNvPr id="4987" name="Google Shape;4987;p83"/>
                <p:cNvSpPr/>
                <p:nvPr/>
              </p:nvSpPr>
              <p:spPr>
                <a:xfrm>
                  <a:off x="5938695" y="3176919"/>
                  <a:ext cx="404679" cy="404739"/>
                </a:xfrm>
                <a:custGeom>
                  <a:avLst/>
                  <a:gdLst/>
                  <a:ahLst/>
                  <a:cxnLst/>
                  <a:rect l="l" t="t" r="r" b="b"/>
                  <a:pathLst>
                    <a:path w="9649" h="9651" extrusionOk="0">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8" name="Google Shape;4988;p83"/>
                <p:cNvSpPr/>
                <p:nvPr/>
              </p:nvSpPr>
              <p:spPr>
                <a:xfrm>
                  <a:off x="6256893" y="3285705"/>
                  <a:ext cx="367562" cy="187754"/>
                </a:xfrm>
                <a:custGeom>
                  <a:avLst/>
                  <a:gdLst/>
                  <a:ahLst/>
                  <a:cxnLst/>
                  <a:rect l="l" t="t" r="r" b="b"/>
                  <a:pathLst>
                    <a:path w="8764" h="4477" extrusionOk="0">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89" name="Google Shape;4989;p83"/>
              <p:cNvSpPr/>
              <p:nvPr/>
            </p:nvSpPr>
            <p:spPr>
              <a:xfrm>
                <a:off x="6044300" y="3282475"/>
                <a:ext cx="191959" cy="191990"/>
              </a:xfrm>
              <a:custGeom>
                <a:avLst/>
                <a:gdLst/>
                <a:ahLst/>
                <a:cxnLst/>
                <a:rect l="l" t="t" r="r" b="b"/>
                <a:pathLst>
                  <a:path w="4577" h="4578" extrusionOk="0">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0" name="Google Shape;4990;p83"/>
            <p:cNvGrpSpPr/>
            <p:nvPr/>
          </p:nvGrpSpPr>
          <p:grpSpPr>
            <a:xfrm>
              <a:off x="5305233" y="3176835"/>
              <a:ext cx="685971" cy="404655"/>
              <a:chOff x="5305233" y="3176835"/>
              <a:chExt cx="685971" cy="404655"/>
            </a:xfrm>
          </p:grpSpPr>
          <p:grpSp>
            <p:nvGrpSpPr>
              <p:cNvPr id="4991" name="Google Shape;4991;p83"/>
              <p:cNvGrpSpPr/>
              <p:nvPr/>
            </p:nvGrpSpPr>
            <p:grpSpPr>
              <a:xfrm>
                <a:off x="5305233" y="3176835"/>
                <a:ext cx="685971" cy="404655"/>
                <a:chOff x="5305233" y="3176835"/>
                <a:chExt cx="685971" cy="404655"/>
              </a:xfrm>
            </p:grpSpPr>
            <p:sp>
              <p:nvSpPr>
                <p:cNvPr id="4992" name="Google Shape;4992;p83"/>
                <p:cNvSpPr/>
                <p:nvPr/>
              </p:nvSpPr>
              <p:spPr>
                <a:xfrm>
                  <a:off x="5586650" y="3176835"/>
                  <a:ext cx="404553" cy="404655"/>
                </a:xfrm>
                <a:custGeom>
                  <a:avLst/>
                  <a:gdLst/>
                  <a:ahLst/>
                  <a:cxnLst/>
                  <a:rect l="l" t="t" r="r" b="b"/>
                  <a:pathLst>
                    <a:path w="9646" h="9649" extrusionOk="0">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3" name="Google Shape;4993;p83"/>
                <p:cNvSpPr/>
                <p:nvPr/>
              </p:nvSpPr>
              <p:spPr>
                <a:xfrm>
                  <a:off x="5305233" y="3285914"/>
                  <a:ext cx="367352" cy="187796"/>
                </a:xfrm>
                <a:custGeom>
                  <a:avLst/>
                  <a:gdLst/>
                  <a:ahLst/>
                  <a:cxnLst/>
                  <a:rect l="l" t="t" r="r" b="b"/>
                  <a:pathLst>
                    <a:path w="8759" h="4478" extrusionOk="0">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94" name="Google Shape;4994;p83"/>
              <p:cNvSpPr/>
              <p:nvPr/>
            </p:nvSpPr>
            <p:spPr>
              <a:xfrm>
                <a:off x="5694436" y="3282475"/>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95" name="Google Shape;4995;p83"/>
            <p:cNvSpPr/>
            <p:nvPr/>
          </p:nvSpPr>
          <p:spPr>
            <a:xfrm>
              <a:off x="6103938" y="3114683"/>
              <a:ext cx="40933" cy="7549"/>
            </a:xfrm>
            <a:custGeom>
              <a:avLst/>
              <a:gdLst/>
              <a:ahLst/>
              <a:cxnLst/>
              <a:rect l="l" t="t" r="r" b="b"/>
              <a:pathLst>
                <a:path w="976" h="180" extrusionOk="0">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96" name="Google Shape;4996;p83"/>
            <p:cNvGrpSpPr/>
            <p:nvPr/>
          </p:nvGrpSpPr>
          <p:grpSpPr>
            <a:xfrm>
              <a:off x="5657361" y="2824811"/>
              <a:ext cx="1078361" cy="404655"/>
              <a:chOff x="5657361" y="2824811"/>
              <a:chExt cx="1078361" cy="404655"/>
            </a:xfrm>
          </p:grpSpPr>
          <p:grpSp>
            <p:nvGrpSpPr>
              <p:cNvPr id="4997" name="Google Shape;4997;p83"/>
              <p:cNvGrpSpPr/>
              <p:nvPr/>
            </p:nvGrpSpPr>
            <p:grpSpPr>
              <a:xfrm>
                <a:off x="5657361" y="2824811"/>
                <a:ext cx="1078361" cy="404655"/>
                <a:chOff x="5657361" y="2824811"/>
                <a:chExt cx="1078361" cy="404655"/>
              </a:xfrm>
            </p:grpSpPr>
            <p:grpSp>
              <p:nvGrpSpPr>
                <p:cNvPr id="4998" name="Google Shape;4998;p83"/>
                <p:cNvGrpSpPr/>
                <p:nvPr/>
              </p:nvGrpSpPr>
              <p:grpSpPr>
                <a:xfrm>
                  <a:off x="5938485" y="2824811"/>
                  <a:ext cx="797237" cy="404655"/>
                  <a:chOff x="5938485" y="2824811"/>
                  <a:chExt cx="797237" cy="404655"/>
                </a:xfrm>
              </p:grpSpPr>
              <p:sp>
                <p:nvSpPr>
                  <p:cNvPr id="4999" name="Google Shape;4999;p83"/>
                  <p:cNvSpPr/>
                  <p:nvPr/>
                </p:nvSpPr>
                <p:spPr>
                  <a:xfrm>
                    <a:off x="6137952" y="2824811"/>
                    <a:ext cx="597771" cy="301698"/>
                  </a:xfrm>
                  <a:custGeom>
                    <a:avLst/>
                    <a:gdLst/>
                    <a:ahLst/>
                    <a:cxnLst/>
                    <a:rect l="l" t="t" r="r" b="b"/>
                    <a:pathLst>
                      <a:path w="14253" h="7194" extrusionOk="0">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0" name="Google Shape;5000;p83"/>
                  <p:cNvSpPr/>
                  <p:nvPr/>
                </p:nvSpPr>
                <p:spPr>
                  <a:xfrm>
                    <a:off x="5938485" y="2824811"/>
                    <a:ext cx="202151" cy="404655"/>
                  </a:xfrm>
                  <a:custGeom>
                    <a:avLst/>
                    <a:gdLst/>
                    <a:ahLst/>
                    <a:cxnLst/>
                    <a:rect l="l" t="t" r="r" b="b"/>
                    <a:pathLst>
                      <a:path w="4820" h="9649" extrusionOk="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01" name="Google Shape;5001;p83"/>
                <p:cNvSpPr/>
                <p:nvPr/>
              </p:nvSpPr>
              <p:spPr>
                <a:xfrm>
                  <a:off x="5657361" y="2934478"/>
                  <a:ext cx="367688" cy="187838"/>
                </a:xfrm>
                <a:custGeom>
                  <a:avLst/>
                  <a:gdLst/>
                  <a:ahLst/>
                  <a:cxnLst/>
                  <a:rect l="l" t="t" r="r" b="b"/>
                  <a:pathLst>
                    <a:path w="8767" h="4479" extrusionOk="0">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02" name="Google Shape;5002;p83"/>
              <p:cNvSpPr/>
              <p:nvPr/>
            </p:nvSpPr>
            <p:spPr>
              <a:xfrm>
                <a:off x="6047361" y="2932675"/>
                <a:ext cx="192001" cy="191990"/>
              </a:xfrm>
              <a:custGeom>
                <a:avLst/>
                <a:gdLst/>
                <a:ahLst/>
                <a:cxnLst/>
                <a:rect l="l" t="t" r="r" b="b"/>
                <a:pathLst>
                  <a:path w="4578" h="4578" extrusionOk="0">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03" name="Google Shape;5003;p83"/>
            <p:cNvGrpSpPr/>
            <p:nvPr/>
          </p:nvGrpSpPr>
          <p:grpSpPr>
            <a:xfrm>
              <a:off x="5190863" y="3528942"/>
              <a:ext cx="1078026" cy="404739"/>
              <a:chOff x="5190863" y="3528942"/>
              <a:chExt cx="1078026" cy="404739"/>
            </a:xfrm>
          </p:grpSpPr>
          <p:sp>
            <p:nvSpPr>
              <p:cNvPr id="5004" name="Google Shape;5004;p83"/>
              <p:cNvSpPr/>
              <p:nvPr/>
            </p:nvSpPr>
            <p:spPr>
              <a:xfrm>
                <a:off x="5694436" y="3635379"/>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05" name="Google Shape;5005;p83"/>
              <p:cNvGrpSpPr/>
              <p:nvPr/>
            </p:nvGrpSpPr>
            <p:grpSpPr>
              <a:xfrm>
                <a:off x="5190863" y="3528942"/>
                <a:ext cx="1078026" cy="404739"/>
                <a:chOff x="5190863" y="3528942"/>
                <a:chExt cx="1078026" cy="404739"/>
              </a:xfrm>
            </p:grpSpPr>
            <p:sp>
              <p:nvSpPr>
                <p:cNvPr id="5006" name="Google Shape;5006;p83"/>
                <p:cNvSpPr/>
                <p:nvPr/>
              </p:nvSpPr>
              <p:spPr>
                <a:xfrm>
                  <a:off x="5190863" y="3528942"/>
                  <a:ext cx="800551" cy="404739"/>
                </a:xfrm>
                <a:custGeom>
                  <a:avLst/>
                  <a:gdLst/>
                  <a:ahLst/>
                  <a:cxnLst/>
                  <a:rect l="l" t="t" r="r" b="b"/>
                  <a:pathLst>
                    <a:path w="19088" h="9651" extrusionOk="0">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7" name="Google Shape;5007;p83"/>
                <p:cNvSpPr/>
                <p:nvPr/>
              </p:nvSpPr>
              <p:spPr>
                <a:xfrm>
                  <a:off x="5905730" y="3637351"/>
                  <a:ext cx="363158" cy="187796"/>
                </a:xfrm>
                <a:custGeom>
                  <a:avLst/>
                  <a:gdLst/>
                  <a:ahLst/>
                  <a:cxnLst/>
                  <a:rect l="l" t="t" r="r" b="b"/>
                  <a:pathLst>
                    <a:path w="8659" h="4478" extrusionOk="0">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008" name="Google Shape;5008;p83"/>
          <p:cNvGrpSpPr/>
          <p:nvPr/>
        </p:nvGrpSpPr>
        <p:grpSpPr>
          <a:xfrm>
            <a:off x="728162" y="1268329"/>
            <a:ext cx="1086719" cy="879487"/>
            <a:chOff x="803162" y="1474292"/>
            <a:chExt cx="1086719" cy="879487"/>
          </a:xfrm>
        </p:grpSpPr>
        <p:grpSp>
          <p:nvGrpSpPr>
            <p:cNvPr id="5009" name="Google Shape;5009;p83"/>
            <p:cNvGrpSpPr/>
            <p:nvPr/>
          </p:nvGrpSpPr>
          <p:grpSpPr>
            <a:xfrm>
              <a:off x="803162" y="1625948"/>
              <a:ext cx="445856" cy="576579"/>
              <a:chOff x="803162" y="1625948"/>
              <a:chExt cx="445856" cy="576579"/>
            </a:xfrm>
          </p:grpSpPr>
          <p:sp>
            <p:nvSpPr>
              <p:cNvPr id="5010" name="Google Shape;5010;p83"/>
              <p:cNvSpPr/>
              <p:nvPr/>
            </p:nvSpPr>
            <p:spPr>
              <a:xfrm>
                <a:off x="803162" y="1847356"/>
                <a:ext cx="133646" cy="13386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11" name="Google Shape;5011;p83"/>
              <p:cNvGrpSpPr/>
              <p:nvPr/>
            </p:nvGrpSpPr>
            <p:grpSpPr>
              <a:xfrm>
                <a:off x="1056023" y="1625948"/>
                <a:ext cx="192995" cy="576579"/>
                <a:chOff x="1056023" y="1625948"/>
                <a:chExt cx="192995" cy="576579"/>
              </a:xfrm>
            </p:grpSpPr>
            <p:sp>
              <p:nvSpPr>
                <p:cNvPr id="5012" name="Google Shape;5012;p83"/>
                <p:cNvSpPr/>
                <p:nvPr/>
              </p:nvSpPr>
              <p:spPr>
                <a:xfrm>
                  <a:off x="1066902" y="1914079"/>
                  <a:ext cx="167456" cy="269382"/>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3" name="Google Shape;5013;p83"/>
                <p:cNvSpPr/>
                <p:nvPr/>
              </p:nvSpPr>
              <p:spPr>
                <a:xfrm>
                  <a:off x="1066902" y="1645136"/>
                  <a:ext cx="167456" cy="269382"/>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4" name="Google Shape;5014;p83"/>
                <p:cNvSpPr/>
                <p:nvPr/>
              </p:nvSpPr>
              <p:spPr>
                <a:xfrm>
                  <a:off x="1056023" y="1893872"/>
                  <a:ext cx="40644" cy="40644"/>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5" name="Google Shape;5015;p83"/>
                <p:cNvSpPr/>
                <p:nvPr/>
              </p:nvSpPr>
              <p:spPr>
                <a:xfrm>
                  <a:off x="1220365" y="2164199"/>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6" name="Google Shape;5016;p83"/>
                <p:cNvSpPr/>
                <p:nvPr/>
              </p:nvSpPr>
              <p:spPr>
                <a:xfrm>
                  <a:off x="1220365" y="1625948"/>
                  <a:ext cx="28654" cy="38467"/>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17" name="Google Shape;5017;p83"/>
            <p:cNvGrpSpPr/>
            <p:nvPr/>
          </p:nvGrpSpPr>
          <p:grpSpPr>
            <a:xfrm>
              <a:off x="1371406" y="1474292"/>
              <a:ext cx="518475" cy="879487"/>
              <a:chOff x="1398231" y="1474292"/>
              <a:chExt cx="518475" cy="879487"/>
            </a:xfrm>
          </p:grpSpPr>
          <p:grpSp>
            <p:nvGrpSpPr>
              <p:cNvPr id="5018" name="Google Shape;5018;p83"/>
              <p:cNvGrpSpPr/>
              <p:nvPr/>
            </p:nvGrpSpPr>
            <p:grpSpPr>
              <a:xfrm>
                <a:off x="1398231" y="1474292"/>
                <a:ext cx="518475" cy="341643"/>
                <a:chOff x="1398231" y="1474292"/>
                <a:chExt cx="518475" cy="341643"/>
              </a:xfrm>
            </p:grpSpPr>
            <p:sp>
              <p:nvSpPr>
                <p:cNvPr id="5019" name="Google Shape;5019;p83"/>
                <p:cNvSpPr/>
                <p:nvPr/>
              </p:nvSpPr>
              <p:spPr>
                <a:xfrm>
                  <a:off x="1398231" y="1595601"/>
                  <a:ext cx="102159" cy="99017"/>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20" name="Google Shape;5020;p83"/>
                <p:cNvGrpSpPr/>
                <p:nvPr/>
              </p:nvGrpSpPr>
              <p:grpSpPr>
                <a:xfrm>
                  <a:off x="1616453" y="1474292"/>
                  <a:ext cx="300253" cy="341643"/>
                  <a:chOff x="1616453" y="1475379"/>
                  <a:chExt cx="300253" cy="341643"/>
                </a:xfrm>
              </p:grpSpPr>
              <p:sp>
                <p:nvSpPr>
                  <p:cNvPr id="5021" name="Google Shape;5021;p83"/>
                  <p:cNvSpPr/>
                  <p:nvPr/>
                </p:nvSpPr>
                <p:spPr>
                  <a:xfrm>
                    <a:off x="1631387" y="1645136"/>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2" name="Google Shape;5022;p83"/>
                  <p:cNvSpPr/>
                  <p:nvPr/>
                </p:nvSpPr>
                <p:spPr>
                  <a:xfrm>
                    <a:off x="1716447" y="1509882"/>
                    <a:ext cx="82400" cy="61302"/>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3" name="Google Shape;5023;p83"/>
                  <p:cNvSpPr/>
                  <p:nvPr/>
                </p:nvSpPr>
                <p:spPr>
                  <a:xfrm>
                    <a:off x="1716447" y="1719091"/>
                    <a:ext cx="82400" cy="61076"/>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4" name="Google Shape;5024;p83"/>
                  <p:cNvSpPr/>
                  <p:nvPr/>
                </p:nvSpPr>
                <p:spPr>
                  <a:xfrm>
                    <a:off x="1631387" y="1570955"/>
                    <a:ext cx="85283" cy="74185"/>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5" name="Google Shape;5025;p83"/>
                  <p:cNvSpPr/>
                  <p:nvPr/>
                </p:nvSpPr>
                <p:spPr>
                  <a:xfrm>
                    <a:off x="1616453" y="1624776"/>
                    <a:ext cx="42868" cy="40717"/>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6" name="Google Shape;5026;p83"/>
                  <p:cNvSpPr/>
                  <p:nvPr/>
                </p:nvSpPr>
                <p:spPr>
                  <a:xfrm>
                    <a:off x="1784849" y="1760975"/>
                    <a:ext cx="28654" cy="38467"/>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7" name="Google Shape;5027;p83"/>
                  <p:cNvSpPr/>
                  <p:nvPr/>
                </p:nvSpPr>
                <p:spPr>
                  <a:xfrm>
                    <a:off x="1784849" y="1490834"/>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28" name="Google Shape;5028;p83"/>
                  <p:cNvGrpSpPr/>
                  <p:nvPr/>
                </p:nvGrpSpPr>
                <p:grpSpPr>
                  <a:xfrm>
                    <a:off x="1839639" y="1475379"/>
                    <a:ext cx="77067" cy="341643"/>
                    <a:chOff x="1839639" y="1475379"/>
                    <a:chExt cx="77067" cy="341643"/>
                  </a:xfrm>
                </p:grpSpPr>
                <p:sp>
                  <p:nvSpPr>
                    <p:cNvPr id="5029" name="Google Shape;5029;p83"/>
                    <p:cNvSpPr/>
                    <p:nvPr/>
                  </p:nvSpPr>
                  <p:spPr>
                    <a:xfrm>
                      <a:off x="1839639" y="1745481"/>
                      <a:ext cx="77067" cy="7154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0" name="Google Shape;5030;p83"/>
                    <p:cNvSpPr/>
                    <p:nvPr/>
                  </p:nvSpPr>
                  <p:spPr>
                    <a:xfrm>
                      <a:off x="1839639" y="1475379"/>
                      <a:ext cx="77067" cy="71595"/>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031" name="Google Shape;5031;p83"/>
              <p:cNvGrpSpPr/>
              <p:nvPr/>
            </p:nvGrpSpPr>
            <p:grpSpPr>
              <a:xfrm>
                <a:off x="1398451" y="2012951"/>
                <a:ext cx="518255" cy="340828"/>
                <a:chOff x="1398451" y="2012951"/>
                <a:chExt cx="518255" cy="340828"/>
              </a:xfrm>
            </p:grpSpPr>
            <p:sp>
              <p:nvSpPr>
                <p:cNvPr id="5032" name="Google Shape;5032;p83"/>
                <p:cNvSpPr/>
                <p:nvPr/>
              </p:nvSpPr>
              <p:spPr>
                <a:xfrm>
                  <a:off x="1398451" y="2133928"/>
                  <a:ext cx="102166" cy="99017"/>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33" name="Google Shape;5033;p83"/>
                <p:cNvGrpSpPr/>
                <p:nvPr/>
              </p:nvGrpSpPr>
              <p:grpSpPr>
                <a:xfrm>
                  <a:off x="1616453" y="2012951"/>
                  <a:ext cx="300253" cy="340828"/>
                  <a:chOff x="1616453" y="2013538"/>
                  <a:chExt cx="300253" cy="340828"/>
                </a:xfrm>
              </p:grpSpPr>
              <p:sp>
                <p:nvSpPr>
                  <p:cNvPr id="5034" name="Google Shape;5034;p83"/>
                  <p:cNvSpPr/>
                  <p:nvPr/>
                </p:nvSpPr>
                <p:spPr>
                  <a:xfrm>
                    <a:off x="1631387" y="2183474"/>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5" name="Google Shape;5035;p83"/>
                  <p:cNvSpPr/>
                  <p:nvPr/>
                </p:nvSpPr>
                <p:spPr>
                  <a:xfrm>
                    <a:off x="1716447" y="2048220"/>
                    <a:ext cx="82400" cy="61076"/>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6" name="Google Shape;5036;p83"/>
                  <p:cNvSpPr/>
                  <p:nvPr/>
                </p:nvSpPr>
                <p:spPr>
                  <a:xfrm>
                    <a:off x="1716447" y="2257422"/>
                    <a:ext cx="82400" cy="61083"/>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7" name="Google Shape;5037;p83"/>
                  <p:cNvSpPr/>
                  <p:nvPr/>
                </p:nvSpPr>
                <p:spPr>
                  <a:xfrm>
                    <a:off x="1631387" y="2109073"/>
                    <a:ext cx="85283" cy="74398"/>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8" name="Google Shape;5038;p83"/>
                  <p:cNvSpPr/>
                  <p:nvPr/>
                </p:nvSpPr>
                <p:spPr>
                  <a:xfrm>
                    <a:off x="1616453" y="2163114"/>
                    <a:ext cx="42868" cy="40491"/>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9" name="Google Shape;5039;p83"/>
                  <p:cNvSpPr/>
                  <p:nvPr/>
                </p:nvSpPr>
                <p:spPr>
                  <a:xfrm>
                    <a:off x="1784849" y="2299227"/>
                    <a:ext cx="28654" cy="3851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0" name="Google Shape;5040;p83"/>
                  <p:cNvSpPr/>
                  <p:nvPr/>
                </p:nvSpPr>
                <p:spPr>
                  <a:xfrm>
                    <a:off x="1784849" y="2028946"/>
                    <a:ext cx="28654" cy="38547"/>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41" name="Google Shape;5041;p83"/>
                  <p:cNvGrpSpPr/>
                  <p:nvPr/>
                </p:nvGrpSpPr>
                <p:grpSpPr>
                  <a:xfrm>
                    <a:off x="1839639" y="2013538"/>
                    <a:ext cx="77067" cy="340828"/>
                    <a:chOff x="1839639" y="2013538"/>
                    <a:chExt cx="77067" cy="340828"/>
                  </a:xfrm>
                </p:grpSpPr>
                <p:sp>
                  <p:nvSpPr>
                    <p:cNvPr id="5042" name="Google Shape;5042;p83"/>
                    <p:cNvSpPr/>
                    <p:nvPr/>
                  </p:nvSpPr>
                  <p:spPr>
                    <a:xfrm>
                      <a:off x="1839639" y="2282618"/>
                      <a:ext cx="77067" cy="71748"/>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3" name="Google Shape;5043;p83"/>
                    <p:cNvSpPr/>
                    <p:nvPr/>
                  </p:nvSpPr>
                  <p:spPr>
                    <a:xfrm>
                      <a:off x="1839639" y="2013538"/>
                      <a:ext cx="77067" cy="7158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5044" name="Google Shape;5044;p83"/>
          <p:cNvGrpSpPr/>
          <p:nvPr/>
        </p:nvGrpSpPr>
        <p:grpSpPr>
          <a:xfrm>
            <a:off x="724986" y="3399516"/>
            <a:ext cx="1368681" cy="682918"/>
            <a:chOff x="724986" y="3605478"/>
            <a:chExt cx="1368681" cy="682918"/>
          </a:xfrm>
        </p:grpSpPr>
        <p:grpSp>
          <p:nvGrpSpPr>
            <p:cNvPr id="5045" name="Google Shape;5045;p83"/>
            <p:cNvGrpSpPr/>
            <p:nvPr/>
          </p:nvGrpSpPr>
          <p:grpSpPr>
            <a:xfrm>
              <a:off x="1289102" y="3823629"/>
              <a:ext cx="240442" cy="250435"/>
              <a:chOff x="-165066" y="3843615"/>
              <a:chExt cx="221259" cy="230455"/>
            </a:xfrm>
          </p:grpSpPr>
          <p:sp>
            <p:nvSpPr>
              <p:cNvPr id="5046" name="Google Shape;5046;p83"/>
              <p:cNvSpPr/>
              <p:nvPr/>
            </p:nvSpPr>
            <p:spPr>
              <a:xfrm>
                <a:off x="-165066" y="3843615"/>
                <a:ext cx="106189" cy="230455"/>
              </a:xfrm>
              <a:custGeom>
                <a:avLst/>
                <a:gdLst/>
                <a:ahLst/>
                <a:cxnLst/>
                <a:rect l="l" t="t" r="r" b="b"/>
                <a:pathLst>
                  <a:path w="9076" h="19697" extrusionOk="0">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7" name="Google Shape;5047;p83"/>
              <p:cNvSpPr/>
              <p:nvPr/>
            </p:nvSpPr>
            <p:spPr>
              <a:xfrm>
                <a:off x="-100985" y="3906105"/>
                <a:ext cx="41804" cy="52708"/>
              </a:xfrm>
              <a:custGeom>
                <a:avLst/>
                <a:gdLst/>
                <a:ahLst/>
                <a:cxnLst/>
                <a:rect l="l" t="t" r="r" b="b"/>
                <a:pathLst>
                  <a:path w="3573" h="4505" fill="none" extrusionOk="0">
                    <a:moveTo>
                      <a:pt x="3573" y="1"/>
                    </a:moveTo>
                    <a:cubicBezTo>
                      <a:pt x="3573" y="1"/>
                      <a:pt x="1" y="221"/>
                      <a:pt x="997"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8" name="Google Shape;5048;p83"/>
              <p:cNvSpPr/>
              <p:nvPr/>
            </p:nvSpPr>
            <p:spPr>
              <a:xfrm>
                <a:off x="-86594" y="3875146"/>
                <a:ext cx="27296" cy="25717"/>
              </a:xfrm>
              <a:custGeom>
                <a:avLst/>
                <a:gdLst/>
                <a:ahLst/>
                <a:cxnLst/>
                <a:rect l="l" t="t" r="r" b="b"/>
                <a:pathLst>
                  <a:path w="2333" h="2198" fill="none" extrusionOk="0">
                    <a:moveTo>
                      <a:pt x="0" y="696"/>
                    </a:moveTo>
                    <a:cubicBezTo>
                      <a:pt x="0" y="696"/>
                      <a:pt x="2333" y="0"/>
                      <a:pt x="2333"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9" name="Google Shape;5049;p83"/>
              <p:cNvSpPr/>
              <p:nvPr/>
            </p:nvSpPr>
            <p:spPr>
              <a:xfrm>
                <a:off x="-113855" y="3879078"/>
                <a:ext cx="8986" cy="21785"/>
              </a:xfrm>
              <a:custGeom>
                <a:avLst/>
                <a:gdLst/>
                <a:ahLst/>
                <a:cxnLst/>
                <a:rect l="l" t="t" r="r" b="b"/>
                <a:pathLst>
                  <a:path w="768" h="1862" fill="none" extrusionOk="0">
                    <a:moveTo>
                      <a:pt x="1" y="1"/>
                    </a:moveTo>
                    <a:cubicBezTo>
                      <a:pt x="1" y="1"/>
                      <a:pt x="1" y="1056"/>
                      <a:pt x="768"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0" name="Google Shape;5050;p83"/>
              <p:cNvSpPr/>
              <p:nvPr/>
            </p:nvSpPr>
            <p:spPr>
              <a:xfrm>
                <a:off x="-148861" y="3908679"/>
                <a:ext cx="53340" cy="15538"/>
              </a:xfrm>
              <a:custGeom>
                <a:avLst/>
                <a:gdLst/>
                <a:ahLst/>
                <a:cxnLst/>
                <a:rect l="l" t="t" r="r" b="b"/>
                <a:pathLst>
                  <a:path w="4559" h="1328" fill="none" extrusionOk="0">
                    <a:moveTo>
                      <a:pt x="0" y="1030"/>
                    </a:moveTo>
                    <a:cubicBezTo>
                      <a:pt x="1301" y="1"/>
                      <a:pt x="2559" y="1327"/>
                      <a:pt x="2559" y="1327"/>
                    </a:cubicBezTo>
                    <a:cubicBezTo>
                      <a:pt x="2559" y="1327"/>
                      <a:pt x="2828" y="150"/>
                      <a:pt x="4559"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1" name="Google Shape;5051;p83"/>
              <p:cNvSpPr/>
              <p:nvPr/>
            </p:nvSpPr>
            <p:spPr>
              <a:xfrm>
                <a:off x="-137430" y="3963493"/>
                <a:ext cx="28092" cy="51948"/>
              </a:xfrm>
              <a:custGeom>
                <a:avLst/>
                <a:gdLst/>
                <a:ahLst/>
                <a:cxnLst/>
                <a:rect l="l" t="t" r="r" b="b"/>
                <a:pathLst>
                  <a:path w="2401" h="4440" fill="none" extrusionOk="0">
                    <a:moveTo>
                      <a:pt x="10" y="4439"/>
                    </a:moveTo>
                    <a:cubicBezTo>
                      <a:pt x="10" y="4439"/>
                      <a:pt x="0" y="2220"/>
                      <a:pt x="1718" y="2437"/>
                    </a:cubicBezTo>
                    <a:cubicBezTo>
                      <a:pt x="1718" y="2437"/>
                      <a:pt x="828" y="1217"/>
                      <a:pt x="2401"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2" name="Google Shape;5052;p83"/>
              <p:cNvSpPr/>
              <p:nvPr/>
            </p:nvSpPr>
            <p:spPr>
              <a:xfrm>
                <a:off x="-122021" y="4015429"/>
                <a:ext cx="12461" cy="32374"/>
              </a:xfrm>
              <a:custGeom>
                <a:avLst/>
                <a:gdLst/>
                <a:ahLst/>
                <a:cxnLst/>
                <a:rect l="l" t="t" r="r" b="b"/>
                <a:pathLst>
                  <a:path w="1065" h="2767" fill="none" extrusionOk="0">
                    <a:moveTo>
                      <a:pt x="1064" y="0"/>
                    </a:moveTo>
                    <a:cubicBezTo>
                      <a:pt x="1064" y="0"/>
                      <a:pt x="0" y="1146"/>
                      <a:pt x="702"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3" name="Google Shape;5053;p83"/>
              <p:cNvSpPr/>
              <p:nvPr/>
            </p:nvSpPr>
            <p:spPr>
              <a:xfrm>
                <a:off x="-95533" y="4013124"/>
                <a:ext cx="36235" cy="21739"/>
              </a:xfrm>
              <a:custGeom>
                <a:avLst/>
                <a:gdLst/>
                <a:ahLst/>
                <a:cxnLst/>
                <a:rect l="l" t="t" r="r" b="b"/>
                <a:pathLst>
                  <a:path w="3097" h="1858" fill="none" extrusionOk="0">
                    <a:moveTo>
                      <a:pt x="3097" y="197"/>
                    </a:moveTo>
                    <a:cubicBezTo>
                      <a:pt x="1463" y="0"/>
                      <a:pt x="764" y="1579"/>
                      <a:pt x="764" y="1579"/>
                    </a:cubicBezTo>
                    <a:cubicBezTo>
                      <a:pt x="764" y="1579"/>
                      <a:pt x="334" y="1391"/>
                      <a:pt x="1"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4" name="Google Shape;5054;p83"/>
              <p:cNvSpPr/>
              <p:nvPr/>
            </p:nvSpPr>
            <p:spPr>
              <a:xfrm>
                <a:off x="-123355" y="3941357"/>
                <a:ext cx="32000" cy="17913"/>
              </a:xfrm>
              <a:custGeom>
                <a:avLst/>
                <a:gdLst/>
                <a:ahLst/>
                <a:cxnLst/>
                <a:rect l="l" t="t" r="r" b="b"/>
                <a:pathLst>
                  <a:path w="2735" h="1531" fill="none" extrusionOk="0">
                    <a:moveTo>
                      <a:pt x="2735" y="0"/>
                    </a:moveTo>
                    <a:cubicBezTo>
                      <a:pt x="2735" y="0"/>
                      <a:pt x="1085" y="1530"/>
                      <a:pt x="1"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5" name="Google Shape;5055;p83"/>
              <p:cNvSpPr/>
              <p:nvPr/>
            </p:nvSpPr>
            <p:spPr>
              <a:xfrm>
                <a:off x="-91367" y="3973672"/>
                <a:ext cx="32070" cy="15807"/>
              </a:xfrm>
              <a:custGeom>
                <a:avLst/>
                <a:gdLst/>
                <a:ahLst/>
                <a:cxnLst/>
                <a:rect l="l" t="t" r="r" b="b"/>
                <a:pathLst>
                  <a:path w="2741" h="1351" fill="none" extrusionOk="0">
                    <a:moveTo>
                      <a:pt x="1" y="434"/>
                    </a:moveTo>
                    <a:cubicBezTo>
                      <a:pt x="1" y="434"/>
                      <a:pt x="1709" y="1"/>
                      <a:pt x="2741"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6" name="Google Shape;5056;p83"/>
              <p:cNvSpPr/>
              <p:nvPr/>
            </p:nvSpPr>
            <p:spPr>
              <a:xfrm>
                <a:off x="-49996" y="3843615"/>
                <a:ext cx="106189" cy="230455"/>
              </a:xfrm>
              <a:custGeom>
                <a:avLst/>
                <a:gdLst/>
                <a:ahLst/>
                <a:cxnLst/>
                <a:rect l="l" t="t" r="r" b="b"/>
                <a:pathLst>
                  <a:path w="9076" h="19697" extrusionOk="0">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7" name="Google Shape;5057;p83"/>
              <p:cNvSpPr/>
              <p:nvPr/>
            </p:nvSpPr>
            <p:spPr>
              <a:xfrm>
                <a:off x="-49692" y="3906105"/>
                <a:ext cx="41804" cy="52708"/>
              </a:xfrm>
              <a:custGeom>
                <a:avLst/>
                <a:gdLst/>
                <a:ahLst/>
                <a:cxnLst/>
                <a:rect l="l" t="t" r="r" b="b"/>
                <a:pathLst>
                  <a:path w="3573" h="4505" fill="none" extrusionOk="0">
                    <a:moveTo>
                      <a:pt x="1" y="1"/>
                    </a:moveTo>
                    <a:cubicBezTo>
                      <a:pt x="1" y="1"/>
                      <a:pt x="3572" y="221"/>
                      <a:pt x="2573"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8" name="Google Shape;5058;p83"/>
              <p:cNvSpPr/>
              <p:nvPr/>
            </p:nvSpPr>
            <p:spPr>
              <a:xfrm>
                <a:off x="-49575" y="3875146"/>
                <a:ext cx="27261" cy="25717"/>
              </a:xfrm>
              <a:custGeom>
                <a:avLst/>
                <a:gdLst/>
                <a:ahLst/>
                <a:cxnLst/>
                <a:rect l="l" t="t" r="r" b="b"/>
                <a:pathLst>
                  <a:path w="2330" h="2198" fill="none" extrusionOk="0">
                    <a:moveTo>
                      <a:pt x="2330" y="696"/>
                    </a:moveTo>
                    <a:cubicBezTo>
                      <a:pt x="2330" y="696"/>
                      <a:pt x="0" y="0"/>
                      <a:pt x="0"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9" name="Google Shape;5059;p83"/>
              <p:cNvSpPr/>
              <p:nvPr/>
            </p:nvSpPr>
            <p:spPr>
              <a:xfrm>
                <a:off x="-4003" y="3879078"/>
                <a:ext cx="8986" cy="21785"/>
              </a:xfrm>
              <a:custGeom>
                <a:avLst/>
                <a:gdLst/>
                <a:ahLst/>
                <a:cxnLst/>
                <a:rect l="l" t="t" r="r" b="b"/>
                <a:pathLst>
                  <a:path w="768" h="1862" fill="none" extrusionOk="0">
                    <a:moveTo>
                      <a:pt x="767" y="1"/>
                    </a:moveTo>
                    <a:cubicBezTo>
                      <a:pt x="767" y="1"/>
                      <a:pt x="767" y="1056"/>
                      <a:pt x="1"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0" name="Google Shape;5060;p83"/>
              <p:cNvSpPr/>
              <p:nvPr/>
            </p:nvSpPr>
            <p:spPr>
              <a:xfrm>
                <a:off x="-13352" y="3908679"/>
                <a:ext cx="53352" cy="15538"/>
              </a:xfrm>
              <a:custGeom>
                <a:avLst/>
                <a:gdLst/>
                <a:ahLst/>
                <a:cxnLst/>
                <a:rect l="l" t="t" r="r" b="b"/>
                <a:pathLst>
                  <a:path w="4560" h="1328" fill="none" extrusionOk="0">
                    <a:moveTo>
                      <a:pt x="4559" y="1030"/>
                    </a:moveTo>
                    <a:cubicBezTo>
                      <a:pt x="3258" y="1"/>
                      <a:pt x="1997" y="1327"/>
                      <a:pt x="1997" y="1327"/>
                    </a:cubicBezTo>
                    <a:cubicBezTo>
                      <a:pt x="1997" y="1327"/>
                      <a:pt x="1731" y="150"/>
                      <a:pt x="1"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1" name="Google Shape;5061;p83"/>
              <p:cNvSpPr/>
              <p:nvPr/>
            </p:nvSpPr>
            <p:spPr>
              <a:xfrm>
                <a:off x="466" y="3963493"/>
                <a:ext cx="28092" cy="51948"/>
              </a:xfrm>
              <a:custGeom>
                <a:avLst/>
                <a:gdLst/>
                <a:ahLst/>
                <a:cxnLst/>
                <a:rect l="l" t="t" r="r" b="b"/>
                <a:pathLst>
                  <a:path w="2401" h="4440" fill="none" extrusionOk="0">
                    <a:moveTo>
                      <a:pt x="2391" y="4439"/>
                    </a:moveTo>
                    <a:cubicBezTo>
                      <a:pt x="2391" y="4439"/>
                      <a:pt x="2401" y="2220"/>
                      <a:pt x="683" y="2437"/>
                    </a:cubicBezTo>
                    <a:cubicBezTo>
                      <a:pt x="683" y="2437"/>
                      <a:pt x="1573" y="1217"/>
                      <a:pt x="0"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2" name="Google Shape;5062;p83"/>
              <p:cNvSpPr/>
              <p:nvPr/>
            </p:nvSpPr>
            <p:spPr>
              <a:xfrm>
                <a:off x="688" y="4015429"/>
                <a:ext cx="12472" cy="32374"/>
              </a:xfrm>
              <a:custGeom>
                <a:avLst/>
                <a:gdLst/>
                <a:ahLst/>
                <a:cxnLst/>
                <a:rect l="l" t="t" r="r" b="b"/>
                <a:pathLst>
                  <a:path w="1066" h="2767" fill="none" extrusionOk="0">
                    <a:moveTo>
                      <a:pt x="1" y="0"/>
                    </a:moveTo>
                    <a:cubicBezTo>
                      <a:pt x="1" y="0"/>
                      <a:pt x="1065" y="1146"/>
                      <a:pt x="363"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3" name="Google Shape;5063;p83"/>
              <p:cNvSpPr/>
              <p:nvPr/>
            </p:nvSpPr>
            <p:spPr>
              <a:xfrm>
                <a:off x="-49575" y="4013124"/>
                <a:ext cx="36235" cy="21739"/>
              </a:xfrm>
              <a:custGeom>
                <a:avLst/>
                <a:gdLst/>
                <a:ahLst/>
                <a:cxnLst/>
                <a:rect l="l" t="t" r="r" b="b"/>
                <a:pathLst>
                  <a:path w="3097" h="1858" fill="none" extrusionOk="0">
                    <a:moveTo>
                      <a:pt x="0" y="197"/>
                    </a:moveTo>
                    <a:cubicBezTo>
                      <a:pt x="1631" y="0"/>
                      <a:pt x="2330" y="1579"/>
                      <a:pt x="2330" y="1579"/>
                    </a:cubicBezTo>
                    <a:cubicBezTo>
                      <a:pt x="2330" y="1579"/>
                      <a:pt x="2763" y="1391"/>
                      <a:pt x="3097"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4" name="Google Shape;5064;p83"/>
              <p:cNvSpPr/>
              <p:nvPr/>
            </p:nvSpPr>
            <p:spPr>
              <a:xfrm>
                <a:off x="-17517" y="3941357"/>
                <a:ext cx="32000" cy="17913"/>
              </a:xfrm>
              <a:custGeom>
                <a:avLst/>
                <a:gdLst/>
                <a:ahLst/>
                <a:cxnLst/>
                <a:rect l="l" t="t" r="r" b="b"/>
                <a:pathLst>
                  <a:path w="2735" h="1531" fill="none" extrusionOk="0">
                    <a:moveTo>
                      <a:pt x="1" y="0"/>
                    </a:moveTo>
                    <a:cubicBezTo>
                      <a:pt x="1" y="0"/>
                      <a:pt x="1651" y="1530"/>
                      <a:pt x="2734"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5" name="Google Shape;5065;p83"/>
              <p:cNvSpPr/>
              <p:nvPr/>
            </p:nvSpPr>
            <p:spPr>
              <a:xfrm>
                <a:off x="-49575" y="3973672"/>
                <a:ext cx="32070" cy="15807"/>
              </a:xfrm>
              <a:custGeom>
                <a:avLst/>
                <a:gdLst/>
                <a:ahLst/>
                <a:cxnLst/>
                <a:rect l="l" t="t" r="r" b="b"/>
                <a:pathLst>
                  <a:path w="2741" h="1351" fill="none" extrusionOk="0">
                    <a:moveTo>
                      <a:pt x="2741" y="434"/>
                    </a:moveTo>
                    <a:cubicBezTo>
                      <a:pt x="2741" y="434"/>
                      <a:pt x="1032" y="1"/>
                      <a:pt x="0"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6" name="Google Shape;5066;p83"/>
            <p:cNvGrpSpPr/>
            <p:nvPr/>
          </p:nvGrpSpPr>
          <p:grpSpPr>
            <a:xfrm>
              <a:off x="724986" y="3605478"/>
              <a:ext cx="1368681" cy="682918"/>
              <a:chOff x="724986" y="3605478"/>
              <a:chExt cx="1368681" cy="682918"/>
            </a:xfrm>
          </p:grpSpPr>
          <p:grpSp>
            <p:nvGrpSpPr>
              <p:cNvPr id="5067" name="Google Shape;5067;p83"/>
              <p:cNvGrpSpPr/>
              <p:nvPr/>
            </p:nvGrpSpPr>
            <p:grpSpPr>
              <a:xfrm>
                <a:off x="1498221" y="4047614"/>
                <a:ext cx="529172" cy="240783"/>
                <a:chOff x="1498221" y="4047614"/>
                <a:chExt cx="529172" cy="240783"/>
              </a:xfrm>
            </p:grpSpPr>
            <p:grpSp>
              <p:nvGrpSpPr>
                <p:cNvPr id="5068" name="Google Shape;5068;p83"/>
                <p:cNvGrpSpPr/>
                <p:nvPr/>
              </p:nvGrpSpPr>
              <p:grpSpPr>
                <a:xfrm>
                  <a:off x="1826655" y="4224370"/>
                  <a:ext cx="200738" cy="25631"/>
                  <a:chOff x="1826655" y="4224370"/>
                  <a:chExt cx="200738" cy="25631"/>
                </a:xfrm>
              </p:grpSpPr>
              <p:sp>
                <p:nvSpPr>
                  <p:cNvPr id="5069" name="Google Shape;5069;p83"/>
                  <p:cNvSpPr/>
                  <p:nvPr/>
                </p:nvSpPr>
                <p:spPr>
                  <a:xfrm>
                    <a:off x="1826655" y="4238011"/>
                    <a:ext cx="175094" cy="5"/>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0" name="Google Shape;5070;p83"/>
                  <p:cNvSpPr/>
                  <p:nvPr/>
                </p:nvSpPr>
                <p:spPr>
                  <a:xfrm>
                    <a:off x="2000728" y="4224370"/>
                    <a:ext cx="26665" cy="25631"/>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71" name="Google Shape;5071;p83"/>
                <p:cNvGrpSpPr/>
                <p:nvPr/>
              </p:nvGrpSpPr>
              <p:grpSpPr>
                <a:xfrm>
                  <a:off x="1498221" y="4047614"/>
                  <a:ext cx="328444" cy="240783"/>
                  <a:chOff x="1498221" y="4047614"/>
                  <a:chExt cx="328444" cy="240783"/>
                </a:xfrm>
              </p:grpSpPr>
              <p:sp>
                <p:nvSpPr>
                  <p:cNvPr id="5072" name="Google Shape;5072;p83"/>
                  <p:cNvSpPr/>
                  <p:nvPr/>
                </p:nvSpPr>
                <p:spPr>
                  <a:xfrm>
                    <a:off x="1648778" y="4185661"/>
                    <a:ext cx="177888" cy="102736"/>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73" name="Google Shape;5073;p83"/>
                  <p:cNvGrpSpPr/>
                  <p:nvPr/>
                </p:nvGrpSpPr>
                <p:grpSpPr>
                  <a:xfrm>
                    <a:off x="1498221" y="4047614"/>
                    <a:ext cx="150566" cy="190416"/>
                    <a:chOff x="1498221" y="4047614"/>
                    <a:chExt cx="150566" cy="190416"/>
                  </a:xfrm>
                </p:grpSpPr>
                <p:sp>
                  <p:nvSpPr>
                    <p:cNvPr id="5074" name="Google Shape;5074;p83"/>
                    <p:cNvSpPr/>
                    <p:nvPr/>
                  </p:nvSpPr>
                  <p:spPr>
                    <a:xfrm>
                      <a:off x="1510686" y="4060421"/>
                      <a:ext cx="138101" cy="177608"/>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5" name="Google Shape;5075;p83"/>
                    <p:cNvSpPr/>
                    <p:nvPr/>
                  </p:nvSpPr>
                  <p:spPr>
                    <a:xfrm>
                      <a:off x="1498221" y="4047614"/>
                      <a:ext cx="26646" cy="25622"/>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076" name="Google Shape;5076;p83"/>
              <p:cNvGrpSpPr/>
              <p:nvPr/>
            </p:nvGrpSpPr>
            <p:grpSpPr>
              <a:xfrm>
                <a:off x="1560718" y="3800594"/>
                <a:ext cx="532948" cy="302090"/>
                <a:chOff x="1560718" y="3800594"/>
                <a:chExt cx="532948" cy="302090"/>
              </a:xfrm>
            </p:grpSpPr>
            <p:grpSp>
              <p:nvGrpSpPr>
                <p:cNvPr id="5077" name="Google Shape;5077;p83"/>
                <p:cNvGrpSpPr/>
                <p:nvPr/>
              </p:nvGrpSpPr>
              <p:grpSpPr>
                <a:xfrm>
                  <a:off x="1912179" y="3827344"/>
                  <a:ext cx="181487" cy="25631"/>
                  <a:chOff x="1912179" y="3827344"/>
                  <a:chExt cx="181487" cy="25631"/>
                </a:xfrm>
              </p:grpSpPr>
              <p:sp>
                <p:nvSpPr>
                  <p:cNvPr id="5078" name="Google Shape;5078;p83"/>
                  <p:cNvSpPr/>
                  <p:nvPr/>
                </p:nvSpPr>
                <p:spPr>
                  <a:xfrm>
                    <a:off x="2067020" y="3827344"/>
                    <a:ext cx="26646" cy="25631"/>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9" name="Google Shape;5079;p83"/>
                  <p:cNvSpPr/>
                  <p:nvPr/>
                </p:nvSpPr>
                <p:spPr>
                  <a:xfrm>
                    <a:off x="1912179" y="3842838"/>
                    <a:ext cx="156825" cy="5"/>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80" name="Google Shape;5080;p83"/>
                <p:cNvGrpSpPr/>
                <p:nvPr/>
              </p:nvGrpSpPr>
              <p:grpSpPr>
                <a:xfrm>
                  <a:off x="1912179" y="4044505"/>
                  <a:ext cx="181487" cy="25622"/>
                  <a:chOff x="1912179" y="4044506"/>
                  <a:chExt cx="181487" cy="25622"/>
                </a:xfrm>
              </p:grpSpPr>
              <p:sp>
                <p:nvSpPr>
                  <p:cNvPr id="5081" name="Google Shape;5081;p83"/>
                  <p:cNvSpPr/>
                  <p:nvPr/>
                </p:nvSpPr>
                <p:spPr>
                  <a:xfrm>
                    <a:off x="2067020" y="4044505"/>
                    <a:ext cx="26646" cy="25622"/>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2" name="Google Shape;5082;p83"/>
                  <p:cNvSpPr/>
                  <p:nvPr/>
                </p:nvSpPr>
                <p:spPr>
                  <a:xfrm>
                    <a:off x="1912179" y="4059966"/>
                    <a:ext cx="156825" cy="5"/>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83" name="Google Shape;5083;p83"/>
                <p:cNvGrpSpPr/>
                <p:nvPr/>
              </p:nvGrpSpPr>
              <p:grpSpPr>
                <a:xfrm>
                  <a:off x="1560718" y="3800594"/>
                  <a:ext cx="351472" cy="302090"/>
                  <a:chOff x="1560718" y="3800594"/>
                  <a:chExt cx="351472" cy="302090"/>
                </a:xfrm>
              </p:grpSpPr>
              <p:grpSp>
                <p:nvGrpSpPr>
                  <p:cNvPr id="5084" name="Google Shape;5084;p83"/>
                  <p:cNvGrpSpPr/>
                  <p:nvPr/>
                </p:nvGrpSpPr>
                <p:grpSpPr>
                  <a:xfrm>
                    <a:off x="1560718" y="3842857"/>
                    <a:ext cx="173586" cy="217131"/>
                    <a:chOff x="1560718" y="3842857"/>
                    <a:chExt cx="173586" cy="217131"/>
                  </a:xfrm>
                </p:grpSpPr>
                <p:sp>
                  <p:nvSpPr>
                    <p:cNvPr id="5085" name="Google Shape;5085;p83"/>
                    <p:cNvSpPr/>
                    <p:nvPr/>
                  </p:nvSpPr>
                  <p:spPr>
                    <a:xfrm>
                      <a:off x="1560718" y="3951414"/>
                      <a:ext cx="84343" cy="5"/>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6" name="Google Shape;5086;p83"/>
                    <p:cNvSpPr/>
                    <p:nvPr/>
                  </p:nvSpPr>
                  <p:spPr>
                    <a:xfrm>
                      <a:off x="1631242" y="3936509"/>
                      <a:ext cx="26646" cy="25622"/>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7" name="Google Shape;5087;p83"/>
                    <p:cNvSpPr/>
                    <p:nvPr/>
                  </p:nvSpPr>
                  <p:spPr>
                    <a:xfrm>
                      <a:off x="1645054" y="3842857"/>
                      <a:ext cx="89251" cy="217131"/>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88" name="Google Shape;5088;p83"/>
                  <p:cNvSpPr/>
                  <p:nvPr/>
                </p:nvSpPr>
                <p:spPr>
                  <a:xfrm>
                    <a:off x="1733808" y="3800594"/>
                    <a:ext cx="177874" cy="102731"/>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9" name="Google Shape;5089;p83"/>
                  <p:cNvSpPr/>
                  <p:nvPr/>
                </p:nvSpPr>
                <p:spPr>
                  <a:xfrm>
                    <a:off x="1734297" y="3999967"/>
                    <a:ext cx="177893" cy="102717"/>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090" name="Google Shape;5090;p83"/>
              <p:cNvSpPr/>
              <p:nvPr/>
            </p:nvSpPr>
            <p:spPr>
              <a:xfrm>
                <a:off x="1258451" y="3798060"/>
                <a:ext cx="302718" cy="302541"/>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91" name="Google Shape;5091;p83"/>
              <p:cNvGrpSpPr/>
              <p:nvPr/>
            </p:nvGrpSpPr>
            <p:grpSpPr>
              <a:xfrm>
                <a:off x="785350" y="3605478"/>
                <a:ext cx="535311" cy="249245"/>
                <a:chOff x="785350" y="3605478"/>
                <a:chExt cx="535311" cy="249245"/>
              </a:xfrm>
            </p:grpSpPr>
            <p:grpSp>
              <p:nvGrpSpPr>
                <p:cNvPr id="5092" name="Google Shape;5092;p83"/>
                <p:cNvGrpSpPr/>
                <p:nvPr/>
              </p:nvGrpSpPr>
              <p:grpSpPr>
                <a:xfrm>
                  <a:off x="785350" y="3605478"/>
                  <a:ext cx="376191" cy="102736"/>
                  <a:chOff x="785350" y="3605478"/>
                  <a:chExt cx="376191" cy="102736"/>
                </a:xfrm>
              </p:grpSpPr>
              <p:sp>
                <p:nvSpPr>
                  <p:cNvPr id="5093" name="Google Shape;5093;p83"/>
                  <p:cNvSpPr/>
                  <p:nvPr/>
                </p:nvSpPr>
                <p:spPr>
                  <a:xfrm>
                    <a:off x="808023" y="3655851"/>
                    <a:ext cx="175636" cy="5"/>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4" name="Google Shape;5094;p83"/>
                  <p:cNvSpPr/>
                  <p:nvPr/>
                </p:nvSpPr>
                <p:spPr>
                  <a:xfrm>
                    <a:off x="785350" y="3643867"/>
                    <a:ext cx="25635" cy="25622"/>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5" name="Google Shape;5095;p83"/>
                  <p:cNvSpPr/>
                  <p:nvPr/>
                </p:nvSpPr>
                <p:spPr>
                  <a:xfrm>
                    <a:off x="983648" y="3605478"/>
                    <a:ext cx="177893" cy="102736"/>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96" name="Google Shape;5096;p83"/>
                <p:cNvGrpSpPr/>
                <p:nvPr/>
              </p:nvGrpSpPr>
              <p:grpSpPr>
                <a:xfrm>
                  <a:off x="1161530" y="3655851"/>
                  <a:ext cx="159131" cy="198872"/>
                  <a:chOff x="1161530" y="3655851"/>
                  <a:chExt cx="159131" cy="198872"/>
                </a:xfrm>
              </p:grpSpPr>
              <p:sp>
                <p:nvSpPr>
                  <p:cNvPr id="5097" name="Google Shape;5097;p83"/>
                  <p:cNvSpPr/>
                  <p:nvPr/>
                </p:nvSpPr>
                <p:spPr>
                  <a:xfrm>
                    <a:off x="1161530" y="3655851"/>
                    <a:ext cx="146440" cy="186082"/>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8" name="Google Shape;5098;p83"/>
                  <p:cNvSpPr/>
                  <p:nvPr/>
                </p:nvSpPr>
                <p:spPr>
                  <a:xfrm>
                    <a:off x="1293991" y="3829092"/>
                    <a:ext cx="26670" cy="25631"/>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99" name="Google Shape;5099;p83"/>
              <p:cNvGrpSpPr/>
              <p:nvPr/>
            </p:nvGrpSpPr>
            <p:grpSpPr>
              <a:xfrm>
                <a:off x="785350" y="4047614"/>
                <a:ext cx="535311" cy="240783"/>
                <a:chOff x="785350" y="4047614"/>
                <a:chExt cx="535311" cy="240783"/>
              </a:xfrm>
            </p:grpSpPr>
            <p:grpSp>
              <p:nvGrpSpPr>
                <p:cNvPr id="5100" name="Google Shape;5100;p83"/>
                <p:cNvGrpSpPr/>
                <p:nvPr/>
              </p:nvGrpSpPr>
              <p:grpSpPr>
                <a:xfrm>
                  <a:off x="1161636" y="4047614"/>
                  <a:ext cx="159025" cy="190415"/>
                  <a:chOff x="1161636" y="4047614"/>
                  <a:chExt cx="159025" cy="190415"/>
                </a:xfrm>
              </p:grpSpPr>
              <p:sp>
                <p:nvSpPr>
                  <p:cNvPr id="5101" name="Google Shape;5101;p83"/>
                  <p:cNvSpPr/>
                  <p:nvPr/>
                </p:nvSpPr>
                <p:spPr>
                  <a:xfrm>
                    <a:off x="1293991" y="4047614"/>
                    <a:ext cx="26670" cy="25631"/>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2" name="Google Shape;5102;p83"/>
                  <p:cNvSpPr/>
                  <p:nvPr/>
                </p:nvSpPr>
                <p:spPr>
                  <a:xfrm>
                    <a:off x="1161636" y="4073229"/>
                    <a:ext cx="146334" cy="16480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3" name="Google Shape;5103;p83"/>
                <p:cNvGrpSpPr/>
                <p:nvPr/>
              </p:nvGrpSpPr>
              <p:grpSpPr>
                <a:xfrm>
                  <a:off x="785350" y="4185661"/>
                  <a:ext cx="376191" cy="102736"/>
                  <a:chOff x="785350" y="4185661"/>
                  <a:chExt cx="376191" cy="102736"/>
                </a:xfrm>
              </p:grpSpPr>
              <p:sp>
                <p:nvSpPr>
                  <p:cNvPr id="5104" name="Google Shape;5104;p83"/>
                  <p:cNvSpPr/>
                  <p:nvPr/>
                </p:nvSpPr>
                <p:spPr>
                  <a:xfrm>
                    <a:off x="808023" y="4238011"/>
                    <a:ext cx="175636" cy="5"/>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5" name="Google Shape;5105;p83"/>
                  <p:cNvSpPr/>
                  <p:nvPr/>
                </p:nvSpPr>
                <p:spPr>
                  <a:xfrm>
                    <a:off x="983648" y="4185661"/>
                    <a:ext cx="177893" cy="102736"/>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6" name="Google Shape;5106;p83"/>
                  <p:cNvSpPr/>
                  <p:nvPr/>
                </p:nvSpPr>
                <p:spPr>
                  <a:xfrm>
                    <a:off x="785350" y="4224370"/>
                    <a:ext cx="26646" cy="25631"/>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07" name="Google Shape;5107;p83"/>
              <p:cNvGrpSpPr/>
              <p:nvPr/>
            </p:nvGrpSpPr>
            <p:grpSpPr>
              <a:xfrm>
                <a:off x="1501054" y="3605478"/>
                <a:ext cx="526340" cy="249240"/>
                <a:chOff x="1501054" y="3605478"/>
                <a:chExt cx="526340" cy="249240"/>
              </a:xfrm>
            </p:grpSpPr>
            <p:grpSp>
              <p:nvGrpSpPr>
                <p:cNvPr id="5108" name="Google Shape;5108;p83"/>
                <p:cNvGrpSpPr/>
                <p:nvPr/>
              </p:nvGrpSpPr>
              <p:grpSpPr>
                <a:xfrm>
                  <a:off x="1834208" y="3643867"/>
                  <a:ext cx="193185" cy="25622"/>
                  <a:chOff x="1834208" y="3643867"/>
                  <a:chExt cx="193185" cy="25622"/>
                </a:xfrm>
              </p:grpSpPr>
              <p:sp>
                <p:nvSpPr>
                  <p:cNvPr id="5109" name="Google Shape;5109;p83"/>
                  <p:cNvSpPr/>
                  <p:nvPr/>
                </p:nvSpPr>
                <p:spPr>
                  <a:xfrm>
                    <a:off x="1834208" y="3655851"/>
                    <a:ext cx="167541" cy="5"/>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0" name="Google Shape;5110;p83"/>
                  <p:cNvSpPr/>
                  <p:nvPr/>
                </p:nvSpPr>
                <p:spPr>
                  <a:xfrm>
                    <a:off x="2000728" y="3643867"/>
                    <a:ext cx="26665" cy="25622"/>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1" name="Google Shape;5111;p83"/>
                <p:cNvGrpSpPr/>
                <p:nvPr/>
              </p:nvGrpSpPr>
              <p:grpSpPr>
                <a:xfrm>
                  <a:off x="1501054" y="3605478"/>
                  <a:ext cx="333165" cy="249240"/>
                  <a:chOff x="1501054" y="3605478"/>
                  <a:chExt cx="333165" cy="249240"/>
                </a:xfrm>
              </p:grpSpPr>
              <p:sp>
                <p:nvSpPr>
                  <p:cNvPr id="5112" name="Google Shape;5112;p83"/>
                  <p:cNvSpPr/>
                  <p:nvPr/>
                </p:nvSpPr>
                <p:spPr>
                  <a:xfrm>
                    <a:off x="1656330" y="3605478"/>
                    <a:ext cx="177888" cy="102736"/>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13" name="Google Shape;5113;p83"/>
                  <p:cNvGrpSpPr/>
                  <p:nvPr/>
                </p:nvGrpSpPr>
                <p:grpSpPr>
                  <a:xfrm>
                    <a:off x="1501054" y="3655851"/>
                    <a:ext cx="155286" cy="198867"/>
                    <a:chOff x="1501054" y="3655851"/>
                    <a:chExt cx="155286" cy="198867"/>
                  </a:xfrm>
                </p:grpSpPr>
                <p:sp>
                  <p:nvSpPr>
                    <p:cNvPr id="5114" name="Google Shape;5114;p83"/>
                    <p:cNvSpPr/>
                    <p:nvPr/>
                  </p:nvSpPr>
                  <p:spPr>
                    <a:xfrm>
                      <a:off x="1516351" y="3655851"/>
                      <a:ext cx="139989" cy="186082"/>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5" name="Google Shape;5115;p83"/>
                    <p:cNvSpPr/>
                    <p:nvPr/>
                  </p:nvSpPr>
                  <p:spPr>
                    <a:xfrm>
                      <a:off x="1501054" y="3829092"/>
                      <a:ext cx="26646" cy="25626"/>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116" name="Google Shape;5116;p83"/>
              <p:cNvGrpSpPr/>
              <p:nvPr/>
            </p:nvGrpSpPr>
            <p:grpSpPr>
              <a:xfrm>
                <a:off x="724986" y="3800594"/>
                <a:ext cx="532950" cy="302090"/>
                <a:chOff x="724986" y="3800594"/>
                <a:chExt cx="532950" cy="302090"/>
              </a:xfrm>
            </p:grpSpPr>
            <p:grpSp>
              <p:nvGrpSpPr>
                <p:cNvPr id="5117" name="Google Shape;5117;p83"/>
                <p:cNvGrpSpPr/>
                <p:nvPr/>
              </p:nvGrpSpPr>
              <p:grpSpPr>
                <a:xfrm>
                  <a:off x="724986" y="4044367"/>
                  <a:ext cx="181314" cy="25626"/>
                  <a:chOff x="724986" y="4044367"/>
                  <a:chExt cx="181314" cy="25626"/>
                </a:xfrm>
              </p:grpSpPr>
              <p:sp>
                <p:nvSpPr>
                  <p:cNvPr id="5118" name="Google Shape;5118;p83"/>
                  <p:cNvSpPr/>
                  <p:nvPr/>
                </p:nvSpPr>
                <p:spPr>
                  <a:xfrm>
                    <a:off x="746695" y="4059966"/>
                    <a:ext cx="159605" cy="5"/>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9" name="Google Shape;5119;p83"/>
                  <p:cNvSpPr/>
                  <p:nvPr/>
                </p:nvSpPr>
                <p:spPr>
                  <a:xfrm>
                    <a:off x="724986" y="4044367"/>
                    <a:ext cx="26646" cy="25626"/>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0" name="Google Shape;5120;p83"/>
                <p:cNvGrpSpPr/>
                <p:nvPr/>
              </p:nvGrpSpPr>
              <p:grpSpPr>
                <a:xfrm>
                  <a:off x="906290" y="3800594"/>
                  <a:ext cx="351646" cy="302090"/>
                  <a:chOff x="906290" y="3800594"/>
                  <a:chExt cx="351646" cy="302090"/>
                </a:xfrm>
              </p:grpSpPr>
              <p:grpSp>
                <p:nvGrpSpPr>
                  <p:cNvPr id="5121" name="Google Shape;5121;p83"/>
                  <p:cNvGrpSpPr/>
                  <p:nvPr/>
                </p:nvGrpSpPr>
                <p:grpSpPr>
                  <a:xfrm>
                    <a:off x="1084172" y="3842857"/>
                    <a:ext cx="173764" cy="217131"/>
                    <a:chOff x="1084172" y="3842857"/>
                    <a:chExt cx="173764" cy="217131"/>
                  </a:xfrm>
                </p:grpSpPr>
                <p:grpSp>
                  <p:nvGrpSpPr>
                    <p:cNvPr id="5122" name="Google Shape;5122;p83"/>
                    <p:cNvGrpSpPr/>
                    <p:nvPr/>
                  </p:nvGrpSpPr>
                  <p:grpSpPr>
                    <a:xfrm>
                      <a:off x="1156862" y="3936509"/>
                      <a:ext cx="101073" cy="25622"/>
                      <a:chOff x="1156862" y="3936509"/>
                      <a:chExt cx="101073" cy="25622"/>
                    </a:xfrm>
                  </p:grpSpPr>
                  <p:sp>
                    <p:nvSpPr>
                      <p:cNvPr id="5123" name="Google Shape;5123;p83"/>
                      <p:cNvSpPr/>
                      <p:nvPr/>
                    </p:nvSpPr>
                    <p:spPr>
                      <a:xfrm>
                        <a:off x="1156862" y="3936509"/>
                        <a:ext cx="26651" cy="25622"/>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4" name="Google Shape;5124;p83"/>
                      <p:cNvSpPr/>
                      <p:nvPr/>
                    </p:nvSpPr>
                    <p:spPr>
                      <a:xfrm>
                        <a:off x="1173592" y="3951414"/>
                        <a:ext cx="84343" cy="5"/>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25" name="Google Shape;5125;p83"/>
                    <p:cNvSpPr/>
                    <p:nvPr/>
                  </p:nvSpPr>
                  <p:spPr>
                    <a:xfrm>
                      <a:off x="1084172" y="3842857"/>
                      <a:ext cx="86476" cy="217131"/>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26" name="Google Shape;5126;p83"/>
                  <p:cNvSpPr/>
                  <p:nvPr/>
                </p:nvSpPr>
                <p:spPr>
                  <a:xfrm>
                    <a:off x="906290" y="3999967"/>
                    <a:ext cx="177893" cy="102717"/>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7" name="Google Shape;5127;p83"/>
                  <p:cNvSpPr/>
                  <p:nvPr/>
                </p:nvSpPr>
                <p:spPr>
                  <a:xfrm>
                    <a:off x="914509" y="3800594"/>
                    <a:ext cx="177888" cy="102731"/>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8" name="Google Shape;5128;p83"/>
                <p:cNvGrpSpPr/>
                <p:nvPr/>
              </p:nvGrpSpPr>
              <p:grpSpPr>
                <a:xfrm>
                  <a:off x="724986" y="3830189"/>
                  <a:ext cx="189533" cy="25626"/>
                  <a:chOff x="724986" y="3830189"/>
                  <a:chExt cx="189533" cy="25626"/>
                </a:xfrm>
              </p:grpSpPr>
              <p:sp>
                <p:nvSpPr>
                  <p:cNvPr id="5129" name="Google Shape;5129;p83"/>
                  <p:cNvSpPr/>
                  <p:nvPr/>
                </p:nvSpPr>
                <p:spPr>
                  <a:xfrm>
                    <a:off x="724986" y="3830189"/>
                    <a:ext cx="26646" cy="25626"/>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0" name="Google Shape;5130;p83"/>
                  <p:cNvSpPr/>
                  <p:nvPr/>
                </p:nvSpPr>
                <p:spPr>
                  <a:xfrm>
                    <a:off x="746695" y="3842838"/>
                    <a:ext cx="167824" cy="5"/>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5131" name="Google Shape;5131;p83"/>
          <p:cNvGrpSpPr/>
          <p:nvPr/>
        </p:nvGrpSpPr>
        <p:grpSpPr>
          <a:xfrm>
            <a:off x="2253298" y="2249677"/>
            <a:ext cx="948701" cy="935378"/>
            <a:chOff x="2253298" y="2428317"/>
            <a:chExt cx="948701" cy="935378"/>
          </a:xfrm>
        </p:grpSpPr>
        <p:sp>
          <p:nvSpPr>
            <p:cNvPr id="5132" name="Google Shape;5132;p83"/>
            <p:cNvSpPr/>
            <p:nvPr/>
          </p:nvSpPr>
          <p:spPr>
            <a:xfrm>
              <a:off x="2418065" y="2799334"/>
              <a:ext cx="619167" cy="193359"/>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3" name="Google Shape;5133;p83"/>
            <p:cNvSpPr/>
            <p:nvPr/>
          </p:nvSpPr>
          <p:spPr>
            <a:xfrm>
              <a:off x="2373234" y="2761962"/>
              <a:ext cx="248482" cy="268106"/>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4" name="Google Shape;5134;p83"/>
            <p:cNvSpPr/>
            <p:nvPr/>
          </p:nvSpPr>
          <p:spPr>
            <a:xfrm>
              <a:off x="2726356" y="3024889"/>
              <a:ext cx="2582" cy="9932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5" name="Google Shape;5135;p83"/>
            <p:cNvSpPr/>
            <p:nvPr/>
          </p:nvSpPr>
          <p:spPr>
            <a:xfrm>
              <a:off x="2785174" y="3024884"/>
              <a:ext cx="287220" cy="9933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6" name="Google Shape;5136;p83"/>
            <p:cNvSpPr/>
            <p:nvPr/>
          </p:nvSpPr>
          <p:spPr>
            <a:xfrm>
              <a:off x="2382903" y="3024884"/>
              <a:ext cx="287215" cy="9933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7" name="Google Shape;5137;p83"/>
            <p:cNvSpPr/>
            <p:nvPr/>
          </p:nvSpPr>
          <p:spPr>
            <a:xfrm>
              <a:off x="2596756" y="3151259"/>
              <a:ext cx="261784" cy="212436"/>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8" name="Google Shape;5138;p83"/>
            <p:cNvSpPr/>
            <p:nvPr/>
          </p:nvSpPr>
          <p:spPr>
            <a:xfrm>
              <a:off x="2940204" y="3151259"/>
              <a:ext cx="261795" cy="212436"/>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9" name="Google Shape;5139;p83"/>
            <p:cNvSpPr/>
            <p:nvPr/>
          </p:nvSpPr>
          <p:spPr>
            <a:xfrm>
              <a:off x="2253298" y="3151259"/>
              <a:ext cx="261795" cy="212436"/>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0" name="Google Shape;5140;p83"/>
            <p:cNvSpPr/>
            <p:nvPr/>
          </p:nvSpPr>
          <p:spPr>
            <a:xfrm>
              <a:off x="2718685" y="3113966"/>
              <a:ext cx="17919" cy="17924"/>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1" name="Google Shape;5141;p83"/>
            <p:cNvSpPr/>
            <p:nvPr/>
          </p:nvSpPr>
          <p:spPr>
            <a:xfrm>
              <a:off x="3062128" y="3113966"/>
              <a:ext cx="17924" cy="17924"/>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2" name="Google Shape;5142;p83"/>
            <p:cNvSpPr/>
            <p:nvPr/>
          </p:nvSpPr>
          <p:spPr>
            <a:xfrm>
              <a:off x="2375226" y="3113966"/>
              <a:ext cx="17924" cy="17924"/>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3" name="Google Shape;5143;p83"/>
            <p:cNvSpPr/>
            <p:nvPr/>
          </p:nvSpPr>
          <p:spPr>
            <a:xfrm>
              <a:off x="2718685" y="3017224"/>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4" name="Google Shape;5144;p83"/>
            <p:cNvSpPr/>
            <p:nvPr/>
          </p:nvSpPr>
          <p:spPr>
            <a:xfrm>
              <a:off x="2777509" y="3017224"/>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5" name="Google Shape;5145;p83"/>
            <p:cNvSpPr/>
            <p:nvPr/>
          </p:nvSpPr>
          <p:spPr>
            <a:xfrm>
              <a:off x="2659856" y="3017224"/>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6" name="Google Shape;5146;p83"/>
            <p:cNvSpPr/>
            <p:nvPr/>
          </p:nvSpPr>
          <p:spPr>
            <a:xfrm>
              <a:off x="2726356" y="2667807"/>
              <a:ext cx="2582" cy="99322"/>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7" name="Google Shape;5147;p83"/>
            <p:cNvSpPr/>
            <p:nvPr/>
          </p:nvSpPr>
          <p:spPr>
            <a:xfrm>
              <a:off x="2785174" y="2667796"/>
              <a:ext cx="287210" cy="9933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8" name="Google Shape;5148;p83"/>
            <p:cNvSpPr/>
            <p:nvPr/>
          </p:nvSpPr>
          <p:spPr>
            <a:xfrm>
              <a:off x="2382892" y="2667796"/>
              <a:ext cx="287226" cy="9933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9" name="Google Shape;5149;p83"/>
            <p:cNvSpPr/>
            <p:nvPr/>
          </p:nvSpPr>
          <p:spPr>
            <a:xfrm>
              <a:off x="2596756" y="2428317"/>
              <a:ext cx="261784" cy="212447"/>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0" name="Google Shape;5150;p83"/>
            <p:cNvSpPr/>
            <p:nvPr/>
          </p:nvSpPr>
          <p:spPr>
            <a:xfrm>
              <a:off x="2940204" y="2428317"/>
              <a:ext cx="261795" cy="212447"/>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1" name="Google Shape;5151;p83"/>
            <p:cNvSpPr/>
            <p:nvPr/>
          </p:nvSpPr>
          <p:spPr>
            <a:xfrm>
              <a:off x="2253298" y="2428317"/>
              <a:ext cx="261795" cy="212447"/>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2" name="Google Shape;5152;p83"/>
            <p:cNvSpPr/>
            <p:nvPr/>
          </p:nvSpPr>
          <p:spPr>
            <a:xfrm>
              <a:off x="2718685" y="2660136"/>
              <a:ext cx="17919" cy="17919"/>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3" name="Google Shape;5153;p83"/>
            <p:cNvSpPr/>
            <p:nvPr/>
          </p:nvSpPr>
          <p:spPr>
            <a:xfrm>
              <a:off x="3062128" y="2660136"/>
              <a:ext cx="17924" cy="17919"/>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4" name="Google Shape;5154;p83"/>
            <p:cNvSpPr/>
            <p:nvPr/>
          </p:nvSpPr>
          <p:spPr>
            <a:xfrm>
              <a:off x="2375226" y="2660136"/>
              <a:ext cx="17924" cy="17919"/>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5" name="Google Shape;5155;p83"/>
            <p:cNvSpPr/>
            <p:nvPr/>
          </p:nvSpPr>
          <p:spPr>
            <a:xfrm>
              <a:off x="2718685" y="2756878"/>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6" name="Google Shape;5156;p83"/>
            <p:cNvSpPr/>
            <p:nvPr/>
          </p:nvSpPr>
          <p:spPr>
            <a:xfrm>
              <a:off x="2777509" y="2756878"/>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7" name="Google Shape;5157;p83"/>
            <p:cNvSpPr/>
            <p:nvPr/>
          </p:nvSpPr>
          <p:spPr>
            <a:xfrm>
              <a:off x="2659856" y="2756878"/>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8" name="Google Shape;5158;p83"/>
            <p:cNvSpPr/>
            <p:nvPr/>
          </p:nvSpPr>
          <p:spPr>
            <a:xfrm>
              <a:off x="2301024" y="2533889"/>
              <a:ext cx="163753" cy="1291"/>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9" name="Google Shape;5159;p83"/>
            <p:cNvSpPr/>
            <p:nvPr/>
          </p:nvSpPr>
          <p:spPr>
            <a:xfrm>
              <a:off x="2644918" y="2533889"/>
              <a:ext cx="163747" cy="1291"/>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0" name="Google Shape;5160;p83"/>
            <p:cNvSpPr/>
            <p:nvPr/>
          </p:nvSpPr>
          <p:spPr>
            <a:xfrm>
              <a:off x="2990071" y="2533889"/>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1" name="Google Shape;5161;p83"/>
            <p:cNvSpPr/>
            <p:nvPr/>
          </p:nvSpPr>
          <p:spPr>
            <a:xfrm>
              <a:off x="2644918" y="3256825"/>
              <a:ext cx="163758" cy="1291"/>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2" name="Google Shape;5162;p83"/>
            <p:cNvSpPr/>
            <p:nvPr/>
          </p:nvSpPr>
          <p:spPr>
            <a:xfrm>
              <a:off x="2301427" y="3256825"/>
              <a:ext cx="163758" cy="1291"/>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3" name="Google Shape;5163;p83"/>
            <p:cNvSpPr/>
            <p:nvPr/>
          </p:nvSpPr>
          <p:spPr>
            <a:xfrm>
              <a:off x="2990102" y="3256847"/>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4" name="Google Shape;5164;p83"/>
            <p:cNvSpPr/>
            <p:nvPr/>
          </p:nvSpPr>
          <p:spPr>
            <a:xfrm>
              <a:off x="2833559" y="2761962"/>
              <a:ext cx="248503" cy="268106"/>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168"/>
        <p:cNvGrpSpPr/>
        <p:nvPr/>
      </p:nvGrpSpPr>
      <p:grpSpPr>
        <a:xfrm>
          <a:off x="0" y="0"/>
          <a:ext cx="0" cy="0"/>
          <a:chOff x="0" y="0"/>
          <a:chExt cx="0" cy="0"/>
        </a:xfrm>
      </p:grpSpPr>
      <p:grpSp>
        <p:nvGrpSpPr>
          <p:cNvPr id="5169" name="Google Shape;5169;p84"/>
          <p:cNvGrpSpPr/>
          <p:nvPr/>
        </p:nvGrpSpPr>
        <p:grpSpPr>
          <a:xfrm>
            <a:off x="3339744" y="952977"/>
            <a:ext cx="2363393" cy="1017867"/>
            <a:chOff x="3292400" y="1219146"/>
            <a:chExt cx="2615240" cy="1110239"/>
          </a:xfrm>
        </p:grpSpPr>
        <p:sp>
          <p:nvSpPr>
            <p:cNvPr id="5170" name="Google Shape;5170;p84"/>
            <p:cNvSpPr/>
            <p:nvPr/>
          </p:nvSpPr>
          <p:spPr>
            <a:xfrm>
              <a:off x="3292400" y="1845763"/>
              <a:ext cx="370500" cy="478500"/>
            </a:xfrm>
            <a:prstGeom prst="round2DiagRect">
              <a:avLst>
                <a:gd name="adj1" fmla="val 16667"/>
                <a:gd name="adj2" fmla="val 0"/>
              </a:avLst>
            </a:prstGeom>
            <a:solidFill>
              <a:srgbClr val="ABBCC9"/>
            </a:solidFill>
            <a:ln>
              <a:noFill/>
            </a:ln>
          </p:spPr>
          <p:txBody>
            <a:bodyPr spcFirstLastPara="1" wrap="square" lIns="0" tIns="0" rIns="0" bIns="0" anchor="ctr" anchorCtr="0">
              <a:noAutofit/>
            </a:bodyPr>
            <a:lstStyle/>
            <a:p>
              <a:pPr marL="0" lvl="0" indent="0" algn="l" rtl="0">
                <a:spcBef>
                  <a:spcPts val="0"/>
                </a:spcBef>
                <a:spcAft>
                  <a:spcPts val="0"/>
                </a:spcAft>
                <a:buNone/>
              </a:pPr>
              <a:endParaRPr sz="200">
                <a:solidFill>
                  <a:srgbClr val="FFFFFF"/>
                </a:solidFill>
              </a:endParaRPr>
            </a:p>
          </p:txBody>
        </p:sp>
        <p:sp>
          <p:nvSpPr>
            <p:cNvPr id="5171" name="Google Shape;5171;p84"/>
            <p:cNvSpPr/>
            <p:nvPr/>
          </p:nvSpPr>
          <p:spPr>
            <a:xfrm>
              <a:off x="3292400" y="1314860"/>
              <a:ext cx="370500" cy="478500"/>
            </a:xfrm>
            <a:prstGeom prst="round2DiagRect">
              <a:avLst>
                <a:gd name="adj1" fmla="val 16667"/>
                <a:gd name="adj2" fmla="val 0"/>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172" name="Google Shape;5172;p84"/>
            <p:cNvSpPr txBox="1"/>
            <p:nvPr/>
          </p:nvSpPr>
          <p:spPr>
            <a:xfrm flipH="1">
              <a:off x="3678794" y="1219157"/>
              <a:ext cx="3705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JANUARY</a:t>
              </a:r>
              <a:endParaRPr sz="200">
                <a:solidFill>
                  <a:srgbClr val="FFFFFF"/>
                </a:solidFill>
              </a:endParaRPr>
            </a:p>
          </p:txBody>
        </p:sp>
        <p:sp>
          <p:nvSpPr>
            <p:cNvPr id="5173" name="Google Shape;5173;p84"/>
            <p:cNvSpPr txBox="1"/>
            <p:nvPr/>
          </p:nvSpPr>
          <p:spPr>
            <a:xfrm flipH="1">
              <a:off x="4051671" y="1219146"/>
              <a:ext cx="4014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FEBRUARY</a:t>
              </a:r>
              <a:endParaRPr sz="200">
                <a:solidFill>
                  <a:srgbClr val="FFFFFF"/>
                </a:solidFill>
              </a:endParaRPr>
            </a:p>
          </p:txBody>
        </p:sp>
        <p:sp>
          <p:nvSpPr>
            <p:cNvPr id="5174" name="Google Shape;5174;p84"/>
            <p:cNvSpPr txBox="1"/>
            <p:nvPr/>
          </p:nvSpPr>
          <p:spPr>
            <a:xfrm flipH="1">
              <a:off x="4453057" y="1219146"/>
              <a:ext cx="3480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MARCH</a:t>
              </a:r>
              <a:endParaRPr sz="200">
                <a:solidFill>
                  <a:srgbClr val="FFFFFF"/>
                </a:solidFill>
              </a:endParaRPr>
            </a:p>
          </p:txBody>
        </p:sp>
        <p:sp>
          <p:nvSpPr>
            <p:cNvPr id="5175" name="Google Shape;5175;p84"/>
            <p:cNvSpPr txBox="1"/>
            <p:nvPr/>
          </p:nvSpPr>
          <p:spPr>
            <a:xfrm flipH="1">
              <a:off x="4831790"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APRIL</a:t>
              </a:r>
              <a:endParaRPr sz="200">
                <a:solidFill>
                  <a:srgbClr val="FFFFFF"/>
                </a:solidFill>
              </a:endParaRPr>
            </a:p>
          </p:txBody>
        </p:sp>
        <p:sp>
          <p:nvSpPr>
            <p:cNvPr id="5176" name="Google Shape;5176;p84"/>
            <p:cNvSpPr txBox="1"/>
            <p:nvPr/>
          </p:nvSpPr>
          <p:spPr>
            <a:xfrm flipH="1">
              <a:off x="5186134"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MAY</a:t>
              </a:r>
              <a:endParaRPr sz="200">
                <a:solidFill>
                  <a:srgbClr val="FFFFFF"/>
                </a:solidFill>
              </a:endParaRPr>
            </a:p>
          </p:txBody>
        </p:sp>
        <p:sp>
          <p:nvSpPr>
            <p:cNvPr id="5177" name="Google Shape;5177;p84"/>
            <p:cNvSpPr txBox="1"/>
            <p:nvPr/>
          </p:nvSpPr>
          <p:spPr>
            <a:xfrm flipH="1">
              <a:off x="5562148"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JUNE</a:t>
              </a:r>
              <a:endParaRPr sz="200">
                <a:solidFill>
                  <a:srgbClr val="FFFFFF"/>
                </a:solidFill>
              </a:endParaRPr>
            </a:p>
          </p:txBody>
        </p:sp>
        <p:sp>
          <p:nvSpPr>
            <p:cNvPr id="5178" name="Google Shape;5178;p84"/>
            <p:cNvSpPr txBox="1"/>
            <p:nvPr/>
          </p:nvSpPr>
          <p:spPr>
            <a:xfrm flipH="1">
              <a:off x="3338153" y="1379250"/>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1</a:t>
              </a:r>
              <a:endParaRPr sz="200">
                <a:solidFill>
                  <a:srgbClr val="FFFFFF"/>
                </a:solidFill>
              </a:endParaRPr>
            </a:p>
          </p:txBody>
        </p:sp>
        <p:sp>
          <p:nvSpPr>
            <p:cNvPr id="5179" name="Google Shape;5179;p84"/>
            <p:cNvSpPr txBox="1"/>
            <p:nvPr/>
          </p:nvSpPr>
          <p:spPr>
            <a:xfrm flipH="1">
              <a:off x="3338156" y="1902299"/>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2</a:t>
              </a:r>
              <a:endParaRPr sz="200">
                <a:solidFill>
                  <a:srgbClr val="FFFFFF"/>
                </a:solidFill>
              </a:endParaRPr>
            </a:p>
          </p:txBody>
        </p:sp>
        <p:sp>
          <p:nvSpPr>
            <p:cNvPr id="5180" name="Google Shape;5180;p84"/>
            <p:cNvSpPr txBox="1"/>
            <p:nvPr/>
          </p:nvSpPr>
          <p:spPr>
            <a:xfrm flipH="1">
              <a:off x="3344522" y="1537172"/>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5181" name="Google Shape;5181;p84"/>
            <p:cNvSpPr txBox="1"/>
            <p:nvPr/>
          </p:nvSpPr>
          <p:spPr>
            <a:xfrm flipH="1">
              <a:off x="3344522" y="1713877"/>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sp>
          <p:nvSpPr>
            <p:cNvPr id="5182" name="Google Shape;5182;p84"/>
            <p:cNvSpPr txBox="1"/>
            <p:nvPr/>
          </p:nvSpPr>
          <p:spPr>
            <a:xfrm flipH="1">
              <a:off x="3344522" y="2079003"/>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5183" name="Google Shape;5183;p84"/>
            <p:cNvSpPr txBox="1"/>
            <p:nvPr/>
          </p:nvSpPr>
          <p:spPr>
            <a:xfrm flipH="1">
              <a:off x="3344527" y="2246885"/>
              <a:ext cx="262200" cy="825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grpSp>
          <p:nvGrpSpPr>
            <p:cNvPr id="5184" name="Google Shape;5184;p84"/>
            <p:cNvGrpSpPr/>
            <p:nvPr/>
          </p:nvGrpSpPr>
          <p:grpSpPr>
            <a:xfrm>
              <a:off x="3748438" y="1378608"/>
              <a:ext cx="2159202" cy="903971"/>
              <a:chOff x="1683525" y="2179850"/>
              <a:chExt cx="4519050" cy="2134525"/>
            </a:xfrm>
          </p:grpSpPr>
          <p:sp>
            <p:nvSpPr>
              <p:cNvPr id="5185" name="Google Shape;5185;p84"/>
              <p:cNvSpPr/>
              <p:nvPr/>
            </p:nvSpPr>
            <p:spPr>
              <a:xfrm>
                <a:off x="1683525" y="2179850"/>
                <a:ext cx="4519050" cy="53925"/>
              </a:xfrm>
              <a:custGeom>
                <a:avLst/>
                <a:gdLst/>
                <a:ahLst/>
                <a:cxnLst/>
                <a:rect l="l" t="t" r="r" b="b"/>
                <a:pathLst>
                  <a:path w="180762" h="2157" extrusionOk="0">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186" name="Google Shape;5186;p84"/>
              <p:cNvSpPr/>
              <p:nvPr/>
            </p:nvSpPr>
            <p:spPr>
              <a:xfrm>
                <a:off x="1683525" y="2595975"/>
                <a:ext cx="4519050" cy="53900"/>
              </a:xfrm>
              <a:custGeom>
                <a:avLst/>
                <a:gdLst/>
                <a:ahLst/>
                <a:cxnLst/>
                <a:rect l="l" t="t" r="r" b="b"/>
                <a:pathLst>
                  <a:path w="180762" h="2156" extrusionOk="0">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187" name="Google Shape;5187;p84"/>
              <p:cNvSpPr/>
              <p:nvPr/>
            </p:nvSpPr>
            <p:spPr>
              <a:xfrm>
                <a:off x="1683525" y="3012100"/>
                <a:ext cx="4519050" cy="53900"/>
              </a:xfrm>
              <a:custGeom>
                <a:avLst/>
                <a:gdLst/>
                <a:ahLst/>
                <a:cxnLst/>
                <a:rect l="l" t="t" r="r" b="b"/>
                <a:pathLst>
                  <a:path w="180762" h="2156" extrusionOk="0">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188" name="Google Shape;5188;p84"/>
              <p:cNvSpPr/>
              <p:nvPr/>
            </p:nvSpPr>
            <p:spPr>
              <a:xfrm>
                <a:off x="1683525" y="3428225"/>
                <a:ext cx="4519050" cy="53900"/>
              </a:xfrm>
              <a:custGeom>
                <a:avLst/>
                <a:gdLst/>
                <a:ahLst/>
                <a:cxnLst/>
                <a:rect l="l" t="t" r="r" b="b"/>
                <a:pathLst>
                  <a:path w="180762" h="2156" extrusionOk="0">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189" name="Google Shape;5189;p84"/>
              <p:cNvSpPr/>
              <p:nvPr/>
            </p:nvSpPr>
            <p:spPr>
              <a:xfrm>
                <a:off x="1683525" y="3844350"/>
                <a:ext cx="4519050" cy="53900"/>
              </a:xfrm>
              <a:custGeom>
                <a:avLst/>
                <a:gdLst/>
                <a:ahLst/>
                <a:cxnLst/>
                <a:rect l="l" t="t" r="r" b="b"/>
                <a:pathLst>
                  <a:path w="180762" h="2156" extrusionOk="0">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190" name="Google Shape;5190;p84"/>
              <p:cNvSpPr/>
              <p:nvPr/>
            </p:nvSpPr>
            <p:spPr>
              <a:xfrm>
                <a:off x="1683525" y="4260475"/>
                <a:ext cx="4519050" cy="53900"/>
              </a:xfrm>
              <a:custGeom>
                <a:avLst/>
                <a:gdLst/>
                <a:ahLst/>
                <a:cxnLst/>
                <a:rect l="l" t="t" r="r" b="b"/>
                <a:pathLst>
                  <a:path w="180762" h="2156" extrusionOk="0">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191" name="Google Shape;5191;p84"/>
              <p:cNvSpPr/>
              <p:nvPr/>
            </p:nvSpPr>
            <p:spPr>
              <a:xfrm>
                <a:off x="1683525" y="2179850"/>
                <a:ext cx="921275" cy="53925"/>
              </a:xfrm>
              <a:custGeom>
                <a:avLst/>
                <a:gdLst/>
                <a:ahLst/>
                <a:cxnLst/>
                <a:rect l="l" t="t" r="r" b="b"/>
                <a:pathLst>
                  <a:path w="36851" h="2157" extrusionOk="0">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192" name="Google Shape;5192;p84"/>
              <p:cNvSpPr/>
              <p:nvPr/>
            </p:nvSpPr>
            <p:spPr>
              <a:xfrm>
                <a:off x="2166625" y="2595975"/>
                <a:ext cx="2036900" cy="53900"/>
              </a:xfrm>
              <a:custGeom>
                <a:avLst/>
                <a:gdLst/>
                <a:ahLst/>
                <a:cxnLst/>
                <a:rect l="l" t="t" r="r" b="b"/>
                <a:pathLst>
                  <a:path w="81476" h="2156" extrusionOk="0">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193" name="Google Shape;5193;p84"/>
              <p:cNvSpPr/>
              <p:nvPr/>
            </p:nvSpPr>
            <p:spPr>
              <a:xfrm>
                <a:off x="2808675" y="3012100"/>
                <a:ext cx="1082000" cy="53900"/>
              </a:xfrm>
              <a:custGeom>
                <a:avLst/>
                <a:gdLst/>
                <a:ahLst/>
                <a:cxnLst/>
                <a:rect l="l" t="t" r="r" b="b"/>
                <a:pathLst>
                  <a:path w="43280" h="2156" extrusionOk="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194" name="Google Shape;5194;p84"/>
              <p:cNvSpPr/>
              <p:nvPr/>
            </p:nvSpPr>
            <p:spPr>
              <a:xfrm>
                <a:off x="2942925" y="3428225"/>
                <a:ext cx="2044925" cy="53900"/>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195" name="Google Shape;5195;p84"/>
              <p:cNvSpPr/>
              <p:nvPr/>
            </p:nvSpPr>
            <p:spPr>
              <a:xfrm>
                <a:off x="3933825" y="3844350"/>
                <a:ext cx="1650825" cy="53900"/>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196" name="Google Shape;5196;p84"/>
              <p:cNvSpPr/>
              <p:nvPr/>
            </p:nvSpPr>
            <p:spPr>
              <a:xfrm>
                <a:off x="5058950" y="4260775"/>
                <a:ext cx="1143625" cy="53600"/>
              </a:xfrm>
              <a:custGeom>
                <a:avLst/>
                <a:gdLst/>
                <a:ahLst/>
                <a:cxnLst/>
                <a:rect l="l" t="t" r="r" b="b"/>
                <a:pathLst>
                  <a:path w="45745" h="2144" extrusionOk="0">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grpSp>
      </p:grpSp>
      <p:graphicFrame>
        <p:nvGraphicFramePr>
          <p:cNvPr id="5197" name="Google Shape;5197;p84"/>
          <p:cNvGraphicFramePr/>
          <p:nvPr/>
        </p:nvGraphicFramePr>
        <p:xfrm>
          <a:off x="5935838" y="2130450"/>
          <a:ext cx="3000000" cy="3000000"/>
        </p:xfrm>
        <a:graphic>
          <a:graphicData uri="http://schemas.openxmlformats.org/drawingml/2006/table">
            <a:tbl>
              <a:tblPr>
                <a:noFill/>
                <a:tableStyleId>{1A03E5AF-DF27-41A2-8955-44FDC20A3A7C}</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0"/>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1"/>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E3E9ED"/>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869FB2"/>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2"/>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7994A9">
                        <a:alpha val="64709"/>
                      </a:srgbClr>
                    </a:solidFill>
                  </a:tcPr>
                </a:tc>
                <a:extLst>
                  <a:ext uri="{0D108BD9-81ED-4DB2-BD59-A6C34878D82A}">
                    <a16:rowId xmlns:a16="http://schemas.microsoft.com/office/drawing/2014/main" val="10003"/>
                  </a:ext>
                </a:extLst>
              </a:tr>
            </a:tbl>
          </a:graphicData>
        </a:graphic>
      </p:graphicFrame>
      <p:grpSp>
        <p:nvGrpSpPr>
          <p:cNvPr id="5198" name="Google Shape;5198;p84"/>
          <p:cNvGrpSpPr/>
          <p:nvPr/>
        </p:nvGrpSpPr>
        <p:grpSpPr>
          <a:xfrm>
            <a:off x="5913087" y="3189047"/>
            <a:ext cx="2519825" cy="1001454"/>
            <a:chOff x="1906114" y="789980"/>
            <a:chExt cx="1487676" cy="606868"/>
          </a:xfrm>
        </p:grpSpPr>
        <p:cxnSp>
          <p:nvCxnSpPr>
            <p:cNvPr id="5199" name="Google Shape;5199;p84"/>
            <p:cNvCxnSpPr/>
            <p:nvPr/>
          </p:nvCxnSpPr>
          <p:spPr>
            <a:xfrm rot="10800000">
              <a:off x="2109981" y="1180903"/>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5200" name="Google Shape;5200;p84"/>
            <p:cNvCxnSpPr/>
            <p:nvPr/>
          </p:nvCxnSpPr>
          <p:spPr>
            <a:xfrm rot="10800000">
              <a:off x="2109981" y="985080"/>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5201" name="Google Shape;5201;p84"/>
            <p:cNvCxnSpPr/>
            <p:nvPr/>
          </p:nvCxnSpPr>
          <p:spPr>
            <a:xfrm rot="10800000">
              <a:off x="2109981" y="1376729"/>
              <a:ext cx="1280400" cy="0"/>
            </a:xfrm>
            <a:prstGeom prst="straightConnector1">
              <a:avLst/>
            </a:prstGeom>
            <a:noFill/>
            <a:ln w="9525" cap="flat" cmpd="sng">
              <a:solidFill>
                <a:srgbClr val="B3C3CE"/>
              </a:solidFill>
              <a:prstDash val="solid"/>
              <a:round/>
              <a:headEnd type="none" w="med" len="med"/>
              <a:tailEnd type="none" w="med" len="med"/>
            </a:ln>
          </p:spPr>
        </p:cxnSp>
        <p:sp>
          <p:nvSpPr>
            <p:cNvPr id="5202" name="Google Shape;5202;p84"/>
            <p:cNvSpPr txBox="1"/>
            <p:nvPr/>
          </p:nvSpPr>
          <p:spPr>
            <a:xfrm flipH="1">
              <a:off x="210971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JANUARY</a:t>
              </a:r>
              <a:endParaRPr sz="300">
                <a:solidFill>
                  <a:srgbClr val="E3E9ED"/>
                </a:solidFill>
              </a:endParaRPr>
            </a:p>
          </p:txBody>
        </p:sp>
        <p:sp>
          <p:nvSpPr>
            <p:cNvPr id="5203" name="Google Shape;5203;p84"/>
            <p:cNvSpPr txBox="1"/>
            <p:nvPr/>
          </p:nvSpPr>
          <p:spPr>
            <a:xfrm flipH="1">
              <a:off x="2434275" y="789980"/>
              <a:ext cx="2892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FEBRUARY</a:t>
              </a:r>
              <a:endParaRPr sz="300">
                <a:solidFill>
                  <a:srgbClr val="E3E9ED"/>
                </a:solidFill>
              </a:endParaRPr>
            </a:p>
          </p:txBody>
        </p:sp>
        <p:sp>
          <p:nvSpPr>
            <p:cNvPr id="5204" name="Google Shape;5204;p84"/>
            <p:cNvSpPr txBox="1"/>
            <p:nvPr/>
          </p:nvSpPr>
          <p:spPr>
            <a:xfrm flipH="1">
              <a:off x="2781049"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MARCH</a:t>
              </a:r>
              <a:endParaRPr sz="300">
                <a:solidFill>
                  <a:srgbClr val="E3E9ED"/>
                </a:solidFill>
              </a:endParaRPr>
            </a:p>
          </p:txBody>
        </p:sp>
        <p:sp>
          <p:nvSpPr>
            <p:cNvPr id="5205" name="Google Shape;5205;p84"/>
            <p:cNvSpPr txBox="1"/>
            <p:nvPr/>
          </p:nvSpPr>
          <p:spPr>
            <a:xfrm flipH="1">
              <a:off x="311269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APRIL</a:t>
              </a:r>
              <a:endParaRPr sz="300">
                <a:solidFill>
                  <a:srgbClr val="E3E9ED"/>
                </a:solidFill>
              </a:endParaRPr>
            </a:p>
          </p:txBody>
        </p:sp>
        <p:sp>
          <p:nvSpPr>
            <p:cNvPr id="5206" name="Google Shape;5206;p84"/>
            <p:cNvSpPr/>
            <p:nvPr/>
          </p:nvSpPr>
          <p:spPr>
            <a:xfrm>
              <a:off x="2105681" y="964326"/>
              <a:ext cx="2892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7" name="Google Shape;5207;p84"/>
            <p:cNvSpPr/>
            <p:nvPr/>
          </p:nvSpPr>
          <p:spPr>
            <a:xfrm>
              <a:off x="2109515" y="1159286"/>
              <a:ext cx="280200" cy="42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8" name="Google Shape;5208;p84"/>
            <p:cNvSpPr/>
            <p:nvPr/>
          </p:nvSpPr>
          <p:spPr>
            <a:xfrm>
              <a:off x="2753389" y="1353677"/>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9" name="Google Shape;5209;p84"/>
            <p:cNvSpPr/>
            <p:nvPr/>
          </p:nvSpPr>
          <p:spPr>
            <a:xfrm>
              <a:off x="2105681" y="1159287"/>
              <a:ext cx="2892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0" name="Google Shape;5210;p84"/>
            <p:cNvSpPr/>
            <p:nvPr/>
          </p:nvSpPr>
          <p:spPr>
            <a:xfrm>
              <a:off x="2412005" y="1354248"/>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1" name="Google Shape;5211;p84"/>
            <p:cNvSpPr/>
            <p:nvPr/>
          </p:nvSpPr>
          <p:spPr>
            <a:xfrm>
              <a:off x="2410087"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2" name="Google Shape;5212;p84"/>
            <p:cNvSpPr txBox="1"/>
            <p:nvPr/>
          </p:nvSpPr>
          <p:spPr>
            <a:xfrm flipH="1">
              <a:off x="1906114" y="918164"/>
              <a:ext cx="203400" cy="106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1600"/>
                </a:spcAft>
                <a:buNone/>
              </a:pPr>
              <a:r>
                <a:rPr lang="en" sz="300">
                  <a:solidFill>
                    <a:srgbClr val="E3E9ED"/>
                  </a:solidFill>
                </a:rPr>
                <a:t>PHASE 1</a:t>
              </a:r>
              <a:endParaRPr sz="300">
                <a:solidFill>
                  <a:srgbClr val="E3E9ED"/>
                </a:solidFill>
              </a:endParaRPr>
            </a:p>
          </p:txBody>
        </p:sp>
        <p:sp>
          <p:nvSpPr>
            <p:cNvPr id="5213" name="Google Shape;5213;p84"/>
            <p:cNvSpPr txBox="1"/>
            <p:nvPr/>
          </p:nvSpPr>
          <p:spPr>
            <a:xfrm flipH="1">
              <a:off x="1919618" y="1113390"/>
              <a:ext cx="1899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1</a:t>
              </a:r>
              <a:endParaRPr sz="300">
                <a:solidFill>
                  <a:srgbClr val="E3E9ED"/>
                </a:solidFill>
              </a:endParaRPr>
            </a:p>
          </p:txBody>
        </p:sp>
        <p:sp>
          <p:nvSpPr>
            <p:cNvPr id="5214" name="Google Shape;5214;p84"/>
            <p:cNvSpPr txBox="1"/>
            <p:nvPr/>
          </p:nvSpPr>
          <p:spPr>
            <a:xfrm flipH="1">
              <a:off x="1906118" y="1304527"/>
              <a:ext cx="2034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2</a:t>
              </a:r>
              <a:endParaRPr sz="300">
                <a:solidFill>
                  <a:srgbClr val="E3E9ED"/>
                </a:solidFill>
              </a:endParaRPr>
            </a:p>
          </p:txBody>
        </p:sp>
        <p:sp>
          <p:nvSpPr>
            <p:cNvPr id="5215" name="Google Shape;5215;p84"/>
            <p:cNvSpPr/>
            <p:nvPr/>
          </p:nvSpPr>
          <p:spPr>
            <a:xfrm>
              <a:off x="2750975"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16" name="Google Shape;5216;p84"/>
          <p:cNvGrpSpPr/>
          <p:nvPr/>
        </p:nvGrpSpPr>
        <p:grpSpPr>
          <a:xfrm>
            <a:off x="712562" y="998005"/>
            <a:ext cx="2394370" cy="976502"/>
            <a:chOff x="749309" y="1112739"/>
            <a:chExt cx="2371603" cy="976502"/>
          </a:xfrm>
        </p:grpSpPr>
        <p:sp>
          <p:nvSpPr>
            <p:cNvPr id="5217" name="Google Shape;5217;p84"/>
            <p:cNvSpPr/>
            <p:nvPr/>
          </p:nvSpPr>
          <p:spPr>
            <a:xfrm>
              <a:off x="1092126"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8" name="Google Shape;5218;p84"/>
            <p:cNvSpPr/>
            <p:nvPr/>
          </p:nvSpPr>
          <p:spPr>
            <a:xfrm>
              <a:off x="1434943"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9" name="Google Shape;5219;p84"/>
            <p:cNvSpPr/>
            <p:nvPr/>
          </p:nvSpPr>
          <p:spPr>
            <a:xfrm>
              <a:off x="1777760"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0" name="Google Shape;5220;p84"/>
            <p:cNvSpPr/>
            <p:nvPr/>
          </p:nvSpPr>
          <p:spPr>
            <a:xfrm>
              <a:off x="2120578"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1" name="Google Shape;5221;p84"/>
            <p:cNvSpPr/>
            <p:nvPr/>
          </p:nvSpPr>
          <p:spPr>
            <a:xfrm>
              <a:off x="2463395"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2" name="Google Shape;5222;p84"/>
            <p:cNvSpPr/>
            <p:nvPr/>
          </p:nvSpPr>
          <p:spPr>
            <a:xfrm>
              <a:off x="2806212"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3" name="Google Shape;5223;p84"/>
            <p:cNvSpPr/>
            <p:nvPr/>
          </p:nvSpPr>
          <p:spPr>
            <a:xfrm>
              <a:off x="749309" y="136229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4" name="Google Shape;5224;p84"/>
            <p:cNvSpPr/>
            <p:nvPr/>
          </p:nvSpPr>
          <p:spPr>
            <a:xfrm>
              <a:off x="1092126"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5" name="Google Shape;5225;p84"/>
            <p:cNvSpPr/>
            <p:nvPr/>
          </p:nvSpPr>
          <p:spPr>
            <a:xfrm>
              <a:off x="1434943"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6" name="Google Shape;5226;p84"/>
            <p:cNvSpPr/>
            <p:nvPr/>
          </p:nvSpPr>
          <p:spPr>
            <a:xfrm>
              <a:off x="1777760"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7" name="Google Shape;5227;p84"/>
            <p:cNvSpPr/>
            <p:nvPr/>
          </p:nvSpPr>
          <p:spPr>
            <a:xfrm>
              <a:off x="2120578"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8" name="Google Shape;5228;p84"/>
            <p:cNvSpPr/>
            <p:nvPr/>
          </p:nvSpPr>
          <p:spPr>
            <a:xfrm>
              <a:off x="2463395"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9" name="Google Shape;5229;p84"/>
            <p:cNvSpPr/>
            <p:nvPr/>
          </p:nvSpPr>
          <p:spPr>
            <a:xfrm>
              <a:off x="2806212"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0" name="Google Shape;5230;p84"/>
            <p:cNvSpPr/>
            <p:nvPr/>
          </p:nvSpPr>
          <p:spPr>
            <a:xfrm>
              <a:off x="749309" y="161184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1" name="Google Shape;5231;p84"/>
            <p:cNvSpPr/>
            <p:nvPr/>
          </p:nvSpPr>
          <p:spPr>
            <a:xfrm>
              <a:off x="1092126"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2" name="Google Shape;5232;p84"/>
            <p:cNvSpPr/>
            <p:nvPr/>
          </p:nvSpPr>
          <p:spPr>
            <a:xfrm>
              <a:off x="1434943"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3" name="Google Shape;5233;p84"/>
            <p:cNvSpPr/>
            <p:nvPr/>
          </p:nvSpPr>
          <p:spPr>
            <a:xfrm>
              <a:off x="1777760"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4" name="Google Shape;5234;p84"/>
            <p:cNvSpPr/>
            <p:nvPr/>
          </p:nvSpPr>
          <p:spPr>
            <a:xfrm>
              <a:off x="2120578"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5" name="Google Shape;5235;p84"/>
            <p:cNvSpPr/>
            <p:nvPr/>
          </p:nvSpPr>
          <p:spPr>
            <a:xfrm>
              <a:off x="2463395"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6" name="Google Shape;5236;p84"/>
            <p:cNvSpPr/>
            <p:nvPr/>
          </p:nvSpPr>
          <p:spPr>
            <a:xfrm>
              <a:off x="2806212"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7" name="Google Shape;5237;p84"/>
            <p:cNvSpPr/>
            <p:nvPr/>
          </p:nvSpPr>
          <p:spPr>
            <a:xfrm>
              <a:off x="749309" y="186140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8" name="Google Shape;5238;p84"/>
            <p:cNvSpPr/>
            <p:nvPr/>
          </p:nvSpPr>
          <p:spPr>
            <a:xfrm>
              <a:off x="1092126"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9" name="Google Shape;5239;p84"/>
            <p:cNvSpPr/>
            <p:nvPr/>
          </p:nvSpPr>
          <p:spPr>
            <a:xfrm>
              <a:off x="1434943"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0" name="Google Shape;5240;p84"/>
            <p:cNvSpPr/>
            <p:nvPr/>
          </p:nvSpPr>
          <p:spPr>
            <a:xfrm>
              <a:off x="1777760"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1" name="Google Shape;5241;p84"/>
            <p:cNvSpPr/>
            <p:nvPr/>
          </p:nvSpPr>
          <p:spPr>
            <a:xfrm>
              <a:off x="2120578"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2" name="Google Shape;5242;p84"/>
            <p:cNvSpPr/>
            <p:nvPr/>
          </p:nvSpPr>
          <p:spPr>
            <a:xfrm>
              <a:off x="2463395"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3" name="Google Shape;5243;p84"/>
            <p:cNvSpPr/>
            <p:nvPr/>
          </p:nvSpPr>
          <p:spPr>
            <a:xfrm>
              <a:off x="2806212"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4" name="Google Shape;5244;p84"/>
            <p:cNvSpPr/>
            <p:nvPr/>
          </p:nvSpPr>
          <p:spPr>
            <a:xfrm>
              <a:off x="749309" y="111273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5" name="Google Shape;5245;p84"/>
            <p:cNvSpPr/>
            <p:nvPr/>
          </p:nvSpPr>
          <p:spPr>
            <a:xfrm>
              <a:off x="1434877" y="1258345"/>
              <a:ext cx="16857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6" name="Google Shape;5246;p84"/>
            <p:cNvSpPr/>
            <p:nvPr/>
          </p:nvSpPr>
          <p:spPr>
            <a:xfrm>
              <a:off x="1777683" y="2010641"/>
              <a:ext cx="10002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7" name="Google Shape;5247;p84"/>
            <p:cNvSpPr/>
            <p:nvPr/>
          </p:nvSpPr>
          <p:spPr>
            <a:xfrm>
              <a:off x="1092070"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8" name="Google Shape;5248;p84"/>
            <p:cNvSpPr/>
            <p:nvPr/>
          </p:nvSpPr>
          <p:spPr>
            <a:xfrm>
              <a:off x="2463277"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5249" name="Google Shape;5249;p84"/>
          <p:cNvGraphicFramePr/>
          <p:nvPr/>
        </p:nvGraphicFramePr>
        <p:xfrm>
          <a:off x="5935863" y="996300"/>
          <a:ext cx="3000000" cy="3000000"/>
        </p:xfrm>
        <a:graphic>
          <a:graphicData uri="http://schemas.openxmlformats.org/drawingml/2006/table">
            <a:tbl>
              <a:tblPr>
                <a:noFill/>
                <a:tableStyleId>{1A03E5AF-DF27-41A2-8955-44FDC20A3A7C}</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extLst>
                  <a:ext uri="{0D108BD9-81ED-4DB2-BD59-A6C34878D82A}">
                    <a16:rowId xmlns:a16="http://schemas.microsoft.com/office/drawing/2014/main" val="10000"/>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2"/>
                  </a:ext>
                </a:extLst>
              </a:tr>
            </a:tbl>
          </a:graphicData>
        </a:graphic>
      </p:graphicFrame>
      <p:graphicFrame>
        <p:nvGraphicFramePr>
          <p:cNvPr id="5250" name="Google Shape;5250;p84"/>
          <p:cNvGraphicFramePr/>
          <p:nvPr/>
        </p:nvGraphicFramePr>
        <p:xfrm>
          <a:off x="3342575" y="2130450"/>
          <a:ext cx="3000000" cy="3000000"/>
        </p:xfrm>
        <a:graphic>
          <a:graphicData uri="http://schemas.openxmlformats.org/drawingml/2006/table">
            <a:tbl>
              <a:tblPr>
                <a:noFill/>
                <a:tableStyleId>{1A03E5AF-DF27-41A2-8955-44FDC20A3A7C}</a:tableStyleId>
              </a:tblPr>
              <a:tblGrid>
                <a:gridCol w="590850">
                  <a:extLst>
                    <a:ext uri="{9D8B030D-6E8A-4147-A177-3AD203B41FA5}">
                      <a16:colId xmlns:a16="http://schemas.microsoft.com/office/drawing/2014/main" val="20000"/>
                    </a:ext>
                  </a:extLst>
                </a:gridCol>
                <a:gridCol w="590850">
                  <a:extLst>
                    <a:ext uri="{9D8B030D-6E8A-4147-A177-3AD203B41FA5}">
                      <a16:colId xmlns:a16="http://schemas.microsoft.com/office/drawing/2014/main" val="20001"/>
                    </a:ext>
                  </a:extLst>
                </a:gridCol>
                <a:gridCol w="590850">
                  <a:extLst>
                    <a:ext uri="{9D8B030D-6E8A-4147-A177-3AD203B41FA5}">
                      <a16:colId xmlns:a16="http://schemas.microsoft.com/office/drawing/2014/main" val="20002"/>
                    </a:ext>
                  </a:extLst>
                </a:gridCol>
                <a:gridCol w="590850">
                  <a:extLst>
                    <a:ext uri="{9D8B030D-6E8A-4147-A177-3AD203B41FA5}">
                      <a16:colId xmlns:a16="http://schemas.microsoft.com/office/drawing/2014/main" val="20003"/>
                    </a:ext>
                  </a:extLst>
                </a:gridCol>
              </a:tblGrid>
              <a:tr h="289525">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5251" name="Google Shape;5251;p84"/>
          <p:cNvGrpSpPr/>
          <p:nvPr/>
        </p:nvGrpSpPr>
        <p:grpSpPr>
          <a:xfrm>
            <a:off x="4086504" y="2517093"/>
            <a:ext cx="1517436" cy="74460"/>
            <a:chOff x="3980086" y="2804397"/>
            <a:chExt cx="1227600" cy="66900"/>
          </a:xfrm>
        </p:grpSpPr>
        <p:sp>
          <p:nvSpPr>
            <p:cNvPr id="5252" name="Google Shape;5252;p84"/>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3" name="Google Shape;5253;p84"/>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4" name="Google Shape;5254;p84"/>
          <p:cNvGrpSpPr/>
          <p:nvPr/>
        </p:nvGrpSpPr>
        <p:grpSpPr>
          <a:xfrm>
            <a:off x="4711569" y="2809680"/>
            <a:ext cx="892956" cy="74460"/>
            <a:chOff x="3980086" y="2804397"/>
            <a:chExt cx="1227600" cy="66900"/>
          </a:xfrm>
        </p:grpSpPr>
        <p:sp>
          <p:nvSpPr>
            <p:cNvPr id="5255" name="Google Shape;5255;p84"/>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6" name="Google Shape;5256;p84"/>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7" name="Google Shape;5257;p84"/>
          <p:cNvGrpSpPr/>
          <p:nvPr/>
        </p:nvGrpSpPr>
        <p:grpSpPr>
          <a:xfrm>
            <a:off x="3344661" y="3168563"/>
            <a:ext cx="2363244" cy="1005943"/>
            <a:chOff x="3358415" y="3361302"/>
            <a:chExt cx="2363244" cy="1024695"/>
          </a:xfrm>
        </p:grpSpPr>
        <p:grpSp>
          <p:nvGrpSpPr>
            <p:cNvPr id="5258" name="Google Shape;5258;p84"/>
            <p:cNvGrpSpPr/>
            <p:nvPr/>
          </p:nvGrpSpPr>
          <p:grpSpPr>
            <a:xfrm>
              <a:off x="3358415" y="3361302"/>
              <a:ext cx="441300" cy="1024695"/>
              <a:chOff x="3358415" y="3361302"/>
              <a:chExt cx="441300" cy="1024695"/>
            </a:xfrm>
          </p:grpSpPr>
          <p:sp>
            <p:nvSpPr>
              <p:cNvPr id="5259" name="Google Shape;5259;p84"/>
              <p:cNvSpPr/>
              <p:nvPr/>
            </p:nvSpPr>
            <p:spPr>
              <a:xfrm>
                <a:off x="3358415"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0" name="Google Shape;5260;p84"/>
              <p:cNvSpPr/>
              <p:nvPr/>
            </p:nvSpPr>
            <p:spPr>
              <a:xfrm>
                <a:off x="3358415"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1" name="Google Shape;5261;p84"/>
              <p:cNvSpPr/>
              <p:nvPr/>
            </p:nvSpPr>
            <p:spPr>
              <a:xfrm>
                <a:off x="3358415"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2" name="Google Shape;5262;p84"/>
              <p:cNvSpPr/>
              <p:nvPr/>
            </p:nvSpPr>
            <p:spPr>
              <a:xfrm>
                <a:off x="3358415"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3" name="Google Shape;5263;p84"/>
              <p:cNvSpPr/>
              <p:nvPr/>
            </p:nvSpPr>
            <p:spPr>
              <a:xfrm>
                <a:off x="3358415"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4" name="Google Shape;5264;p84"/>
              <p:cNvSpPr/>
              <p:nvPr/>
            </p:nvSpPr>
            <p:spPr>
              <a:xfrm>
                <a:off x="3358415"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65" name="Google Shape;5265;p84"/>
            <p:cNvGrpSpPr/>
            <p:nvPr/>
          </p:nvGrpSpPr>
          <p:grpSpPr>
            <a:xfrm>
              <a:off x="3838901" y="3361302"/>
              <a:ext cx="441300" cy="1024695"/>
              <a:chOff x="3838901" y="3361302"/>
              <a:chExt cx="441300" cy="1024695"/>
            </a:xfrm>
          </p:grpSpPr>
          <p:sp>
            <p:nvSpPr>
              <p:cNvPr id="5266" name="Google Shape;5266;p84"/>
              <p:cNvSpPr/>
              <p:nvPr/>
            </p:nvSpPr>
            <p:spPr>
              <a:xfrm>
                <a:off x="3838901"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7" name="Google Shape;5267;p84"/>
              <p:cNvSpPr/>
              <p:nvPr/>
            </p:nvSpPr>
            <p:spPr>
              <a:xfrm>
                <a:off x="3838901"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8" name="Google Shape;5268;p84"/>
              <p:cNvSpPr/>
              <p:nvPr/>
            </p:nvSpPr>
            <p:spPr>
              <a:xfrm>
                <a:off x="3838901"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9" name="Google Shape;5269;p84"/>
              <p:cNvSpPr/>
              <p:nvPr/>
            </p:nvSpPr>
            <p:spPr>
              <a:xfrm>
                <a:off x="3838901"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0" name="Google Shape;5270;p84"/>
              <p:cNvSpPr/>
              <p:nvPr/>
            </p:nvSpPr>
            <p:spPr>
              <a:xfrm>
                <a:off x="3838901"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1" name="Google Shape;5271;p84"/>
              <p:cNvSpPr/>
              <p:nvPr/>
            </p:nvSpPr>
            <p:spPr>
              <a:xfrm>
                <a:off x="3838901"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72" name="Google Shape;5272;p84"/>
            <p:cNvGrpSpPr/>
            <p:nvPr/>
          </p:nvGrpSpPr>
          <p:grpSpPr>
            <a:xfrm>
              <a:off x="4319387" y="3361302"/>
              <a:ext cx="441300" cy="1024695"/>
              <a:chOff x="4319387" y="3361302"/>
              <a:chExt cx="441300" cy="1024695"/>
            </a:xfrm>
          </p:grpSpPr>
          <p:sp>
            <p:nvSpPr>
              <p:cNvPr id="5273" name="Google Shape;5273;p84"/>
              <p:cNvSpPr/>
              <p:nvPr/>
            </p:nvSpPr>
            <p:spPr>
              <a:xfrm>
                <a:off x="4319387"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4" name="Google Shape;5274;p84"/>
              <p:cNvSpPr/>
              <p:nvPr/>
            </p:nvSpPr>
            <p:spPr>
              <a:xfrm>
                <a:off x="4319387"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5" name="Google Shape;5275;p84"/>
              <p:cNvSpPr/>
              <p:nvPr/>
            </p:nvSpPr>
            <p:spPr>
              <a:xfrm>
                <a:off x="4319387"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6" name="Google Shape;5276;p84"/>
              <p:cNvSpPr/>
              <p:nvPr/>
            </p:nvSpPr>
            <p:spPr>
              <a:xfrm>
                <a:off x="4319387"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7" name="Google Shape;5277;p84"/>
              <p:cNvSpPr/>
              <p:nvPr/>
            </p:nvSpPr>
            <p:spPr>
              <a:xfrm>
                <a:off x="4319387"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8" name="Google Shape;5278;p84"/>
              <p:cNvSpPr/>
              <p:nvPr/>
            </p:nvSpPr>
            <p:spPr>
              <a:xfrm>
                <a:off x="4319387"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79" name="Google Shape;5279;p84"/>
            <p:cNvGrpSpPr/>
            <p:nvPr/>
          </p:nvGrpSpPr>
          <p:grpSpPr>
            <a:xfrm>
              <a:off x="4799873" y="3361302"/>
              <a:ext cx="441300" cy="1024695"/>
              <a:chOff x="4799873" y="3361302"/>
              <a:chExt cx="441300" cy="1024695"/>
            </a:xfrm>
          </p:grpSpPr>
          <p:sp>
            <p:nvSpPr>
              <p:cNvPr id="5280" name="Google Shape;5280;p84"/>
              <p:cNvSpPr/>
              <p:nvPr/>
            </p:nvSpPr>
            <p:spPr>
              <a:xfrm>
                <a:off x="4799873"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1" name="Google Shape;5281;p84"/>
              <p:cNvSpPr/>
              <p:nvPr/>
            </p:nvSpPr>
            <p:spPr>
              <a:xfrm>
                <a:off x="4799873"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2" name="Google Shape;5282;p84"/>
              <p:cNvSpPr/>
              <p:nvPr/>
            </p:nvSpPr>
            <p:spPr>
              <a:xfrm>
                <a:off x="4799873"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3" name="Google Shape;5283;p84"/>
              <p:cNvSpPr/>
              <p:nvPr/>
            </p:nvSpPr>
            <p:spPr>
              <a:xfrm>
                <a:off x="4799873"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4" name="Google Shape;5284;p84"/>
              <p:cNvSpPr/>
              <p:nvPr/>
            </p:nvSpPr>
            <p:spPr>
              <a:xfrm>
                <a:off x="4799873"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5" name="Google Shape;5285;p84"/>
              <p:cNvSpPr/>
              <p:nvPr/>
            </p:nvSpPr>
            <p:spPr>
              <a:xfrm>
                <a:off x="4799873"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6" name="Google Shape;5286;p84"/>
            <p:cNvGrpSpPr/>
            <p:nvPr/>
          </p:nvGrpSpPr>
          <p:grpSpPr>
            <a:xfrm>
              <a:off x="5280360" y="3361302"/>
              <a:ext cx="441300" cy="1024695"/>
              <a:chOff x="5280360" y="3361302"/>
              <a:chExt cx="441300" cy="1024695"/>
            </a:xfrm>
          </p:grpSpPr>
          <p:sp>
            <p:nvSpPr>
              <p:cNvPr id="5287" name="Google Shape;5287;p84"/>
              <p:cNvSpPr/>
              <p:nvPr/>
            </p:nvSpPr>
            <p:spPr>
              <a:xfrm>
                <a:off x="5280360"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8" name="Google Shape;5288;p84"/>
              <p:cNvSpPr/>
              <p:nvPr/>
            </p:nvSpPr>
            <p:spPr>
              <a:xfrm>
                <a:off x="5280360"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9" name="Google Shape;5289;p84"/>
              <p:cNvSpPr/>
              <p:nvPr/>
            </p:nvSpPr>
            <p:spPr>
              <a:xfrm>
                <a:off x="5280360"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0" name="Google Shape;5290;p84"/>
              <p:cNvSpPr/>
              <p:nvPr/>
            </p:nvSpPr>
            <p:spPr>
              <a:xfrm>
                <a:off x="5280360"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1" name="Google Shape;5291;p84"/>
              <p:cNvSpPr/>
              <p:nvPr/>
            </p:nvSpPr>
            <p:spPr>
              <a:xfrm>
                <a:off x="5280360"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2" name="Google Shape;5292;p84"/>
              <p:cNvSpPr/>
              <p:nvPr/>
            </p:nvSpPr>
            <p:spPr>
              <a:xfrm>
                <a:off x="5280360"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5293" name="Google Shape;5293;p84"/>
          <p:cNvGraphicFramePr/>
          <p:nvPr/>
        </p:nvGraphicFramePr>
        <p:xfrm>
          <a:off x="711088" y="2130450"/>
          <a:ext cx="3000000" cy="3000000"/>
        </p:xfrm>
        <a:graphic>
          <a:graphicData uri="http://schemas.openxmlformats.org/drawingml/2006/table">
            <a:tbl>
              <a:tblPr>
                <a:noFill/>
                <a:tableStyleId>{1A03E5AF-DF27-41A2-8955-44FDC20A3A7C}</a:tableStyleId>
              </a:tblPr>
              <a:tblGrid>
                <a:gridCol w="600900">
                  <a:extLst>
                    <a:ext uri="{9D8B030D-6E8A-4147-A177-3AD203B41FA5}">
                      <a16:colId xmlns:a16="http://schemas.microsoft.com/office/drawing/2014/main" val="20000"/>
                    </a:ext>
                  </a:extLst>
                </a:gridCol>
                <a:gridCol w="600900">
                  <a:extLst>
                    <a:ext uri="{9D8B030D-6E8A-4147-A177-3AD203B41FA5}">
                      <a16:colId xmlns:a16="http://schemas.microsoft.com/office/drawing/2014/main" val="20001"/>
                    </a:ext>
                  </a:extLst>
                </a:gridCol>
                <a:gridCol w="600900">
                  <a:extLst>
                    <a:ext uri="{9D8B030D-6E8A-4147-A177-3AD203B41FA5}">
                      <a16:colId xmlns:a16="http://schemas.microsoft.com/office/drawing/2014/main" val="20002"/>
                    </a:ext>
                  </a:extLst>
                </a:gridCol>
                <a:gridCol w="600900">
                  <a:extLst>
                    <a:ext uri="{9D8B030D-6E8A-4147-A177-3AD203B41FA5}">
                      <a16:colId xmlns:a16="http://schemas.microsoft.com/office/drawing/2014/main" val="20003"/>
                    </a:ext>
                  </a:extLst>
                </a:gridCol>
              </a:tblGrid>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5294" name="Google Shape;5294;p84"/>
          <p:cNvGrpSpPr/>
          <p:nvPr/>
        </p:nvGrpSpPr>
        <p:grpSpPr>
          <a:xfrm>
            <a:off x="712613" y="3180175"/>
            <a:ext cx="2403614" cy="1005900"/>
            <a:chOff x="726450" y="3372825"/>
            <a:chExt cx="2403614" cy="1005900"/>
          </a:xfrm>
        </p:grpSpPr>
        <p:grpSp>
          <p:nvGrpSpPr>
            <p:cNvPr id="5295" name="Google Shape;5295;p84"/>
            <p:cNvGrpSpPr/>
            <p:nvPr/>
          </p:nvGrpSpPr>
          <p:grpSpPr>
            <a:xfrm>
              <a:off x="726450" y="3696000"/>
              <a:ext cx="2403614" cy="500898"/>
              <a:chOff x="726450" y="3696000"/>
              <a:chExt cx="2403614" cy="500898"/>
            </a:xfrm>
          </p:grpSpPr>
          <p:sp>
            <p:nvSpPr>
              <p:cNvPr id="5296" name="Google Shape;5296;p84"/>
              <p:cNvSpPr/>
              <p:nvPr/>
            </p:nvSpPr>
            <p:spPr>
              <a:xfrm>
                <a:off x="726450" y="3696000"/>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297" name="Google Shape;5297;p84"/>
              <p:cNvSpPr/>
              <p:nvPr/>
            </p:nvSpPr>
            <p:spPr>
              <a:xfrm>
                <a:off x="726464" y="4029798"/>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5298" name="Google Shape;5298;p84"/>
            <p:cNvGrpSpPr/>
            <p:nvPr/>
          </p:nvGrpSpPr>
          <p:grpSpPr>
            <a:xfrm>
              <a:off x="1348050" y="3372825"/>
              <a:ext cx="1720425" cy="1005900"/>
              <a:chOff x="1348050" y="3372825"/>
              <a:chExt cx="1720425" cy="1005900"/>
            </a:xfrm>
          </p:grpSpPr>
          <p:sp>
            <p:nvSpPr>
              <p:cNvPr id="5299" name="Google Shape;5299;p84"/>
              <p:cNvSpPr/>
              <p:nvPr/>
            </p:nvSpPr>
            <p:spPr>
              <a:xfrm>
                <a:off x="1348050"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300" name="Google Shape;5300;p84"/>
              <p:cNvSpPr/>
              <p:nvPr/>
            </p:nvSpPr>
            <p:spPr>
              <a:xfrm>
                <a:off x="1701356"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301" name="Google Shape;5301;p84"/>
              <p:cNvSpPr/>
              <p:nvPr/>
            </p:nvSpPr>
            <p:spPr>
              <a:xfrm>
                <a:off x="2054663"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302" name="Google Shape;5302;p84"/>
              <p:cNvSpPr/>
              <p:nvPr/>
            </p:nvSpPr>
            <p:spPr>
              <a:xfrm>
                <a:off x="2407969"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303" name="Google Shape;5303;p84"/>
              <p:cNvSpPr/>
              <p:nvPr/>
            </p:nvSpPr>
            <p:spPr>
              <a:xfrm>
                <a:off x="2761275"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5304" name="Google Shape;5304;p84"/>
            <p:cNvGrpSpPr/>
            <p:nvPr/>
          </p:nvGrpSpPr>
          <p:grpSpPr>
            <a:xfrm>
              <a:off x="1455707" y="3731058"/>
              <a:ext cx="1491150" cy="417657"/>
              <a:chOff x="1455707" y="3731058"/>
              <a:chExt cx="1491150" cy="417657"/>
            </a:xfrm>
          </p:grpSpPr>
          <p:grpSp>
            <p:nvGrpSpPr>
              <p:cNvPr id="5305" name="Google Shape;5305;p84"/>
              <p:cNvGrpSpPr/>
              <p:nvPr/>
            </p:nvGrpSpPr>
            <p:grpSpPr>
              <a:xfrm>
                <a:off x="1472938" y="3745828"/>
                <a:ext cx="72126" cy="53788"/>
                <a:chOff x="1472938" y="3745828"/>
                <a:chExt cx="72126" cy="53788"/>
              </a:xfrm>
            </p:grpSpPr>
            <p:sp>
              <p:nvSpPr>
                <p:cNvPr id="5306" name="Google Shape;5306;p84"/>
                <p:cNvSpPr/>
                <p:nvPr/>
              </p:nvSpPr>
              <p:spPr>
                <a:xfrm>
                  <a:off x="1472938"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7" name="Google Shape;5307;p84"/>
                <p:cNvSpPr/>
                <p:nvPr/>
              </p:nvSpPr>
              <p:spPr>
                <a:xfrm>
                  <a:off x="1490853"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8" name="Google Shape;5308;p84"/>
              <p:cNvGrpSpPr/>
              <p:nvPr/>
            </p:nvGrpSpPr>
            <p:grpSpPr>
              <a:xfrm>
                <a:off x="1819181" y="4089633"/>
                <a:ext cx="72126" cy="53788"/>
                <a:chOff x="1819181" y="4089633"/>
                <a:chExt cx="72126" cy="53788"/>
              </a:xfrm>
            </p:grpSpPr>
            <p:sp>
              <p:nvSpPr>
                <p:cNvPr id="5309" name="Google Shape;5309;p84"/>
                <p:cNvSpPr/>
                <p:nvPr/>
              </p:nvSpPr>
              <p:spPr>
                <a:xfrm>
                  <a:off x="181918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0" name="Google Shape;5310;p84"/>
                <p:cNvSpPr/>
                <p:nvPr/>
              </p:nvSpPr>
              <p:spPr>
                <a:xfrm>
                  <a:off x="183709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11" name="Google Shape;5311;p84"/>
              <p:cNvGrpSpPr/>
              <p:nvPr/>
            </p:nvGrpSpPr>
            <p:grpSpPr>
              <a:xfrm>
                <a:off x="1455707" y="4084171"/>
                <a:ext cx="64321" cy="64544"/>
                <a:chOff x="1455707" y="4084171"/>
                <a:chExt cx="64321" cy="64544"/>
              </a:xfrm>
            </p:grpSpPr>
            <p:sp>
              <p:nvSpPr>
                <p:cNvPr id="5312" name="Google Shape;5312;p84"/>
                <p:cNvSpPr/>
                <p:nvPr/>
              </p:nvSpPr>
              <p:spPr>
                <a:xfrm>
                  <a:off x="1478676" y="408440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3" name="Google Shape;5313;p84"/>
                <p:cNvSpPr/>
                <p:nvPr/>
              </p:nvSpPr>
              <p:spPr>
                <a:xfrm>
                  <a:off x="1455707" y="408417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14" name="Google Shape;5314;p84"/>
              <p:cNvGrpSpPr/>
              <p:nvPr/>
            </p:nvGrpSpPr>
            <p:grpSpPr>
              <a:xfrm>
                <a:off x="1818610" y="3731058"/>
                <a:ext cx="64321" cy="64544"/>
                <a:chOff x="1818610" y="3731058"/>
                <a:chExt cx="64321" cy="64544"/>
              </a:xfrm>
            </p:grpSpPr>
            <p:sp>
              <p:nvSpPr>
                <p:cNvPr id="5315" name="Google Shape;5315;p84"/>
                <p:cNvSpPr/>
                <p:nvPr/>
              </p:nvSpPr>
              <p:spPr>
                <a:xfrm>
                  <a:off x="184157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6" name="Google Shape;5316;p84"/>
                <p:cNvSpPr/>
                <p:nvPr/>
              </p:nvSpPr>
              <p:spPr>
                <a:xfrm>
                  <a:off x="181861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17" name="Google Shape;5317;p84"/>
              <p:cNvGrpSpPr/>
              <p:nvPr/>
            </p:nvGrpSpPr>
            <p:grpSpPr>
              <a:xfrm>
                <a:off x="2172491" y="4089633"/>
                <a:ext cx="72126" cy="53788"/>
                <a:chOff x="2172491" y="4089633"/>
                <a:chExt cx="72126" cy="53788"/>
              </a:xfrm>
            </p:grpSpPr>
            <p:sp>
              <p:nvSpPr>
                <p:cNvPr id="5318" name="Google Shape;5318;p84"/>
                <p:cNvSpPr/>
                <p:nvPr/>
              </p:nvSpPr>
              <p:spPr>
                <a:xfrm>
                  <a:off x="217249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9" name="Google Shape;5319;p84"/>
                <p:cNvSpPr/>
                <p:nvPr/>
              </p:nvSpPr>
              <p:spPr>
                <a:xfrm>
                  <a:off x="219040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0" name="Google Shape;5320;p84"/>
              <p:cNvGrpSpPr/>
              <p:nvPr/>
            </p:nvGrpSpPr>
            <p:grpSpPr>
              <a:xfrm>
                <a:off x="2171920" y="3731058"/>
                <a:ext cx="64321" cy="64544"/>
                <a:chOff x="2171920" y="3731058"/>
                <a:chExt cx="64321" cy="64544"/>
              </a:xfrm>
            </p:grpSpPr>
            <p:sp>
              <p:nvSpPr>
                <p:cNvPr id="5321" name="Google Shape;5321;p84"/>
                <p:cNvSpPr/>
                <p:nvPr/>
              </p:nvSpPr>
              <p:spPr>
                <a:xfrm>
                  <a:off x="219488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2" name="Google Shape;5322;p84"/>
                <p:cNvSpPr/>
                <p:nvPr/>
              </p:nvSpPr>
              <p:spPr>
                <a:xfrm>
                  <a:off x="217192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3" name="Google Shape;5323;p84"/>
              <p:cNvGrpSpPr/>
              <p:nvPr/>
            </p:nvGrpSpPr>
            <p:grpSpPr>
              <a:xfrm>
                <a:off x="2874730" y="3745828"/>
                <a:ext cx="72126" cy="53788"/>
                <a:chOff x="2874730" y="3745828"/>
                <a:chExt cx="72126" cy="53788"/>
              </a:xfrm>
            </p:grpSpPr>
            <p:sp>
              <p:nvSpPr>
                <p:cNvPr id="5324" name="Google Shape;5324;p84"/>
                <p:cNvSpPr/>
                <p:nvPr/>
              </p:nvSpPr>
              <p:spPr>
                <a:xfrm>
                  <a:off x="2874730"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5" name="Google Shape;5325;p84"/>
                <p:cNvSpPr/>
                <p:nvPr/>
              </p:nvSpPr>
              <p:spPr>
                <a:xfrm>
                  <a:off x="2892645"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6" name="Google Shape;5326;p84"/>
              <p:cNvGrpSpPr/>
              <p:nvPr/>
            </p:nvGrpSpPr>
            <p:grpSpPr>
              <a:xfrm>
                <a:off x="2878589" y="4081481"/>
                <a:ext cx="64321" cy="64544"/>
                <a:chOff x="2878589" y="4081481"/>
                <a:chExt cx="64321" cy="64544"/>
              </a:xfrm>
            </p:grpSpPr>
            <p:sp>
              <p:nvSpPr>
                <p:cNvPr id="5327" name="Google Shape;5327;p84"/>
                <p:cNvSpPr/>
                <p:nvPr/>
              </p:nvSpPr>
              <p:spPr>
                <a:xfrm>
                  <a:off x="2901559" y="408171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8" name="Google Shape;5328;p84"/>
                <p:cNvSpPr/>
                <p:nvPr/>
              </p:nvSpPr>
              <p:spPr>
                <a:xfrm>
                  <a:off x="2878589" y="408148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9" name="Google Shape;5329;p84"/>
              <p:cNvGrpSpPr/>
              <p:nvPr/>
            </p:nvGrpSpPr>
            <p:grpSpPr>
              <a:xfrm>
                <a:off x="2525796" y="4089633"/>
                <a:ext cx="72126" cy="53788"/>
                <a:chOff x="2525796" y="4089633"/>
                <a:chExt cx="72126" cy="53788"/>
              </a:xfrm>
            </p:grpSpPr>
            <p:sp>
              <p:nvSpPr>
                <p:cNvPr id="5330" name="Google Shape;5330;p84"/>
                <p:cNvSpPr/>
                <p:nvPr/>
              </p:nvSpPr>
              <p:spPr>
                <a:xfrm>
                  <a:off x="2525796"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1" name="Google Shape;5331;p84"/>
                <p:cNvSpPr/>
                <p:nvPr/>
              </p:nvSpPr>
              <p:spPr>
                <a:xfrm>
                  <a:off x="2543711"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32" name="Google Shape;5332;p84"/>
              <p:cNvGrpSpPr/>
              <p:nvPr/>
            </p:nvGrpSpPr>
            <p:grpSpPr>
              <a:xfrm>
                <a:off x="2525225" y="3731058"/>
                <a:ext cx="64321" cy="64544"/>
                <a:chOff x="2525225" y="3731058"/>
                <a:chExt cx="64321" cy="64544"/>
              </a:xfrm>
            </p:grpSpPr>
            <p:sp>
              <p:nvSpPr>
                <p:cNvPr id="5333" name="Google Shape;5333;p84"/>
                <p:cNvSpPr/>
                <p:nvPr/>
              </p:nvSpPr>
              <p:spPr>
                <a:xfrm>
                  <a:off x="2548194"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4" name="Google Shape;5334;p84"/>
                <p:cNvSpPr/>
                <p:nvPr/>
              </p:nvSpPr>
              <p:spPr>
                <a:xfrm>
                  <a:off x="2525225"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338"/>
        <p:cNvGrpSpPr/>
        <p:nvPr/>
      </p:nvGrpSpPr>
      <p:grpSpPr>
        <a:xfrm>
          <a:off x="0" y="0"/>
          <a:ext cx="0" cy="0"/>
          <a:chOff x="0" y="0"/>
          <a:chExt cx="0" cy="0"/>
        </a:xfrm>
      </p:grpSpPr>
      <p:grpSp>
        <p:nvGrpSpPr>
          <p:cNvPr id="5339" name="Google Shape;5339;p85"/>
          <p:cNvGrpSpPr/>
          <p:nvPr/>
        </p:nvGrpSpPr>
        <p:grpSpPr>
          <a:xfrm>
            <a:off x="716991" y="971306"/>
            <a:ext cx="845921" cy="690752"/>
            <a:chOff x="732428" y="1198513"/>
            <a:chExt cx="845921" cy="690752"/>
          </a:xfrm>
        </p:grpSpPr>
        <p:grpSp>
          <p:nvGrpSpPr>
            <p:cNvPr id="5340" name="Google Shape;5340;p85"/>
            <p:cNvGrpSpPr/>
            <p:nvPr/>
          </p:nvGrpSpPr>
          <p:grpSpPr>
            <a:xfrm>
              <a:off x="823030" y="1198513"/>
              <a:ext cx="755319" cy="690752"/>
              <a:chOff x="823030" y="1198513"/>
              <a:chExt cx="755319" cy="690752"/>
            </a:xfrm>
          </p:grpSpPr>
          <p:sp>
            <p:nvSpPr>
              <p:cNvPr id="5341" name="Google Shape;5341;p85"/>
              <p:cNvSpPr/>
              <p:nvPr/>
            </p:nvSpPr>
            <p:spPr>
              <a:xfrm>
                <a:off x="823030" y="1198513"/>
                <a:ext cx="755319" cy="690752"/>
              </a:xfrm>
              <a:custGeom>
                <a:avLst/>
                <a:gdLst/>
                <a:ahLst/>
                <a:cxnLst/>
                <a:rect l="l" t="t" r="r" b="b"/>
                <a:pathLst>
                  <a:path w="46769" h="42771" extrusionOk="0">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2" name="Google Shape;5342;p85"/>
              <p:cNvSpPr/>
              <p:nvPr/>
            </p:nvSpPr>
            <p:spPr>
              <a:xfrm>
                <a:off x="1470047" y="1217877"/>
                <a:ext cx="88760" cy="88744"/>
              </a:xfrm>
              <a:custGeom>
                <a:avLst/>
                <a:gdLst/>
                <a:ahLst/>
                <a:cxnLst/>
                <a:rect l="l" t="t" r="r" b="b"/>
                <a:pathLst>
                  <a:path w="5496" h="5495" extrusionOk="0">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43" name="Google Shape;5343;p85"/>
            <p:cNvGrpSpPr/>
            <p:nvPr/>
          </p:nvGrpSpPr>
          <p:grpSpPr>
            <a:xfrm>
              <a:off x="732428" y="1239937"/>
              <a:ext cx="739912" cy="607886"/>
              <a:chOff x="732428" y="1239937"/>
              <a:chExt cx="739912" cy="607886"/>
            </a:xfrm>
          </p:grpSpPr>
          <p:sp>
            <p:nvSpPr>
              <p:cNvPr id="5344" name="Google Shape;5344;p85"/>
              <p:cNvSpPr/>
              <p:nvPr/>
            </p:nvSpPr>
            <p:spPr>
              <a:xfrm>
                <a:off x="732428" y="1239937"/>
                <a:ext cx="739912" cy="607886"/>
              </a:xfrm>
              <a:custGeom>
                <a:avLst/>
                <a:gdLst/>
                <a:ahLst/>
                <a:cxnLst/>
                <a:rect l="l" t="t" r="r" b="b"/>
                <a:pathLst>
                  <a:path w="45815" h="37640" extrusionOk="0">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5" name="Google Shape;5345;p85"/>
              <p:cNvSpPr/>
              <p:nvPr/>
            </p:nvSpPr>
            <p:spPr>
              <a:xfrm>
                <a:off x="751614" y="1735807"/>
                <a:ext cx="88760" cy="88744"/>
              </a:xfrm>
              <a:custGeom>
                <a:avLst/>
                <a:gdLst/>
                <a:ahLst/>
                <a:cxnLst/>
                <a:rect l="l" t="t" r="r" b="b"/>
                <a:pathLst>
                  <a:path w="5496" h="5495" extrusionOk="0">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46" name="Google Shape;5346;p85"/>
            <p:cNvGrpSpPr/>
            <p:nvPr/>
          </p:nvGrpSpPr>
          <p:grpSpPr>
            <a:xfrm>
              <a:off x="732428" y="1277018"/>
              <a:ext cx="702832" cy="533758"/>
              <a:chOff x="732428" y="1277018"/>
              <a:chExt cx="702832" cy="533758"/>
            </a:xfrm>
          </p:grpSpPr>
          <p:sp>
            <p:nvSpPr>
              <p:cNvPr id="5347" name="Google Shape;5347;p85"/>
              <p:cNvSpPr/>
              <p:nvPr/>
            </p:nvSpPr>
            <p:spPr>
              <a:xfrm>
                <a:off x="732428" y="1277018"/>
                <a:ext cx="702832" cy="533758"/>
              </a:xfrm>
              <a:custGeom>
                <a:avLst/>
                <a:gdLst/>
                <a:ahLst/>
                <a:cxnLst/>
                <a:rect l="l" t="t" r="r" b="b"/>
                <a:pathLst>
                  <a:path w="43519" h="33050" extrusionOk="0">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8" name="Google Shape;5348;p85"/>
              <p:cNvSpPr/>
              <p:nvPr/>
            </p:nvSpPr>
            <p:spPr>
              <a:xfrm>
                <a:off x="751695" y="1390407"/>
                <a:ext cx="88728" cy="88744"/>
              </a:xfrm>
              <a:custGeom>
                <a:avLst/>
                <a:gdLst/>
                <a:ahLst/>
                <a:cxnLst/>
                <a:rect l="l" t="t" r="r" b="b"/>
                <a:pathLst>
                  <a:path w="5494" h="5495" extrusionOk="0">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49" name="Google Shape;5349;p85"/>
            <p:cNvGrpSpPr/>
            <p:nvPr/>
          </p:nvGrpSpPr>
          <p:grpSpPr>
            <a:xfrm>
              <a:off x="931170" y="1306653"/>
              <a:ext cx="647179" cy="474455"/>
              <a:chOff x="931170" y="1306653"/>
              <a:chExt cx="647179" cy="474455"/>
            </a:xfrm>
          </p:grpSpPr>
          <p:sp>
            <p:nvSpPr>
              <p:cNvPr id="5350" name="Google Shape;5350;p85"/>
              <p:cNvSpPr/>
              <p:nvPr/>
            </p:nvSpPr>
            <p:spPr>
              <a:xfrm>
                <a:off x="931170" y="1306653"/>
                <a:ext cx="647179" cy="474455"/>
              </a:xfrm>
              <a:custGeom>
                <a:avLst/>
                <a:gdLst/>
                <a:ahLst/>
                <a:cxnLst/>
                <a:rect l="l" t="t" r="r" b="b"/>
                <a:pathLst>
                  <a:path w="40073" h="29378" extrusionOk="0">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1" name="Google Shape;5351;p85"/>
              <p:cNvSpPr/>
              <p:nvPr/>
            </p:nvSpPr>
            <p:spPr>
              <a:xfrm>
                <a:off x="1470047" y="1560806"/>
                <a:ext cx="88760" cy="88744"/>
              </a:xfrm>
              <a:custGeom>
                <a:avLst/>
                <a:gdLst/>
                <a:ahLst/>
                <a:cxnLst/>
                <a:rect l="l" t="t" r="r" b="b"/>
                <a:pathLst>
                  <a:path w="5496" h="5495" extrusionOk="0">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52" name="Google Shape;5352;p85"/>
            <p:cNvSpPr/>
            <p:nvPr/>
          </p:nvSpPr>
          <p:spPr>
            <a:xfrm>
              <a:off x="986565" y="1362064"/>
              <a:ext cx="363666" cy="363650"/>
            </a:xfrm>
            <a:custGeom>
              <a:avLst/>
              <a:gdLst/>
              <a:ahLst/>
              <a:cxnLst/>
              <a:rect l="l" t="t" r="r" b="b"/>
              <a:pathLst>
                <a:path w="22518" h="22517" extrusionOk="0">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3" name="Google Shape;5353;p85"/>
          <p:cNvGrpSpPr/>
          <p:nvPr/>
        </p:nvGrpSpPr>
        <p:grpSpPr>
          <a:xfrm>
            <a:off x="3948600" y="971313"/>
            <a:ext cx="634656" cy="699982"/>
            <a:chOff x="5985650" y="2860025"/>
            <a:chExt cx="1396075" cy="1539775"/>
          </a:xfrm>
        </p:grpSpPr>
        <p:sp>
          <p:nvSpPr>
            <p:cNvPr id="5354" name="Google Shape;5354;p85"/>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5" name="Google Shape;5355;p85"/>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6" name="Google Shape;5356;p85"/>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7" name="Google Shape;5357;p85"/>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8" name="Google Shape;5358;p85"/>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9" name="Google Shape;5359;p85"/>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0" name="Google Shape;5360;p85"/>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1" name="Google Shape;5361;p85"/>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2" name="Google Shape;5362;p85"/>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3" name="Google Shape;5363;p85"/>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4" name="Google Shape;5364;p85"/>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5" name="Google Shape;5365;p85"/>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6" name="Google Shape;5366;p85"/>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7" name="Google Shape;5367;p85"/>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8" name="Google Shape;5368;p85"/>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9" name="Google Shape;5369;p85"/>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0" name="Google Shape;5370;p85"/>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1" name="Google Shape;5371;p85"/>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2" name="Google Shape;5372;p85"/>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3" name="Google Shape;5373;p85"/>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4" name="Google Shape;5374;p85"/>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5" name="Google Shape;5375;p85"/>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6" name="Google Shape;5376;p85"/>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7" name="Google Shape;5377;p85"/>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8" name="Google Shape;5378;p85"/>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9" name="Google Shape;5379;p85"/>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0" name="Google Shape;5380;p85"/>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1" name="Google Shape;5381;p85"/>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2" name="Google Shape;5382;p85"/>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3" name="Google Shape;5383;p85"/>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4" name="Google Shape;5384;p85"/>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5" name="Google Shape;5385;p85"/>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6" name="Google Shape;5386;p85"/>
          <p:cNvGrpSpPr/>
          <p:nvPr/>
        </p:nvGrpSpPr>
        <p:grpSpPr>
          <a:xfrm>
            <a:off x="4704250" y="971306"/>
            <a:ext cx="725845" cy="699975"/>
            <a:chOff x="4249973" y="1201875"/>
            <a:chExt cx="1958568" cy="1888762"/>
          </a:xfrm>
        </p:grpSpPr>
        <p:sp>
          <p:nvSpPr>
            <p:cNvPr id="5387" name="Google Shape;5387;p85"/>
            <p:cNvSpPr/>
            <p:nvPr/>
          </p:nvSpPr>
          <p:spPr>
            <a:xfrm>
              <a:off x="4468527" y="1411932"/>
              <a:ext cx="1528500" cy="1452600"/>
            </a:xfrm>
            <a:prstGeom prst="pentagon">
              <a:avLst>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88" name="Google Shape;5388;p85"/>
            <p:cNvGrpSpPr/>
            <p:nvPr/>
          </p:nvGrpSpPr>
          <p:grpSpPr>
            <a:xfrm>
              <a:off x="5853086" y="1789142"/>
              <a:ext cx="355454" cy="1048099"/>
              <a:chOff x="5576108" y="2016725"/>
              <a:chExt cx="565200" cy="1666560"/>
            </a:xfrm>
          </p:grpSpPr>
          <p:sp>
            <p:nvSpPr>
              <p:cNvPr id="5389" name="Google Shape;5389;p85"/>
              <p:cNvSpPr/>
              <p:nvPr/>
            </p:nvSpPr>
            <p:spPr>
              <a:xfrm>
                <a:off x="5576108"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390" name="Google Shape;5390;p85"/>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1" name="Google Shape;5391;p85"/>
            <p:cNvGrpSpPr/>
            <p:nvPr/>
          </p:nvGrpSpPr>
          <p:grpSpPr>
            <a:xfrm>
              <a:off x="4869455" y="2691676"/>
              <a:ext cx="1013897" cy="398961"/>
              <a:chOff x="4012057" y="3451825"/>
              <a:chExt cx="1612175" cy="634379"/>
            </a:xfrm>
          </p:grpSpPr>
          <p:sp>
            <p:nvSpPr>
              <p:cNvPr id="5392" name="Google Shape;5392;p85"/>
              <p:cNvSpPr/>
              <p:nvPr/>
            </p:nvSpPr>
            <p:spPr>
              <a:xfrm>
                <a:off x="505903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393" name="Google Shape;5393;p85"/>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4" name="Google Shape;5394;p85"/>
            <p:cNvGrpSpPr/>
            <p:nvPr/>
          </p:nvGrpSpPr>
          <p:grpSpPr>
            <a:xfrm>
              <a:off x="4276937" y="2155961"/>
              <a:ext cx="651965" cy="891358"/>
              <a:chOff x="3069908" y="2599997"/>
              <a:chExt cx="1036675" cy="1417328"/>
            </a:xfrm>
          </p:grpSpPr>
          <p:sp>
            <p:nvSpPr>
              <p:cNvPr id="5395" name="Google Shape;5395;p85"/>
              <p:cNvSpPr/>
              <p:nvPr/>
            </p:nvSpPr>
            <p:spPr>
              <a:xfrm>
                <a:off x="354138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396" name="Google Shape;5396;p85"/>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7" name="Google Shape;5397;p85"/>
            <p:cNvGrpSpPr/>
            <p:nvPr/>
          </p:nvGrpSpPr>
          <p:grpSpPr>
            <a:xfrm>
              <a:off x="5054918" y="1201875"/>
              <a:ext cx="999548" cy="602711"/>
              <a:chOff x="4306958" y="1082925"/>
              <a:chExt cx="1589359" cy="958358"/>
            </a:xfrm>
          </p:grpSpPr>
          <p:sp>
            <p:nvSpPr>
              <p:cNvPr id="5398" name="Google Shape;5398;p85"/>
              <p:cNvSpPr/>
              <p:nvPr/>
            </p:nvSpPr>
            <p:spPr>
              <a:xfrm>
                <a:off x="4306958" y="1082925"/>
                <a:ext cx="565200" cy="565500"/>
              </a:xfrm>
              <a:prstGeom prst="ellipse">
                <a:avLst/>
              </a:prstGeom>
              <a:solidFill>
                <a:srgbClr val="5F7D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399" name="Google Shape;5399;p85"/>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0" name="Google Shape;5400;p85"/>
            <p:cNvGrpSpPr/>
            <p:nvPr/>
          </p:nvGrpSpPr>
          <p:grpSpPr>
            <a:xfrm>
              <a:off x="4249973" y="1303451"/>
              <a:ext cx="799317" cy="841334"/>
              <a:chOff x="3027033" y="1244439"/>
              <a:chExt cx="1270977" cy="1337786"/>
            </a:xfrm>
          </p:grpSpPr>
          <p:sp>
            <p:nvSpPr>
              <p:cNvPr id="5401" name="Google Shape;5401;p85"/>
              <p:cNvSpPr/>
              <p:nvPr/>
            </p:nvSpPr>
            <p:spPr>
              <a:xfrm>
                <a:off x="3027033"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402" name="Google Shape;5402;p85"/>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03" name="Google Shape;5403;p85"/>
          <p:cNvGrpSpPr/>
          <p:nvPr/>
        </p:nvGrpSpPr>
        <p:grpSpPr>
          <a:xfrm>
            <a:off x="4057114" y="1858087"/>
            <a:ext cx="750769" cy="683784"/>
            <a:chOff x="4204684" y="2104422"/>
            <a:chExt cx="699822" cy="637382"/>
          </a:xfrm>
        </p:grpSpPr>
        <p:grpSp>
          <p:nvGrpSpPr>
            <p:cNvPr id="5404" name="Google Shape;5404;p85"/>
            <p:cNvGrpSpPr/>
            <p:nvPr/>
          </p:nvGrpSpPr>
          <p:grpSpPr>
            <a:xfrm>
              <a:off x="4204684" y="2430067"/>
              <a:ext cx="342957" cy="311738"/>
              <a:chOff x="4204684" y="2430067"/>
              <a:chExt cx="342957" cy="311738"/>
            </a:xfrm>
          </p:grpSpPr>
          <p:sp>
            <p:nvSpPr>
              <p:cNvPr id="5405" name="Google Shape;5405;p85"/>
              <p:cNvSpPr/>
              <p:nvPr/>
            </p:nvSpPr>
            <p:spPr>
              <a:xfrm>
                <a:off x="4235882" y="2430067"/>
                <a:ext cx="311759" cy="311738"/>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6" name="Google Shape;5406;p85"/>
              <p:cNvSpPr/>
              <p:nvPr/>
            </p:nvSpPr>
            <p:spPr>
              <a:xfrm>
                <a:off x="4204684" y="2558309"/>
                <a:ext cx="117839" cy="117794"/>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7" name="Google Shape;5407;p85"/>
            <p:cNvGrpSpPr/>
            <p:nvPr/>
          </p:nvGrpSpPr>
          <p:grpSpPr>
            <a:xfrm>
              <a:off x="4561586" y="2430067"/>
              <a:ext cx="342920" cy="311738"/>
              <a:chOff x="4561586" y="2430067"/>
              <a:chExt cx="342920" cy="311738"/>
            </a:xfrm>
          </p:grpSpPr>
          <p:sp>
            <p:nvSpPr>
              <p:cNvPr id="5408" name="Google Shape;5408;p85"/>
              <p:cNvSpPr/>
              <p:nvPr/>
            </p:nvSpPr>
            <p:spPr>
              <a:xfrm>
                <a:off x="4561586" y="2430067"/>
                <a:ext cx="311759" cy="311738"/>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9" name="Google Shape;5409;p85"/>
              <p:cNvSpPr/>
              <p:nvPr/>
            </p:nvSpPr>
            <p:spPr>
              <a:xfrm>
                <a:off x="4786741" y="2558309"/>
                <a:ext cx="117765" cy="117794"/>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10" name="Google Shape;5410;p85"/>
            <p:cNvGrpSpPr/>
            <p:nvPr/>
          </p:nvGrpSpPr>
          <p:grpSpPr>
            <a:xfrm>
              <a:off x="4561586" y="2104422"/>
              <a:ext cx="342920" cy="311738"/>
              <a:chOff x="4561586" y="2104422"/>
              <a:chExt cx="342920" cy="311738"/>
            </a:xfrm>
          </p:grpSpPr>
          <p:sp>
            <p:nvSpPr>
              <p:cNvPr id="5411" name="Google Shape;5411;p85"/>
              <p:cNvSpPr/>
              <p:nvPr/>
            </p:nvSpPr>
            <p:spPr>
              <a:xfrm>
                <a:off x="4561586" y="2104422"/>
                <a:ext cx="311722" cy="311738"/>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2" name="Google Shape;5412;p85"/>
              <p:cNvSpPr/>
              <p:nvPr/>
            </p:nvSpPr>
            <p:spPr>
              <a:xfrm>
                <a:off x="4786741" y="2170087"/>
                <a:ext cx="117765" cy="117757"/>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13" name="Google Shape;5413;p85"/>
            <p:cNvGrpSpPr/>
            <p:nvPr/>
          </p:nvGrpSpPr>
          <p:grpSpPr>
            <a:xfrm>
              <a:off x="4204684" y="2104422"/>
              <a:ext cx="342957" cy="311664"/>
              <a:chOff x="4204684" y="2104422"/>
              <a:chExt cx="342957" cy="311664"/>
            </a:xfrm>
          </p:grpSpPr>
          <p:sp>
            <p:nvSpPr>
              <p:cNvPr id="5414" name="Google Shape;5414;p85"/>
              <p:cNvSpPr/>
              <p:nvPr/>
            </p:nvSpPr>
            <p:spPr>
              <a:xfrm>
                <a:off x="4235882" y="2104422"/>
                <a:ext cx="311759" cy="311664"/>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5" name="Google Shape;5415;p85"/>
              <p:cNvSpPr/>
              <p:nvPr/>
            </p:nvSpPr>
            <p:spPr>
              <a:xfrm>
                <a:off x="4204684" y="2170087"/>
                <a:ext cx="117839" cy="117757"/>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16" name="Google Shape;5416;p85"/>
          <p:cNvGrpSpPr/>
          <p:nvPr/>
        </p:nvGrpSpPr>
        <p:grpSpPr>
          <a:xfrm>
            <a:off x="5521547" y="971301"/>
            <a:ext cx="660591" cy="688867"/>
            <a:chOff x="5830645" y="1267368"/>
            <a:chExt cx="530340" cy="553040"/>
          </a:xfrm>
        </p:grpSpPr>
        <p:sp>
          <p:nvSpPr>
            <p:cNvPr id="5417" name="Google Shape;5417;p85"/>
            <p:cNvSpPr/>
            <p:nvPr/>
          </p:nvSpPr>
          <p:spPr>
            <a:xfrm>
              <a:off x="5994669" y="1442730"/>
              <a:ext cx="202317" cy="202342"/>
            </a:xfrm>
            <a:custGeom>
              <a:avLst/>
              <a:gdLst/>
              <a:ahLst/>
              <a:cxnLst/>
              <a:rect l="l" t="t" r="r" b="b"/>
              <a:pathLst>
                <a:path w="7941" h="7942" extrusionOk="0">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18" name="Google Shape;5418;p85"/>
            <p:cNvGrpSpPr/>
            <p:nvPr/>
          </p:nvGrpSpPr>
          <p:grpSpPr>
            <a:xfrm>
              <a:off x="5830645" y="1267368"/>
              <a:ext cx="259743" cy="269909"/>
              <a:chOff x="5830645" y="1267368"/>
              <a:chExt cx="259743" cy="269909"/>
            </a:xfrm>
          </p:grpSpPr>
          <p:sp>
            <p:nvSpPr>
              <p:cNvPr id="5419" name="Google Shape;5419;p85"/>
              <p:cNvSpPr/>
              <p:nvPr/>
            </p:nvSpPr>
            <p:spPr>
              <a:xfrm>
                <a:off x="5830645" y="1304897"/>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0" name="Google Shape;5420;p85"/>
              <p:cNvSpPr/>
              <p:nvPr/>
            </p:nvSpPr>
            <p:spPr>
              <a:xfrm>
                <a:off x="5922950" y="1267368"/>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1" name="Google Shape;5421;p85"/>
            <p:cNvGrpSpPr/>
            <p:nvPr/>
          </p:nvGrpSpPr>
          <p:grpSpPr>
            <a:xfrm>
              <a:off x="6101293" y="1267368"/>
              <a:ext cx="259692" cy="269909"/>
              <a:chOff x="6101293" y="1267368"/>
              <a:chExt cx="259692" cy="269909"/>
            </a:xfrm>
          </p:grpSpPr>
          <p:sp>
            <p:nvSpPr>
              <p:cNvPr id="5422" name="Google Shape;5422;p85"/>
              <p:cNvSpPr/>
              <p:nvPr/>
            </p:nvSpPr>
            <p:spPr>
              <a:xfrm>
                <a:off x="6101293" y="1304897"/>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3" name="Google Shape;5423;p85"/>
              <p:cNvSpPr/>
              <p:nvPr/>
            </p:nvSpPr>
            <p:spPr>
              <a:xfrm>
                <a:off x="6193623" y="1267368"/>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4" name="Google Shape;5424;p85"/>
            <p:cNvGrpSpPr/>
            <p:nvPr/>
          </p:nvGrpSpPr>
          <p:grpSpPr>
            <a:xfrm>
              <a:off x="5830645" y="1550500"/>
              <a:ext cx="259692" cy="269909"/>
              <a:chOff x="5830645" y="1550500"/>
              <a:chExt cx="259692" cy="269909"/>
            </a:xfrm>
          </p:grpSpPr>
          <p:sp>
            <p:nvSpPr>
              <p:cNvPr id="5425" name="Google Shape;5425;p85"/>
              <p:cNvSpPr/>
              <p:nvPr/>
            </p:nvSpPr>
            <p:spPr>
              <a:xfrm>
                <a:off x="5830645" y="1550500"/>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6" name="Google Shape;5426;p85"/>
              <p:cNvSpPr/>
              <p:nvPr/>
            </p:nvSpPr>
            <p:spPr>
              <a:xfrm>
                <a:off x="5922950" y="1745352"/>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7" name="Google Shape;5427;p85"/>
            <p:cNvGrpSpPr/>
            <p:nvPr/>
          </p:nvGrpSpPr>
          <p:grpSpPr>
            <a:xfrm>
              <a:off x="6101293" y="1550500"/>
              <a:ext cx="259692" cy="269909"/>
              <a:chOff x="6101293" y="1550500"/>
              <a:chExt cx="259692" cy="269909"/>
            </a:xfrm>
          </p:grpSpPr>
          <p:sp>
            <p:nvSpPr>
              <p:cNvPr id="5428" name="Google Shape;5428;p85"/>
              <p:cNvSpPr/>
              <p:nvPr/>
            </p:nvSpPr>
            <p:spPr>
              <a:xfrm>
                <a:off x="6101293" y="1550500"/>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9" name="Google Shape;5429;p85"/>
              <p:cNvSpPr/>
              <p:nvPr/>
            </p:nvSpPr>
            <p:spPr>
              <a:xfrm>
                <a:off x="6193623" y="1745352"/>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30" name="Google Shape;5430;p85"/>
          <p:cNvGrpSpPr/>
          <p:nvPr/>
        </p:nvGrpSpPr>
        <p:grpSpPr>
          <a:xfrm>
            <a:off x="723700" y="1861760"/>
            <a:ext cx="697154" cy="679574"/>
            <a:chOff x="2679875" y="2361475"/>
            <a:chExt cx="780425" cy="760575"/>
          </a:xfrm>
        </p:grpSpPr>
        <p:sp>
          <p:nvSpPr>
            <p:cNvPr id="5431" name="Google Shape;5431;p85"/>
            <p:cNvSpPr/>
            <p:nvPr/>
          </p:nvSpPr>
          <p:spPr>
            <a:xfrm>
              <a:off x="2812050" y="236147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2" name="Google Shape;5432;p85"/>
            <p:cNvSpPr/>
            <p:nvPr/>
          </p:nvSpPr>
          <p:spPr>
            <a:xfrm>
              <a:off x="3082750"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3" name="Google Shape;5433;p85"/>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4" name="Google Shape;5434;p85"/>
            <p:cNvSpPr/>
            <p:nvPr/>
          </p:nvSpPr>
          <p:spPr>
            <a:xfrm>
              <a:off x="2679875" y="2645625"/>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5" name="Google Shape;5435;p85"/>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6" name="Google Shape;5436;p85"/>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37" name="Google Shape;5437;p85"/>
          <p:cNvGrpSpPr/>
          <p:nvPr/>
        </p:nvGrpSpPr>
        <p:grpSpPr>
          <a:xfrm>
            <a:off x="3122859" y="971352"/>
            <a:ext cx="735829" cy="684547"/>
            <a:chOff x="3351965" y="1148808"/>
            <a:chExt cx="750770" cy="698375"/>
          </a:xfrm>
        </p:grpSpPr>
        <p:grpSp>
          <p:nvGrpSpPr>
            <p:cNvPr id="5438" name="Google Shape;5438;p85"/>
            <p:cNvGrpSpPr/>
            <p:nvPr/>
          </p:nvGrpSpPr>
          <p:grpSpPr>
            <a:xfrm>
              <a:off x="3586796" y="1148808"/>
              <a:ext cx="294857" cy="286830"/>
              <a:chOff x="3750225" y="1774000"/>
              <a:chExt cx="149575" cy="145525"/>
            </a:xfrm>
          </p:grpSpPr>
          <p:sp>
            <p:nvSpPr>
              <p:cNvPr id="5439" name="Google Shape;5439;p85"/>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0" name="Google Shape;5440;p85"/>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41" name="Google Shape;5441;p85"/>
            <p:cNvGrpSpPr/>
            <p:nvPr/>
          </p:nvGrpSpPr>
          <p:grpSpPr>
            <a:xfrm>
              <a:off x="3779245" y="1375768"/>
              <a:ext cx="323490" cy="286978"/>
              <a:chOff x="3847850" y="1889150"/>
              <a:chExt cx="164100" cy="145600"/>
            </a:xfrm>
          </p:grpSpPr>
          <p:sp>
            <p:nvSpPr>
              <p:cNvPr id="5442" name="Google Shape;5442;p85"/>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3" name="Google Shape;5443;p85"/>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44" name="Google Shape;5444;p85"/>
            <p:cNvGrpSpPr/>
            <p:nvPr/>
          </p:nvGrpSpPr>
          <p:grpSpPr>
            <a:xfrm>
              <a:off x="3351965" y="1330435"/>
              <a:ext cx="295449" cy="285401"/>
              <a:chOff x="3631100" y="1866150"/>
              <a:chExt cx="149875" cy="144800"/>
            </a:xfrm>
          </p:grpSpPr>
          <p:sp>
            <p:nvSpPr>
              <p:cNvPr id="5445" name="Google Shape;5445;p85"/>
              <p:cNvSpPr/>
              <p:nvPr/>
            </p:nvSpPr>
            <p:spPr>
              <a:xfrm>
                <a:off x="3631100" y="1866150"/>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6" name="Google Shape;5446;p85"/>
              <p:cNvSpPr/>
              <p:nvPr/>
            </p:nvSpPr>
            <p:spPr>
              <a:xfrm>
                <a:off x="3654725" y="1907806"/>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47" name="Google Shape;5447;p85"/>
            <p:cNvGrpSpPr/>
            <p:nvPr/>
          </p:nvGrpSpPr>
          <p:grpSpPr>
            <a:xfrm>
              <a:off x="3548208" y="1560352"/>
              <a:ext cx="294808" cy="286830"/>
              <a:chOff x="3730650" y="1982800"/>
              <a:chExt cx="149550" cy="145525"/>
            </a:xfrm>
          </p:grpSpPr>
          <p:sp>
            <p:nvSpPr>
              <p:cNvPr id="5448" name="Google Shape;5448;p85"/>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9" name="Google Shape;5449;p85"/>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50" name="Google Shape;5450;p85"/>
          <p:cNvGrpSpPr/>
          <p:nvPr/>
        </p:nvGrpSpPr>
        <p:grpSpPr>
          <a:xfrm>
            <a:off x="7624512" y="971306"/>
            <a:ext cx="804565" cy="677795"/>
            <a:chOff x="7636443" y="1204988"/>
            <a:chExt cx="804565" cy="677795"/>
          </a:xfrm>
        </p:grpSpPr>
        <p:grpSp>
          <p:nvGrpSpPr>
            <p:cNvPr id="5451" name="Google Shape;5451;p85"/>
            <p:cNvGrpSpPr/>
            <p:nvPr/>
          </p:nvGrpSpPr>
          <p:grpSpPr>
            <a:xfrm>
              <a:off x="7636443" y="1509705"/>
              <a:ext cx="804565" cy="373078"/>
              <a:chOff x="7636443" y="1509705"/>
              <a:chExt cx="804565" cy="373078"/>
            </a:xfrm>
          </p:grpSpPr>
          <p:sp>
            <p:nvSpPr>
              <p:cNvPr id="5452" name="Google Shape;5452;p85"/>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3" name="Google Shape;5453;p85"/>
              <p:cNvSpPr/>
              <p:nvPr/>
            </p:nvSpPr>
            <p:spPr>
              <a:xfrm>
                <a:off x="8398251" y="1667375"/>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4" name="Google Shape;5454;p85"/>
            <p:cNvGrpSpPr/>
            <p:nvPr/>
          </p:nvGrpSpPr>
          <p:grpSpPr>
            <a:xfrm>
              <a:off x="7636443" y="1408133"/>
              <a:ext cx="804565" cy="373078"/>
              <a:chOff x="7636443" y="1408133"/>
              <a:chExt cx="804565" cy="373078"/>
            </a:xfrm>
          </p:grpSpPr>
          <p:sp>
            <p:nvSpPr>
              <p:cNvPr id="5455" name="Google Shape;5455;p85"/>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6" name="Google Shape;5456;p85"/>
              <p:cNvSpPr/>
              <p:nvPr/>
            </p:nvSpPr>
            <p:spPr>
              <a:xfrm>
                <a:off x="8398251" y="1565802"/>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7" name="Google Shape;5457;p85"/>
            <p:cNvGrpSpPr/>
            <p:nvPr/>
          </p:nvGrpSpPr>
          <p:grpSpPr>
            <a:xfrm>
              <a:off x="7636443" y="1306560"/>
              <a:ext cx="804565" cy="373078"/>
              <a:chOff x="7636443" y="1306560"/>
              <a:chExt cx="804565" cy="373078"/>
            </a:xfrm>
          </p:grpSpPr>
          <p:sp>
            <p:nvSpPr>
              <p:cNvPr id="5458" name="Google Shape;5458;p85"/>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9" name="Google Shape;5459;p85"/>
              <p:cNvSpPr/>
              <p:nvPr/>
            </p:nvSpPr>
            <p:spPr>
              <a:xfrm>
                <a:off x="8398251" y="1464230"/>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60" name="Google Shape;5460;p85"/>
            <p:cNvGrpSpPr/>
            <p:nvPr/>
          </p:nvGrpSpPr>
          <p:grpSpPr>
            <a:xfrm>
              <a:off x="7636443" y="1204988"/>
              <a:ext cx="804565" cy="373078"/>
              <a:chOff x="7636443" y="1204988"/>
              <a:chExt cx="804565" cy="373078"/>
            </a:xfrm>
          </p:grpSpPr>
          <p:sp>
            <p:nvSpPr>
              <p:cNvPr id="5461" name="Google Shape;5461;p85"/>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2" name="Google Shape;5462;p85"/>
              <p:cNvSpPr/>
              <p:nvPr/>
            </p:nvSpPr>
            <p:spPr>
              <a:xfrm>
                <a:off x="8398251" y="1362658"/>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63" name="Google Shape;5463;p85"/>
          <p:cNvGrpSpPr/>
          <p:nvPr/>
        </p:nvGrpSpPr>
        <p:grpSpPr>
          <a:xfrm>
            <a:off x="4963358" y="1878721"/>
            <a:ext cx="661339" cy="661188"/>
            <a:chOff x="3990000" y="975400"/>
            <a:chExt cx="3934200" cy="3933300"/>
          </a:xfrm>
        </p:grpSpPr>
        <p:sp>
          <p:nvSpPr>
            <p:cNvPr id="5464" name="Google Shape;5464;p85"/>
            <p:cNvSpPr/>
            <p:nvPr/>
          </p:nvSpPr>
          <p:spPr>
            <a:xfrm>
              <a:off x="3990000" y="975400"/>
              <a:ext cx="3934200" cy="39333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5" name="Google Shape;5465;p85"/>
            <p:cNvSpPr/>
            <p:nvPr/>
          </p:nvSpPr>
          <p:spPr>
            <a:xfrm>
              <a:off x="4346550" y="1331800"/>
              <a:ext cx="3221100" cy="32205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6" name="Google Shape;5466;p85"/>
            <p:cNvSpPr/>
            <p:nvPr/>
          </p:nvSpPr>
          <p:spPr>
            <a:xfrm>
              <a:off x="4786800" y="1771750"/>
              <a:ext cx="2340600" cy="2340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7" name="Google Shape;5467;p85"/>
            <p:cNvSpPr/>
            <p:nvPr/>
          </p:nvSpPr>
          <p:spPr>
            <a:xfrm>
              <a:off x="5218650" y="2203450"/>
              <a:ext cx="1476900" cy="14772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68" name="Google Shape;5468;p85"/>
          <p:cNvGrpSpPr/>
          <p:nvPr/>
        </p:nvGrpSpPr>
        <p:grpSpPr>
          <a:xfrm>
            <a:off x="6607006" y="1857359"/>
            <a:ext cx="868881" cy="684241"/>
            <a:chOff x="6598259" y="2078634"/>
            <a:chExt cx="868881" cy="684241"/>
          </a:xfrm>
        </p:grpSpPr>
        <p:sp>
          <p:nvSpPr>
            <p:cNvPr id="5469" name="Google Shape;5469;p85"/>
            <p:cNvSpPr/>
            <p:nvPr/>
          </p:nvSpPr>
          <p:spPr>
            <a:xfrm>
              <a:off x="7165957" y="2159753"/>
              <a:ext cx="286185" cy="107120"/>
            </a:xfrm>
            <a:custGeom>
              <a:avLst/>
              <a:gdLst/>
              <a:ahLst/>
              <a:cxnLst/>
              <a:rect l="l" t="t" r="r" b="b"/>
              <a:pathLst>
                <a:path w="48506" h="18156" extrusionOk="0">
                  <a:moveTo>
                    <a:pt x="1" y="1"/>
                  </a:moveTo>
                  <a:lnTo>
                    <a:pt x="1" y="18156"/>
                  </a:lnTo>
                  <a:lnTo>
                    <a:pt x="48506" y="18156"/>
                  </a:lnTo>
                  <a:lnTo>
                    <a:pt x="48506" y="1"/>
                  </a:ln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0" name="Google Shape;5470;p85"/>
            <p:cNvSpPr/>
            <p:nvPr/>
          </p:nvSpPr>
          <p:spPr>
            <a:xfrm>
              <a:off x="7085764" y="2536793"/>
              <a:ext cx="349475" cy="107120"/>
            </a:xfrm>
            <a:custGeom>
              <a:avLst/>
              <a:gdLst/>
              <a:ahLst/>
              <a:cxnLst/>
              <a:rect l="l" t="t" r="r" b="b"/>
              <a:pathLst>
                <a:path w="59233" h="18156" extrusionOk="0">
                  <a:moveTo>
                    <a:pt x="1" y="1"/>
                  </a:moveTo>
                  <a:lnTo>
                    <a:pt x="1" y="18156"/>
                  </a:lnTo>
                  <a:lnTo>
                    <a:pt x="59233" y="18156"/>
                  </a:lnTo>
                  <a:lnTo>
                    <a:pt x="59233" y="1"/>
                  </a:ln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1" name="Google Shape;5471;p85"/>
            <p:cNvSpPr/>
            <p:nvPr/>
          </p:nvSpPr>
          <p:spPr>
            <a:xfrm>
              <a:off x="6598259" y="2195183"/>
              <a:ext cx="271241" cy="107120"/>
            </a:xfrm>
            <a:custGeom>
              <a:avLst/>
              <a:gdLst/>
              <a:ahLst/>
              <a:cxnLst/>
              <a:rect l="l" t="t" r="r" b="b"/>
              <a:pathLst>
                <a:path w="45973" h="18156" extrusionOk="0">
                  <a:moveTo>
                    <a:pt x="1" y="0"/>
                  </a:moveTo>
                  <a:lnTo>
                    <a:pt x="1" y="18156"/>
                  </a:lnTo>
                  <a:lnTo>
                    <a:pt x="45972" y="18156"/>
                  </a:lnTo>
                  <a:lnTo>
                    <a:pt x="45972" y="0"/>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2" name="Google Shape;5472;p85"/>
            <p:cNvSpPr/>
            <p:nvPr/>
          </p:nvSpPr>
          <p:spPr>
            <a:xfrm>
              <a:off x="6604064" y="2370778"/>
              <a:ext cx="358696" cy="107126"/>
            </a:xfrm>
            <a:custGeom>
              <a:avLst/>
              <a:gdLst/>
              <a:ahLst/>
              <a:cxnLst/>
              <a:rect l="l" t="t" r="r" b="b"/>
              <a:pathLst>
                <a:path w="60796" h="18157" extrusionOk="0">
                  <a:moveTo>
                    <a:pt x="0" y="1"/>
                  </a:moveTo>
                  <a:lnTo>
                    <a:pt x="0" y="18156"/>
                  </a:lnTo>
                  <a:lnTo>
                    <a:pt x="60796" y="18156"/>
                  </a:lnTo>
                  <a:lnTo>
                    <a:pt x="60796" y="1"/>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3" name="Google Shape;5473;p85"/>
            <p:cNvSpPr/>
            <p:nvPr/>
          </p:nvSpPr>
          <p:spPr>
            <a:xfrm>
              <a:off x="6645158" y="2545743"/>
              <a:ext cx="358696" cy="109044"/>
            </a:xfrm>
            <a:custGeom>
              <a:avLst/>
              <a:gdLst/>
              <a:ahLst/>
              <a:cxnLst/>
              <a:rect l="l" t="t" r="r" b="b"/>
              <a:pathLst>
                <a:path w="60796" h="18482" extrusionOk="0">
                  <a:moveTo>
                    <a:pt x="1" y="0"/>
                  </a:moveTo>
                  <a:lnTo>
                    <a:pt x="1" y="18482"/>
                  </a:lnTo>
                  <a:lnTo>
                    <a:pt x="60796" y="18482"/>
                  </a:lnTo>
                  <a:lnTo>
                    <a:pt x="60796" y="0"/>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4" name="Google Shape;5474;p85"/>
            <p:cNvSpPr/>
            <p:nvPr/>
          </p:nvSpPr>
          <p:spPr>
            <a:xfrm>
              <a:off x="7155838" y="2352960"/>
              <a:ext cx="311302" cy="107120"/>
            </a:xfrm>
            <a:custGeom>
              <a:avLst/>
              <a:gdLst/>
              <a:ahLst/>
              <a:cxnLst/>
              <a:rect l="l" t="t" r="r" b="b"/>
              <a:pathLst>
                <a:path w="52763" h="18156" extrusionOk="0">
                  <a:moveTo>
                    <a:pt x="0" y="0"/>
                  </a:moveTo>
                  <a:lnTo>
                    <a:pt x="0" y="18155"/>
                  </a:lnTo>
                  <a:lnTo>
                    <a:pt x="52763" y="18155"/>
                  </a:lnTo>
                  <a:lnTo>
                    <a:pt x="52763" y="0"/>
                  </a:ln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75" name="Google Shape;5475;p85"/>
            <p:cNvGrpSpPr/>
            <p:nvPr/>
          </p:nvGrpSpPr>
          <p:grpSpPr>
            <a:xfrm>
              <a:off x="6808175" y="2078634"/>
              <a:ext cx="452229" cy="684241"/>
              <a:chOff x="6808175" y="2078634"/>
              <a:chExt cx="452229" cy="684241"/>
            </a:xfrm>
          </p:grpSpPr>
          <p:sp>
            <p:nvSpPr>
              <p:cNvPr id="5476" name="Google Shape;5476;p85"/>
              <p:cNvSpPr/>
              <p:nvPr/>
            </p:nvSpPr>
            <p:spPr>
              <a:xfrm>
                <a:off x="7165957" y="2159753"/>
                <a:ext cx="94447" cy="107120"/>
              </a:xfrm>
              <a:custGeom>
                <a:avLst/>
                <a:gdLst/>
                <a:ahLst/>
                <a:cxnLst/>
                <a:rect l="l" t="t" r="r" b="b"/>
                <a:pathLst>
                  <a:path w="16008" h="18156" extrusionOk="0">
                    <a:moveTo>
                      <a:pt x="1" y="1"/>
                    </a:moveTo>
                    <a:lnTo>
                      <a:pt x="1" y="18156"/>
                    </a:lnTo>
                    <a:lnTo>
                      <a:pt x="16007" y="18156"/>
                    </a:lnTo>
                    <a:cubicBezTo>
                      <a:pt x="15291" y="11568"/>
                      <a:pt x="12904" y="5350"/>
                      <a:pt x="90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7" name="Google Shape;5477;p85"/>
              <p:cNvSpPr/>
              <p:nvPr/>
            </p:nvSpPr>
            <p:spPr>
              <a:xfrm>
                <a:off x="7085764" y="2536793"/>
                <a:ext cx="61100" cy="107120"/>
              </a:xfrm>
              <a:custGeom>
                <a:avLst/>
                <a:gdLst/>
                <a:ahLst/>
                <a:cxnLst/>
                <a:rect l="l" t="t" r="r" b="b"/>
                <a:pathLst>
                  <a:path w="10356" h="18156" extrusionOk="0">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8" name="Google Shape;5478;p85"/>
              <p:cNvSpPr/>
              <p:nvPr/>
            </p:nvSpPr>
            <p:spPr>
              <a:xfrm>
                <a:off x="6808175" y="2195183"/>
                <a:ext cx="61325" cy="107120"/>
              </a:xfrm>
              <a:custGeom>
                <a:avLst/>
                <a:gdLst/>
                <a:ahLst/>
                <a:cxnLst/>
                <a:rect l="l" t="t" r="r" b="b"/>
                <a:pathLst>
                  <a:path w="10394" h="18156" extrusionOk="0">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9" name="Google Shape;5479;p85"/>
              <p:cNvSpPr/>
              <p:nvPr/>
            </p:nvSpPr>
            <p:spPr>
              <a:xfrm>
                <a:off x="6820441" y="2370778"/>
                <a:ext cx="142320" cy="107126"/>
              </a:xfrm>
              <a:custGeom>
                <a:avLst/>
                <a:gdLst/>
                <a:ahLst/>
                <a:cxnLst/>
                <a:rect l="l" t="t" r="r" b="b"/>
                <a:pathLst>
                  <a:path w="24122" h="18157" extrusionOk="0">
                    <a:moveTo>
                      <a:pt x="0" y="1"/>
                    </a:moveTo>
                    <a:cubicBezTo>
                      <a:pt x="1532" y="5312"/>
                      <a:pt x="4200" y="11690"/>
                      <a:pt x="8823" y="18156"/>
                    </a:cubicBezTo>
                    <a:lnTo>
                      <a:pt x="24122" y="18156"/>
                    </a:lnTo>
                    <a:lnTo>
                      <a:pt x="24122"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0" name="Google Shape;5480;p85"/>
              <p:cNvSpPr/>
              <p:nvPr/>
            </p:nvSpPr>
            <p:spPr>
              <a:xfrm>
                <a:off x="6929774" y="2545743"/>
                <a:ext cx="74092" cy="109044"/>
              </a:xfrm>
              <a:custGeom>
                <a:avLst/>
                <a:gdLst/>
                <a:ahLst/>
                <a:cxnLst/>
                <a:rect l="l" t="t" r="r" b="b"/>
                <a:pathLst>
                  <a:path w="12558" h="18482" extrusionOk="0">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1" name="Google Shape;5481;p85"/>
              <p:cNvSpPr/>
              <p:nvPr/>
            </p:nvSpPr>
            <p:spPr>
              <a:xfrm>
                <a:off x="7155838" y="2352960"/>
                <a:ext cx="98377" cy="107120"/>
              </a:xfrm>
              <a:custGeom>
                <a:avLst/>
                <a:gdLst/>
                <a:ahLst/>
                <a:cxnLst/>
                <a:rect l="l" t="t" r="r" b="b"/>
                <a:pathLst>
                  <a:path w="16674" h="18156" extrusionOk="0">
                    <a:moveTo>
                      <a:pt x="0" y="0"/>
                    </a:moveTo>
                    <a:lnTo>
                      <a:pt x="0" y="18155"/>
                    </a:lnTo>
                    <a:lnTo>
                      <a:pt x="9101" y="18155"/>
                    </a:lnTo>
                    <a:cubicBezTo>
                      <a:pt x="13299" y="11475"/>
                      <a:pt x="15509" y="5056"/>
                      <a:pt x="1667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82" name="Google Shape;5482;p85"/>
              <p:cNvGrpSpPr/>
              <p:nvPr/>
            </p:nvGrpSpPr>
            <p:grpSpPr>
              <a:xfrm>
                <a:off x="6821586" y="2078634"/>
                <a:ext cx="426871" cy="684241"/>
                <a:chOff x="6821586" y="2078634"/>
                <a:chExt cx="426871" cy="684241"/>
              </a:xfrm>
            </p:grpSpPr>
            <p:grpSp>
              <p:nvGrpSpPr>
                <p:cNvPr id="5483" name="Google Shape;5483;p85"/>
                <p:cNvGrpSpPr/>
                <p:nvPr/>
              </p:nvGrpSpPr>
              <p:grpSpPr>
                <a:xfrm>
                  <a:off x="6821586" y="2078634"/>
                  <a:ext cx="426871" cy="684241"/>
                  <a:chOff x="6821586" y="2078634"/>
                  <a:chExt cx="426871" cy="684241"/>
                </a:xfrm>
              </p:grpSpPr>
              <p:sp>
                <p:nvSpPr>
                  <p:cNvPr id="5484" name="Google Shape;5484;p85"/>
                  <p:cNvSpPr/>
                  <p:nvPr/>
                </p:nvSpPr>
                <p:spPr>
                  <a:xfrm>
                    <a:off x="6990036" y="2693797"/>
                    <a:ext cx="89963" cy="69077"/>
                  </a:xfrm>
                  <a:custGeom>
                    <a:avLst/>
                    <a:gdLst/>
                    <a:ahLst/>
                    <a:cxnLst/>
                    <a:rect l="l" t="t" r="r" b="b"/>
                    <a:pathLst>
                      <a:path w="15248" h="11708" extrusionOk="0">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5" name="Google Shape;5485;p85"/>
                  <p:cNvSpPr/>
                  <p:nvPr/>
                </p:nvSpPr>
                <p:spPr>
                  <a:xfrm>
                    <a:off x="6968649" y="2671926"/>
                    <a:ext cx="132738" cy="72712"/>
                  </a:xfrm>
                  <a:custGeom>
                    <a:avLst/>
                    <a:gdLst/>
                    <a:ahLst/>
                    <a:cxnLst/>
                    <a:rect l="l" t="t" r="r" b="b"/>
                    <a:pathLst>
                      <a:path w="22498" h="12324" extrusionOk="0">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6" name="Google Shape;5486;p85"/>
                  <p:cNvSpPr/>
                  <p:nvPr/>
                </p:nvSpPr>
                <p:spPr>
                  <a:xfrm>
                    <a:off x="6968649" y="2679891"/>
                    <a:ext cx="132738" cy="64747"/>
                  </a:xfrm>
                  <a:custGeom>
                    <a:avLst/>
                    <a:gdLst/>
                    <a:ahLst/>
                    <a:cxnLst/>
                    <a:rect l="l" t="t" r="r" b="b"/>
                    <a:pathLst>
                      <a:path w="22498" h="10974" extrusionOk="0">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7" name="Google Shape;5487;p85"/>
                  <p:cNvSpPr/>
                  <p:nvPr/>
                </p:nvSpPr>
                <p:spPr>
                  <a:xfrm>
                    <a:off x="6969091" y="2693467"/>
                    <a:ext cx="131729" cy="11765"/>
                  </a:xfrm>
                  <a:custGeom>
                    <a:avLst/>
                    <a:gdLst/>
                    <a:ahLst/>
                    <a:cxnLst/>
                    <a:rect l="l" t="t" r="r" b="b"/>
                    <a:pathLst>
                      <a:path w="22327" h="1994" extrusionOk="0">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8" name="Google Shape;5488;p85"/>
                  <p:cNvSpPr/>
                  <p:nvPr/>
                </p:nvSpPr>
                <p:spPr>
                  <a:xfrm>
                    <a:off x="6821586" y="2078634"/>
                    <a:ext cx="426871" cy="544694"/>
                  </a:xfrm>
                  <a:custGeom>
                    <a:avLst/>
                    <a:gdLst/>
                    <a:ahLst/>
                    <a:cxnLst/>
                    <a:rect l="l" t="t" r="r" b="b"/>
                    <a:pathLst>
                      <a:path w="72351" h="92321" extrusionOk="0">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9" name="Google Shape;5489;p85"/>
                  <p:cNvSpPr/>
                  <p:nvPr/>
                </p:nvSpPr>
                <p:spPr>
                  <a:xfrm>
                    <a:off x="6984514" y="2448953"/>
                    <a:ext cx="101008" cy="164409"/>
                  </a:xfrm>
                  <a:custGeom>
                    <a:avLst/>
                    <a:gdLst/>
                    <a:ahLst/>
                    <a:cxnLst/>
                    <a:rect l="l" t="t" r="r" b="b"/>
                    <a:pathLst>
                      <a:path w="17120" h="27866" extrusionOk="0">
                        <a:moveTo>
                          <a:pt x="1" y="0"/>
                        </a:moveTo>
                        <a:lnTo>
                          <a:pt x="4920" y="27866"/>
                        </a:lnTo>
                        <a:lnTo>
                          <a:pt x="12200" y="27866"/>
                        </a:lnTo>
                        <a:lnTo>
                          <a:pt x="17120" y="0"/>
                        </a:lnTo>
                        <a:close/>
                      </a:path>
                    </a:pathLst>
                  </a:custGeom>
                  <a:solidFill>
                    <a:srgbClr val="ED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0" name="Google Shape;5490;p85"/>
                  <p:cNvSpPr/>
                  <p:nvPr/>
                </p:nvSpPr>
                <p:spPr>
                  <a:xfrm>
                    <a:off x="6984514" y="2448953"/>
                    <a:ext cx="101008" cy="140963"/>
                  </a:xfrm>
                  <a:custGeom>
                    <a:avLst/>
                    <a:gdLst/>
                    <a:ahLst/>
                    <a:cxnLst/>
                    <a:rect l="l" t="t" r="r" b="b"/>
                    <a:pathLst>
                      <a:path w="17120" h="23892" extrusionOk="0">
                        <a:moveTo>
                          <a:pt x="1" y="0"/>
                        </a:moveTo>
                        <a:lnTo>
                          <a:pt x="4218" y="23891"/>
                        </a:lnTo>
                        <a:lnTo>
                          <a:pt x="12902" y="23891"/>
                        </a:lnTo>
                        <a:lnTo>
                          <a:pt x="1712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1" name="Google Shape;5491;p85"/>
                  <p:cNvSpPr/>
                  <p:nvPr/>
                </p:nvSpPr>
                <p:spPr>
                  <a:xfrm>
                    <a:off x="7012451" y="2607162"/>
                    <a:ext cx="45141" cy="6201"/>
                  </a:xfrm>
                  <a:custGeom>
                    <a:avLst/>
                    <a:gdLst/>
                    <a:ahLst/>
                    <a:cxnLst/>
                    <a:rect l="l" t="t" r="r" b="b"/>
                    <a:pathLst>
                      <a:path w="7651" h="1051" extrusionOk="0">
                        <a:moveTo>
                          <a:pt x="0" y="1"/>
                        </a:moveTo>
                        <a:lnTo>
                          <a:pt x="185" y="1051"/>
                        </a:lnTo>
                        <a:lnTo>
                          <a:pt x="7465" y="1051"/>
                        </a:lnTo>
                        <a:lnTo>
                          <a:pt x="76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2" name="Google Shape;5492;p85"/>
                  <p:cNvSpPr/>
                  <p:nvPr/>
                </p:nvSpPr>
                <p:spPr>
                  <a:xfrm>
                    <a:off x="6968649" y="2664244"/>
                    <a:ext cx="132738" cy="25199"/>
                  </a:xfrm>
                  <a:custGeom>
                    <a:avLst/>
                    <a:gdLst/>
                    <a:ahLst/>
                    <a:cxnLst/>
                    <a:rect l="l" t="t" r="r" b="b"/>
                    <a:pathLst>
                      <a:path w="22498" h="4271" extrusionOk="0">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3" name="Google Shape;5493;p85"/>
                  <p:cNvSpPr/>
                  <p:nvPr/>
                </p:nvSpPr>
                <p:spPr>
                  <a:xfrm>
                    <a:off x="6968649" y="2667389"/>
                    <a:ext cx="132738" cy="11776"/>
                  </a:xfrm>
                  <a:custGeom>
                    <a:avLst/>
                    <a:gdLst/>
                    <a:ahLst/>
                    <a:cxnLst/>
                    <a:rect l="l" t="t" r="r" b="b"/>
                    <a:pathLst>
                      <a:path w="22498" h="1996" extrusionOk="0">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4" name="Google Shape;5494;p85"/>
                  <p:cNvSpPr/>
                  <p:nvPr/>
                </p:nvSpPr>
                <p:spPr>
                  <a:xfrm>
                    <a:off x="6963510" y="2683549"/>
                    <a:ext cx="143022" cy="11776"/>
                  </a:xfrm>
                  <a:custGeom>
                    <a:avLst/>
                    <a:gdLst/>
                    <a:ahLst/>
                    <a:cxnLst/>
                    <a:rect l="l" t="t" r="r" b="b"/>
                    <a:pathLst>
                      <a:path w="24241" h="1996" extrusionOk="0">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5" name="Google Shape;5495;p85"/>
                  <p:cNvSpPr/>
                  <p:nvPr/>
                </p:nvSpPr>
                <p:spPr>
                  <a:xfrm>
                    <a:off x="6968649" y="2642639"/>
                    <a:ext cx="132738" cy="25199"/>
                  </a:xfrm>
                  <a:custGeom>
                    <a:avLst/>
                    <a:gdLst/>
                    <a:ahLst/>
                    <a:cxnLst/>
                    <a:rect l="l" t="t" r="r" b="b"/>
                    <a:pathLst>
                      <a:path w="22498" h="4271" extrusionOk="0">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6" name="Google Shape;5496;p85"/>
                  <p:cNvSpPr/>
                  <p:nvPr/>
                </p:nvSpPr>
                <p:spPr>
                  <a:xfrm>
                    <a:off x="6968649" y="2643990"/>
                    <a:ext cx="132738" cy="11776"/>
                  </a:xfrm>
                  <a:custGeom>
                    <a:avLst/>
                    <a:gdLst/>
                    <a:ahLst/>
                    <a:cxnLst/>
                    <a:rect l="l" t="t" r="r" b="b"/>
                    <a:pathLst>
                      <a:path w="22498" h="1996" extrusionOk="0">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7" name="Google Shape;5497;p85"/>
                  <p:cNvSpPr/>
                  <p:nvPr/>
                </p:nvSpPr>
                <p:spPr>
                  <a:xfrm>
                    <a:off x="6963510" y="2660156"/>
                    <a:ext cx="143022" cy="11776"/>
                  </a:xfrm>
                  <a:custGeom>
                    <a:avLst/>
                    <a:gdLst/>
                    <a:ahLst/>
                    <a:cxnLst/>
                    <a:rect l="l" t="t" r="r" b="b"/>
                    <a:pathLst>
                      <a:path w="24241" h="1996" extrusionOk="0">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8" name="Google Shape;5498;p85"/>
                  <p:cNvSpPr/>
                  <p:nvPr/>
                </p:nvSpPr>
                <p:spPr>
                  <a:xfrm>
                    <a:off x="6968649" y="2617451"/>
                    <a:ext cx="132738" cy="25193"/>
                  </a:xfrm>
                  <a:custGeom>
                    <a:avLst/>
                    <a:gdLst/>
                    <a:ahLst/>
                    <a:cxnLst/>
                    <a:rect l="l" t="t" r="r" b="b"/>
                    <a:pathLst>
                      <a:path w="22498" h="4270" extrusionOk="0">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9" name="Google Shape;5499;p85"/>
                  <p:cNvSpPr/>
                  <p:nvPr/>
                </p:nvSpPr>
                <p:spPr>
                  <a:xfrm>
                    <a:off x="6968649" y="2620590"/>
                    <a:ext cx="132738" cy="11782"/>
                  </a:xfrm>
                  <a:custGeom>
                    <a:avLst/>
                    <a:gdLst/>
                    <a:ahLst/>
                    <a:cxnLst/>
                    <a:rect l="l" t="t" r="r" b="b"/>
                    <a:pathLst>
                      <a:path w="22498" h="1997" extrusionOk="0">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0" name="Google Shape;5500;p85"/>
                  <p:cNvSpPr/>
                  <p:nvPr/>
                </p:nvSpPr>
                <p:spPr>
                  <a:xfrm>
                    <a:off x="6963510" y="2613357"/>
                    <a:ext cx="143022" cy="11765"/>
                  </a:xfrm>
                  <a:custGeom>
                    <a:avLst/>
                    <a:gdLst/>
                    <a:ahLst/>
                    <a:cxnLst/>
                    <a:rect l="l" t="t" r="r" b="b"/>
                    <a:pathLst>
                      <a:path w="24241" h="1994" extrusionOk="0">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1" name="Google Shape;5501;p85"/>
                  <p:cNvSpPr/>
                  <p:nvPr/>
                </p:nvSpPr>
                <p:spPr>
                  <a:xfrm>
                    <a:off x="6850372" y="2107302"/>
                    <a:ext cx="369293" cy="477399"/>
                  </a:xfrm>
                  <a:custGeom>
                    <a:avLst/>
                    <a:gdLst/>
                    <a:ahLst/>
                    <a:cxnLst/>
                    <a:rect l="l" t="t" r="r" b="b"/>
                    <a:pathLst>
                      <a:path w="62592" h="80915" extrusionOk="0">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2" name="Google Shape;5502;p85"/>
                  <p:cNvSpPr/>
                  <p:nvPr/>
                </p:nvSpPr>
                <p:spPr>
                  <a:xfrm>
                    <a:off x="6963510" y="2636756"/>
                    <a:ext cx="143022" cy="11776"/>
                  </a:xfrm>
                  <a:custGeom>
                    <a:avLst/>
                    <a:gdLst/>
                    <a:ahLst/>
                    <a:cxnLst/>
                    <a:rect l="l" t="t" r="r" b="b"/>
                    <a:pathLst>
                      <a:path w="24241" h="1996" extrusionOk="0">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03" name="Google Shape;5503;p85"/>
                <p:cNvSpPr/>
                <p:nvPr/>
              </p:nvSpPr>
              <p:spPr>
                <a:xfrm>
                  <a:off x="7046588" y="2275942"/>
                  <a:ext cx="173076" cy="113894"/>
                </a:xfrm>
                <a:custGeom>
                  <a:avLst/>
                  <a:gdLst/>
                  <a:ahLst/>
                  <a:cxnLst/>
                  <a:rect l="l" t="t" r="r" b="b"/>
                  <a:pathLst>
                    <a:path w="29335" h="19304" extrusionOk="0">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4" name="Google Shape;5504;p85"/>
                <p:cNvSpPr/>
                <p:nvPr/>
              </p:nvSpPr>
              <p:spPr>
                <a:xfrm>
                  <a:off x="7046588" y="2107680"/>
                  <a:ext cx="168811" cy="145128"/>
                </a:xfrm>
                <a:custGeom>
                  <a:avLst/>
                  <a:gdLst/>
                  <a:ahLst/>
                  <a:cxnLst/>
                  <a:rect l="l" t="t" r="r" b="b"/>
                  <a:pathLst>
                    <a:path w="28612" h="24598" extrusionOk="0">
                      <a:moveTo>
                        <a:pt x="0" y="1"/>
                      </a:moveTo>
                      <a:lnTo>
                        <a:pt x="0" y="24597"/>
                      </a:lnTo>
                      <a:lnTo>
                        <a:pt x="28612" y="24597"/>
                      </a:lnTo>
                      <a:cubicBezTo>
                        <a:pt x="25701" y="11138"/>
                        <a:pt x="14102" y="876"/>
                        <a:pt x="0" y="1"/>
                      </a:cubicBez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5" name="Google Shape;5505;p85"/>
                <p:cNvSpPr/>
                <p:nvPr/>
              </p:nvSpPr>
              <p:spPr>
                <a:xfrm>
                  <a:off x="6850372" y="2275942"/>
                  <a:ext cx="173082" cy="113894"/>
                </a:xfrm>
                <a:custGeom>
                  <a:avLst/>
                  <a:gdLst/>
                  <a:ahLst/>
                  <a:cxnLst/>
                  <a:rect l="l" t="t" r="r" b="b"/>
                  <a:pathLst>
                    <a:path w="29336" h="19304" extrusionOk="0">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6" name="Google Shape;5506;p85"/>
                <p:cNvSpPr/>
                <p:nvPr/>
              </p:nvSpPr>
              <p:spPr>
                <a:xfrm>
                  <a:off x="6882243" y="2412957"/>
                  <a:ext cx="141211" cy="171743"/>
                </a:xfrm>
                <a:custGeom>
                  <a:avLst/>
                  <a:gdLst/>
                  <a:ahLst/>
                  <a:cxnLst/>
                  <a:rect l="l" t="t" r="r" b="b"/>
                  <a:pathLst>
                    <a:path w="23934" h="29109" extrusionOk="0">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7" name="Google Shape;5507;p85"/>
                <p:cNvSpPr/>
                <p:nvPr/>
              </p:nvSpPr>
              <p:spPr>
                <a:xfrm>
                  <a:off x="6854637" y="2107680"/>
                  <a:ext cx="168817" cy="145128"/>
                </a:xfrm>
                <a:custGeom>
                  <a:avLst/>
                  <a:gdLst/>
                  <a:ahLst/>
                  <a:cxnLst/>
                  <a:rect l="l" t="t" r="r" b="b"/>
                  <a:pathLst>
                    <a:path w="28613" h="24598" extrusionOk="0">
                      <a:moveTo>
                        <a:pt x="28612" y="1"/>
                      </a:moveTo>
                      <a:cubicBezTo>
                        <a:pt x="14512" y="876"/>
                        <a:pt x="2911" y="11138"/>
                        <a:pt x="1" y="24597"/>
                      </a:cubicBezTo>
                      <a:lnTo>
                        <a:pt x="28612" y="24597"/>
                      </a:lnTo>
                      <a:lnTo>
                        <a:pt x="28612" y="1"/>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8" name="Google Shape;5508;p85"/>
                <p:cNvSpPr/>
                <p:nvPr/>
              </p:nvSpPr>
              <p:spPr>
                <a:xfrm>
                  <a:off x="7046588" y="2412957"/>
                  <a:ext cx="141205" cy="171743"/>
                </a:xfrm>
                <a:custGeom>
                  <a:avLst/>
                  <a:gdLst/>
                  <a:ahLst/>
                  <a:cxnLst/>
                  <a:rect l="l" t="t" r="r" b="b"/>
                  <a:pathLst>
                    <a:path w="23933" h="29109" extrusionOk="0">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509" name="Google Shape;5509;p85"/>
          <p:cNvGrpSpPr/>
          <p:nvPr/>
        </p:nvGrpSpPr>
        <p:grpSpPr>
          <a:xfrm>
            <a:off x="5780173" y="1862968"/>
            <a:ext cx="671358" cy="671358"/>
            <a:chOff x="6535625" y="760425"/>
            <a:chExt cx="1665900" cy="1665900"/>
          </a:xfrm>
        </p:grpSpPr>
        <p:sp>
          <p:nvSpPr>
            <p:cNvPr id="5510" name="Google Shape;5510;p85"/>
            <p:cNvSpPr/>
            <p:nvPr/>
          </p:nvSpPr>
          <p:spPr>
            <a:xfrm>
              <a:off x="6535625" y="760425"/>
              <a:ext cx="1665900" cy="16659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1" name="Google Shape;5511;p85"/>
            <p:cNvSpPr/>
            <p:nvPr/>
          </p:nvSpPr>
          <p:spPr>
            <a:xfrm>
              <a:off x="6713675" y="1116525"/>
              <a:ext cx="1309800" cy="13098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2" name="Google Shape;5512;p85"/>
            <p:cNvSpPr/>
            <p:nvPr/>
          </p:nvSpPr>
          <p:spPr>
            <a:xfrm>
              <a:off x="6831275" y="1351725"/>
              <a:ext cx="1074600" cy="1074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3" name="Google Shape;5513;p85"/>
            <p:cNvSpPr/>
            <p:nvPr/>
          </p:nvSpPr>
          <p:spPr>
            <a:xfrm>
              <a:off x="6942425" y="1574025"/>
              <a:ext cx="852300" cy="852300"/>
            </a:xfrm>
            <a:prstGeom prst="ellipse">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4" name="Google Shape;5514;p85"/>
          <p:cNvGrpSpPr/>
          <p:nvPr/>
        </p:nvGrpSpPr>
        <p:grpSpPr>
          <a:xfrm>
            <a:off x="716989" y="3531368"/>
            <a:ext cx="1340789" cy="640830"/>
            <a:chOff x="238125" y="1151100"/>
            <a:chExt cx="7139450" cy="3412300"/>
          </a:xfrm>
        </p:grpSpPr>
        <p:sp>
          <p:nvSpPr>
            <p:cNvPr id="5515" name="Google Shape;5515;p85"/>
            <p:cNvSpPr/>
            <p:nvPr/>
          </p:nvSpPr>
          <p:spPr>
            <a:xfrm>
              <a:off x="3468350" y="4223875"/>
              <a:ext cx="679000" cy="33952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6" name="Google Shape;5516;p85"/>
            <p:cNvSpPr/>
            <p:nvPr/>
          </p:nvSpPr>
          <p:spPr>
            <a:xfrm>
              <a:off x="3730250" y="3276125"/>
              <a:ext cx="147275" cy="956575"/>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7" name="Google Shape;5517;p85"/>
            <p:cNvSpPr/>
            <p:nvPr/>
          </p:nvSpPr>
          <p:spPr>
            <a:xfrm>
              <a:off x="3796275" y="3875600"/>
              <a:ext cx="839350" cy="630550"/>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8" name="Google Shape;5518;p85"/>
            <p:cNvSpPr/>
            <p:nvPr/>
          </p:nvSpPr>
          <p:spPr>
            <a:xfrm>
              <a:off x="6240475" y="3130600"/>
              <a:ext cx="1137100" cy="1432800"/>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9" name="Google Shape;5519;p85"/>
            <p:cNvSpPr/>
            <p:nvPr/>
          </p:nvSpPr>
          <p:spPr>
            <a:xfrm>
              <a:off x="5243900" y="1696775"/>
              <a:ext cx="1764175" cy="1777475"/>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0" name="Google Shape;5520;p85"/>
            <p:cNvSpPr/>
            <p:nvPr/>
          </p:nvSpPr>
          <p:spPr>
            <a:xfrm>
              <a:off x="3812150" y="1151100"/>
              <a:ext cx="1896075" cy="1245900"/>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1" name="Google Shape;5521;p85"/>
            <p:cNvSpPr/>
            <p:nvPr/>
          </p:nvSpPr>
          <p:spPr>
            <a:xfrm>
              <a:off x="1910550" y="1151100"/>
              <a:ext cx="1901625" cy="1244175"/>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2" name="Google Shape;5522;p85"/>
            <p:cNvSpPr/>
            <p:nvPr/>
          </p:nvSpPr>
          <p:spPr>
            <a:xfrm>
              <a:off x="608475" y="1694725"/>
              <a:ext cx="1766425" cy="1778150"/>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3" name="Google Shape;5523;p85"/>
            <p:cNvSpPr/>
            <p:nvPr/>
          </p:nvSpPr>
          <p:spPr>
            <a:xfrm>
              <a:off x="238125" y="3129050"/>
              <a:ext cx="1137975" cy="1434175"/>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4" name="Google Shape;5524;p85"/>
            <p:cNvSpPr/>
            <p:nvPr/>
          </p:nvSpPr>
          <p:spPr>
            <a:xfrm>
              <a:off x="1924656" y="1941325"/>
              <a:ext cx="3773110" cy="1646329"/>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5" name="Google Shape;5525;p85"/>
            <p:cNvSpPr/>
            <p:nvPr/>
          </p:nvSpPr>
          <p:spPr>
            <a:xfrm>
              <a:off x="1028863" y="2678027"/>
              <a:ext cx="1805597" cy="188532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6" name="Google Shape;5526;p85"/>
            <p:cNvSpPr/>
            <p:nvPr/>
          </p:nvSpPr>
          <p:spPr>
            <a:xfrm>
              <a:off x="4792190" y="2679937"/>
              <a:ext cx="1798951" cy="1883410"/>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27" name="Google Shape;5527;p85"/>
          <p:cNvGrpSpPr/>
          <p:nvPr/>
        </p:nvGrpSpPr>
        <p:grpSpPr>
          <a:xfrm>
            <a:off x="5584212" y="2734649"/>
            <a:ext cx="985357" cy="585764"/>
            <a:chOff x="5145061" y="2881789"/>
            <a:chExt cx="1107641" cy="658458"/>
          </a:xfrm>
        </p:grpSpPr>
        <p:grpSp>
          <p:nvGrpSpPr>
            <p:cNvPr id="5528" name="Google Shape;5528;p85"/>
            <p:cNvGrpSpPr/>
            <p:nvPr/>
          </p:nvGrpSpPr>
          <p:grpSpPr>
            <a:xfrm>
              <a:off x="5722989" y="3244587"/>
              <a:ext cx="529713" cy="295659"/>
              <a:chOff x="5722989" y="3244587"/>
              <a:chExt cx="529713" cy="295659"/>
            </a:xfrm>
          </p:grpSpPr>
          <p:sp>
            <p:nvSpPr>
              <p:cNvPr id="5529" name="Google Shape;5529;p85"/>
              <p:cNvSpPr/>
              <p:nvPr/>
            </p:nvSpPr>
            <p:spPr>
              <a:xfrm>
                <a:off x="5722989" y="3244587"/>
                <a:ext cx="341346" cy="295659"/>
              </a:xfrm>
              <a:custGeom>
                <a:avLst/>
                <a:gdLst/>
                <a:ahLst/>
                <a:cxnLst/>
                <a:rect l="l" t="t" r="r" b="b"/>
                <a:pathLst>
                  <a:path w="2576195" h="2231390" extrusionOk="0">
                    <a:moveTo>
                      <a:pt x="1288021" y="0"/>
                    </a:moveTo>
                    <a:lnTo>
                      <a:pt x="0" y="2230932"/>
                    </a:lnTo>
                    <a:lnTo>
                      <a:pt x="2576042" y="2230932"/>
                    </a:lnTo>
                    <a:lnTo>
                      <a:pt x="1288021" y="0"/>
                    </a:lnTo>
                    <a:close/>
                  </a:path>
                </a:pathLst>
              </a:custGeom>
              <a:solidFill>
                <a:srgbClr val="869F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530" name="Google Shape;5530;p85"/>
              <p:cNvSpPr/>
              <p:nvPr/>
            </p:nvSpPr>
            <p:spPr>
              <a:xfrm>
                <a:off x="6035543" y="3298113"/>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531" name="Google Shape;5531;p85"/>
            <p:cNvGrpSpPr/>
            <p:nvPr/>
          </p:nvGrpSpPr>
          <p:grpSpPr>
            <a:xfrm>
              <a:off x="5145061" y="3244587"/>
              <a:ext cx="536807" cy="295659"/>
              <a:chOff x="5145061" y="3244587"/>
              <a:chExt cx="536807" cy="295659"/>
            </a:xfrm>
          </p:grpSpPr>
          <p:sp>
            <p:nvSpPr>
              <p:cNvPr id="5532" name="Google Shape;5532;p85"/>
              <p:cNvSpPr/>
              <p:nvPr/>
            </p:nvSpPr>
            <p:spPr>
              <a:xfrm>
                <a:off x="5340522" y="3244587"/>
                <a:ext cx="341346" cy="295659"/>
              </a:xfrm>
              <a:custGeom>
                <a:avLst/>
                <a:gdLst/>
                <a:ahLst/>
                <a:cxnLst/>
                <a:rect l="l" t="t" r="r" b="b"/>
                <a:pathLst>
                  <a:path w="2576195" h="2231390" extrusionOk="0">
                    <a:moveTo>
                      <a:pt x="1288034" y="0"/>
                    </a:moveTo>
                    <a:lnTo>
                      <a:pt x="0" y="2230920"/>
                    </a:lnTo>
                    <a:lnTo>
                      <a:pt x="2576055" y="2230920"/>
                    </a:lnTo>
                    <a:lnTo>
                      <a:pt x="1288034" y="0"/>
                    </a:lnTo>
                    <a:close/>
                  </a:path>
                </a:pathLst>
              </a:custGeom>
              <a:solidFill>
                <a:srgbClr val="5F7D9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533" name="Google Shape;5533;p85"/>
              <p:cNvSpPr/>
              <p:nvPr/>
            </p:nvSpPr>
            <p:spPr>
              <a:xfrm flipH="1">
                <a:off x="5145061" y="3298599"/>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534" name="Google Shape;5534;p85"/>
            <p:cNvGrpSpPr/>
            <p:nvPr/>
          </p:nvGrpSpPr>
          <p:grpSpPr>
            <a:xfrm>
              <a:off x="5341327" y="2898245"/>
              <a:ext cx="532309" cy="614891"/>
              <a:chOff x="5341327" y="2898245"/>
              <a:chExt cx="532309" cy="614891"/>
            </a:xfrm>
          </p:grpSpPr>
          <p:sp>
            <p:nvSpPr>
              <p:cNvPr id="5535" name="Google Shape;5535;p85"/>
              <p:cNvSpPr/>
              <p:nvPr/>
            </p:nvSpPr>
            <p:spPr>
              <a:xfrm>
                <a:off x="5532290" y="3217476"/>
                <a:ext cx="341346" cy="295659"/>
              </a:xfrm>
              <a:custGeom>
                <a:avLst/>
                <a:gdLst/>
                <a:ahLst/>
                <a:cxnLst/>
                <a:rect l="l" t="t" r="r" b="b"/>
                <a:pathLst>
                  <a:path w="2576195" h="2231390" extrusionOk="0">
                    <a:moveTo>
                      <a:pt x="2576042" y="0"/>
                    </a:moveTo>
                    <a:lnTo>
                      <a:pt x="0" y="0"/>
                    </a:lnTo>
                    <a:lnTo>
                      <a:pt x="1288021" y="2230920"/>
                    </a:lnTo>
                    <a:lnTo>
                      <a:pt x="2576042" y="0"/>
                    </a:lnTo>
                    <a:close/>
                  </a:path>
                </a:pathLst>
              </a:custGeom>
              <a:solidFill>
                <a:srgbClr val="E3E9E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536" name="Google Shape;5536;p85"/>
              <p:cNvSpPr/>
              <p:nvPr/>
            </p:nvSpPr>
            <p:spPr>
              <a:xfrm flipH="1">
                <a:off x="5341327" y="2898245"/>
                <a:ext cx="217159" cy="33450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537" name="Google Shape;5537;p85"/>
            <p:cNvGrpSpPr/>
            <p:nvPr/>
          </p:nvGrpSpPr>
          <p:grpSpPr>
            <a:xfrm>
              <a:off x="5532290" y="2881789"/>
              <a:ext cx="620516" cy="305456"/>
              <a:chOff x="5532290" y="2881789"/>
              <a:chExt cx="620516" cy="305456"/>
            </a:xfrm>
          </p:grpSpPr>
          <p:sp>
            <p:nvSpPr>
              <p:cNvPr id="5538" name="Google Shape;5538;p85"/>
              <p:cNvSpPr/>
              <p:nvPr/>
            </p:nvSpPr>
            <p:spPr>
              <a:xfrm>
                <a:off x="5532290" y="2891586"/>
                <a:ext cx="341346" cy="295659"/>
              </a:xfrm>
              <a:custGeom>
                <a:avLst/>
                <a:gdLst/>
                <a:ahLst/>
                <a:cxnLst/>
                <a:rect l="l" t="t" r="r" b="b"/>
                <a:pathLst>
                  <a:path w="2576195" h="2231390" extrusionOk="0">
                    <a:moveTo>
                      <a:pt x="1288021" y="0"/>
                    </a:moveTo>
                    <a:lnTo>
                      <a:pt x="0" y="2230920"/>
                    </a:lnTo>
                    <a:lnTo>
                      <a:pt x="2576042" y="2230920"/>
                    </a:lnTo>
                    <a:lnTo>
                      <a:pt x="1288021" y="0"/>
                    </a:lnTo>
                    <a:close/>
                  </a:path>
                </a:pathLst>
              </a:custGeom>
              <a:solidFill>
                <a:srgbClr val="435D7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539" name="Google Shape;5539;p85"/>
              <p:cNvSpPr/>
              <p:nvPr/>
            </p:nvSpPr>
            <p:spPr>
              <a:xfrm>
                <a:off x="5837311" y="2881789"/>
                <a:ext cx="315495" cy="288369"/>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grpSp>
        <p:nvGrpSpPr>
          <p:cNvPr id="5540" name="Google Shape;5540;p85"/>
          <p:cNvGrpSpPr/>
          <p:nvPr/>
        </p:nvGrpSpPr>
        <p:grpSpPr>
          <a:xfrm>
            <a:off x="8163135" y="3526707"/>
            <a:ext cx="269068" cy="645491"/>
            <a:chOff x="7026852" y="3311869"/>
            <a:chExt cx="434331" cy="1041954"/>
          </a:xfrm>
        </p:grpSpPr>
        <p:sp>
          <p:nvSpPr>
            <p:cNvPr id="5541" name="Google Shape;5541;p85"/>
            <p:cNvSpPr/>
            <p:nvPr/>
          </p:nvSpPr>
          <p:spPr>
            <a:xfrm>
              <a:off x="7026852" y="3311869"/>
              <a:ext cx="434331" cy="847405"/>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2" name="Google Shape;5542;p85"/>
            <p:cNvSpPr/>
            <p:nvPr/>
          </p:nvSpPr>
          <p:spPr>
            <a:xfrm>
              <a:off x="7082395" y="3359392"/>
              <a:ext cx="323321" cy="32332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3" name="Google Shape;5543;p85"/>
            <p:cNvSpPr/>
            <p:nvPr/>
          </p:nvSpPr>
          <p:spPr>
            <a:xfrm>
              <a:off x="7026852" y="4159239"/>
              <a:ext cx="434331" cy="194585"/>
            </a:xfrm>
            <a:custGeom>
              <a:avLst/>
              <a:gdLst/>
              <a:ahLst/>
              <a:cxnLst/>
              <a:rect l="l" t="t" r="r" b="b"/>
              <a:pathLst>
                <a:path w="16734" h="7497" extrusionOk="0">
                  <a:moveTo>
                    <a:pt x="1" y="1"/>
                  </a:moveTo>
                  <a:lnTo>
                    <a:pt x="8369" y="7496"/>
                  </a:lnTo>
                  <a:lnTo>
                    <a:pt x="1673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4" name="Google Shape;5544;p85"/>
          <p:cNvGrpSpPr/>
          <p:nvPr/>
        </p:nvGrpSpPr>
        <p:grpSpPr>
          <a:xfrm>
            <a:off x="6179716" y="3565945"/>
            <a:ext cx="293882" cy="293836"/>
            <a:chOff x="4873519" y="3311869"/>
            <a:chExt cx="499374" cy="499296"/>
          </a:xfrm>
        </p:grpSpPr>
        <p:sp>
          <p:nvSpPr>
            <p:cNvPr id="5545" name="Google Shape;5545;p85"/>
            <p:cNvSpPr/>
            <p:nvPr/>
          </p:nvSpPr>
          <p:spPr>
            <a:xfrm>
              <a:off x="4873519" y="3311869"/>
              <a:ext cx="499374" cy="499296"/>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6" name="Google Shape;5546;p85"/>
            <p:cNvSpPr/>
            <p:nvPr/>
          </p:nvSpPr>
          <p:spPr>
            <a:xfrm>
              <a:off x="4894620" y="3329830"/>
              <a:ext cx="202112" cy="182386"/>
            </a:xfrm>
            <a:custGeom>
              <a:avLst/>
              <a:gdLst/>
              <a:ahLst/>
              <a:cxnLst/>
              <a:rect l="l" t="t" r="r" b="b"/>
              <a:pathLst>
                <a:path w="7787" h="7027" extrusionOk="0">
                  <a:moveTo>
                    <a:pt x="0" y="1"/>
                  </a:moveTo>
                  <a:lnTo>
                    <a:pt x="0" y="7026"/>
                  </a:lnTo>
                  <a:lnTo>
                    <a:pt x="7787"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7" name="Google Shape;5547;p85"/>
          <p:cNvGrpSpPr/>
          <p:nvPr/>
        </p:nvGrpSpPr>
        <p:grpSpPr>
          <a:xfrm>
            <a:off x="6179716" y="3878316"/>
            <a:ext cx="293882" cy="293882"/>
            <a:chOff x="4873519" y="3875839"/>
            <a:chExt cx="499374" cy="499374"/>
          </a:xfrm>
        </p:grpSpPr>
        <p:sp>
          <p:nvSpPr>
            <p:cNvPr id="5548" name="Google Shape;5548;p85"/>
            <p:cNvSpPr/>
            <p:nvPr/>
          </p:nvSpPr>
          <p:spPr>
            <a:xfrm>
              <a:off x="4873519" y="3875839"/>
              <a:ext cx="499374" cy="499374"/>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9" name="Google Shape;5549;p85"/>
            <p:cNvSpPr/>
            <p:nvPr/>
          </p:nvSpPr>
          <p:spPr>
            <a:xfrm>
              <a:off x="4894620" y="3893826"/>
              <a:ext cx="202112" cy="182360"/>
            </a:xfrm>
            <a:custGeom>
              <a:avLst/>
              <a:gdLst/>
              <a:ahLst/>
              <a:cxnLst/>
              <a:rect l="l" t="t" r="r" b="b"/>
              <a:pathLst>
                <a:path w="7787" h="7026" extrusionOk="0">
                  <a:moveTo>
                    <a:pt x="0" y="0"/>
                  </a:moveTo>
                  <a:lnTo>
                    <a:pt x="0" y="7026"/>
                  </a:lnTo>
                  <a:lnTo>
                    <a:pt x="7787"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0" name="Google Shape;5550;p85"/>
          <p:cNvGrpSpPr/>
          <p:nvPr/>
        </p:nvGrpSpPr>
        <p:grpSpPr>
          <a:xfrm>
            <a:off x="2410244" y="1850269"/>
            <a:ext cx="698104" cy="698208"/>
            <a:chOff x="2565073" y="2075876"/>
            <a:chExt cx="672482" cy="672518"/>
          </a:xfrm>
        </p:grpSpPr>
        <p:sp>
          <p:nvSpPr>
            <p:cNvPr id="5551" name="Google Shape;5551;p85"/>
            <p:cNvSpPr/>
            <p:nvPr/>
          </p:nvSpPr>
          <p:spPr>
            <a:xfrm>
              <a:off x="2642193" y="2530650"/>
              <a:ext cx="419588" cy="217743"/>
            </a:xfrm>
            <a:custGeom>
              <a:avLst/>
              <a:gdLst/>
              <a:ahLst/>
              <a:cxnLst/>
              <a:rect l="l" t="t" r="r" b="b"/>
              <a:pathLst>
                <a:path w="130611" h="67780" extrusionOk="0">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2" name="Google Shape;5552;p85"/>
            <p:cNvSpPr/>
            <p:nvPr/>
          </p:nvSpPr>
          <p:spPr>
            <a:xfrm>
              <a:off x="2910083" y="2420918"/>
              <a:ext cx="327379" cy="312727"/>
            </a:xfrm>
            <a:custGeom>
              <a:avLst/>
              <a:gdLst/>
              <a:ahLst/>
              <a:cxnLst/>
              <a:rect l="l" t="t" r="r" b="b"/>
              <a:pathLst>
                <a:path w="101908" h="97347" extrusionOk="0">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3" name="Google Shape;5553;p85"/>
            <p:cNvSpPr/>
            <p:nvPr/>
          </p:nvSpPr>
          <p:spPr>
            <a:xfrm>
              <a:off x="2999034" y="2125384"/>
              <a:ext cx="238522" cy="411351"/>
            </a:xfrm>
            <a:custGeom>
              <a:avLst/>
              <a:gdLst/>
              <a:ahLst/>
              <a:cxnLst/>
              <a:rect l="l" t="t" r="r" b="b"/>
              <a:pathLst>
                <a:path w="74248" h="128047" extrusionOk="0">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4" name="Google Shape;5554;p85"/>
            <p:cNvSpPr/>
            <p:nvPr/>
          </p:nvSpPr>
          <p:spPr>
            <a:xfrm>
              <a:off x="2740849" y="2075876"/>
              <a:ext cx="419604" cy="217734"/>
            </a:xfrm>
            <a:custGeom>
              <a:avLst/>
              <a:gdLst/>
              <a:ahLst/>
              <a:cxnLst/>
              <a:rect l="l" t="t" r="r" b="b"/>
              <a:pathLst>
                <a:path w="130616" h="67777" extrusionOk="0">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5" name="Google Shape;5555;p85"/>
            <p:cNvSpPr/>
            <p:nvPr/>
          </p:nvSpPr>
          <p:spPr>
            <a:xfrm>
              <a:off x="2565167" y="2090625"/>
              <a:ext cx="327379" cy="312740"/>
            </a:xfrm>
            <a:custGeom>
              <a:avLst/>
              <a:gdLst/>
              <a:ahLst/>
              <a:cxnLst/>
              <a:rect l="l" t="t" r="r" b="b"/>
              <a:pathLst>
                <a:path w="101908" h="97351" extrusionOk="0">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6" name="Google Shape;5556;p85"/>
            <p:cNvSpPr/>
            <p:nvPr/>
          </p:nvSpPr>
          <p:spPr>
            <a:xfrm>
              <a:off x="2565073" y="2287538"/>
              <a:ext cx="218572" cy="409555"/>
            </a:xfrm>
            <a:custGeom>
              <a:avLst/>
              <a:gdLst/>
              <a:ahLst/>
              <a:cxnLst/>
              <a:rect l="l" t="t" r="r" b="b"/>
              <a:pathLst>
                <a:path w="68038" h="127488" extrusionOk="0">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7" name="Google Shape;5557;p85"/>
          <p:cNvGrpSpPr/>
          <p:nvPr/>
        </p:nvGrpSpPr>
        <p:grpSpPr>
          <a:xfrm>
            <a:off x="5633655" y="3534869"/>
            <a:ext cx="438354" cy="637329"/>
            <a:chOff x="1697726" y="3244179"/>
            <a:chExt cx="788124" cy="1146069"/>
          </a:xfrm>
        </p:grpSpPr>
        <p:sp>
          <p:nvSpPr>
            <p:cNvPr id="5558" name="Google Shape;5558;p85"/>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9" name="Google Shape;5559;p85"/>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60" name="Google Shape;5560;p85"/>
          <p:cNvSpPr/>
          <p:nvPr/>
        </p:nvSpPr>
        <p:spPr>
          <a:xfrm>
            <a:off x="8130914" y="3422653"/>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61" name="Google Shape;5561;p85"/>
          <p:cNvGrpSpPr/>
          <p:nvPr/>
        </p:nvGrpSpPr>
        <p:grpSpPr>
          <a:xfrm>
            <a:off x="7634869" y="1863232"/>
            <a:ext cx="799565" cy="670282"/>
            <a:chOff x="7617850" y="2063282"/>
            <a:chExt cx="799565" cy="670282"/>
          </a:xfrm>
        </p:grpSpPr>
        <p:cxnSp>
          <p:nvCxnSpPr>
            <p:cNvPr id="5562" name="Google Shape;5562;p85"/>
            <p:cNvCxnSpPr/>
            <p:nvPr/>
          </p:nvCxnSpPr>
          <p:spPr>
            <a:xfrm rot="5400000" flipH="1">
              <a:off x="7629118"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563" name="Google Shape;5563;p85"/>
            <p:cNvCxnSpPr/>
            <p:nvPr/>
          </p:nvCxnSpPr>
          <p:spPr>
            <a:xfrm rot="-5400000">
              <a:off x="8276270"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564" name="Google Shape;5564;p85"/>
            <p:cNvCxnSpPr/>
            <p:nvPr/>
          </p:nvCxnSpPr>
          <p:spPr>
            <a:xfrm rot="5400000">
              <a:off x="7629118"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565" name="Google Shape;5565;p85"/>
            <p:cNvCxnSpPr/>
            <p:nvPr/>
          </p:nvCxnSpPr>
          <p:spPr>
            <a:xfrm rot="-5400000" flipH="1">
              <a:off x="8276270"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566" name="Google Shape;5566;p85"/>
            <p:cNvCxnSpPr/>
            <p:nvPr/>
          </p:nvCxnSpPr>
          <p:spPr>
            <a:xfrm rot="10800000">
              <a:off x="7617850" y="2393356"/>
              <a:ext cx="83400" cy="0"/>
            </a:xfrm>
            <a:prstGeom prst="straightConnector1">
              <a:avLst/>
            </a:prstGeom>
            <a:noFill/>
            <a:ln w="9525" cap="flat" cmpd="sng">
              <a:solidFill>
                <a:srgbClr val="667E92"/>
              </a:solidFill>
              <a:prstDash val="solid"/>
              <a:round/>
              <a:headEnd type="none" w="med" len="med"/>
              <a:tailEnd type="none" w="med" len="med"/>
            </a:ln>
          </p:spPr>
        </p:cxnSp>
        <p:cxnSp>
          <p:nvCxnSpPr>
            <p:cNvPr id="5567" name="Google Shape;5567;p85"/>
            <p:cNvCxnSpPr/>
            <p:nvPr/>
          </p:nvCxnSpPr>
          <p:spPr>
            <a:xfrm rot="10800000">
              <a:off x="8334015" y="2393356"/>
              <a:ext cx="83400" cy="0"/>
            </a:xfrm>
            <a:prstGeom prst="straightConnector1">
              <a:avLst/>
            </a:prstGeom>
            <a:noFill/>
            <a:ln w="9525" cap="flat" cmpd="sng">
              <a:solidFill>
                <a:srgbClr val="667E92"/>
              </a:solidFill>
              <a:prstDash val="solid"/>
              <a:round/>
              <a:headEnd type="none" w="med" len="med"/>
              <a:tailEnd type="none" w="med" len="med"/>
            </a:ln>
          </p:spPr>
        </p:cxnSp>
        <p:grpSp>
          <p:nvGrpSpPr>
            <p:cNvPr id="5568" name="Google Shape;5568;p85"/>
            <p:cNvGrpSpPr/>
            <p:nvPr/>
          </p:nvGrpSpPr>
          <p:grpSpPr>
            <a:xfrm>
              <a:off x="7734309" y="2063282"/>
              <a:ext cx="570957" cy="620095"/>
              <a:chOff x="7734309" y="2063282"/>
              <a:chExt cx="570957" cy="620095"/>
            </a:xfrm>
          </p:grpSpPr>
          <p:grpSp>
            <p:nvGrpSpPr>
              <p:cNvPr id="5569" name="Google Shape;5569;p85"/>
              <p:cNvGrpSpPr/>
              <p:nvPr/>
            </p:nvGrpSpPr>
            <p:grpSpPr>
              <a:xfrm>
                <a:off x="8031573" y="2063282"/>
                <a:ext cx="273693" cy="620095"/>
                <a:chOff x="8031573" y="2063282"/>
                <a:chExt cx="273693" cy="620095"/>
              </a:xfrm>
            </p:grpSpPr>
            <p:sp>
              <p:nvSpPr>
                <p:cNvPr id="5570" name="Google Shape;5570;p85"/>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1" name="Google Shape;5571;p85"/>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2" name="Google Shape;5572;p85"/>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3" name="Google Shape;5573;p85"/>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4" name="Google Shape;5574;p85"/>
              <p:cNvGrpSpPr/>
              <p:nvPr/>
            </p:nvGrpSpPr>
            <p:grpSpPr>
              <a:xfrm flipH="1">
                <a:off x="7734309" y="2063282"/>
                <a:ext cx="273693" cy="620095"/>
                <a:chOff x="8031573" y="2063282"/>
                <a:chExt cx="273693" cy="620095"/>
              </a:xfrm>
            </p:grpSpPr>
            <p:sp>
              <p:nvSpPr>
                <p:cNvPr id="5575" name="Google Shape;5575;p85"/>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6" name="Google Shape;5576;p85"/>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7" name="Google Shape;5577;p85"/>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8" name="Google Shape;5578;p85"/>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5579" name="Google Shape;5579;p85"/>
          <p:cNvSpPr/>
          <p:nvPr/>
        </p:nvSpPr>
        <p:spPr>
          <a:xfrm>
            <a:off x="7095123" y="3555322"/>
            <a:ext cx="558742" cy="616877"/>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0" name="Google Shape;5580;p85"/>
          <p:cNvSpPr/>
          <p:nvPr/>
        </p:nvSpPr>
        <p:spPr>
          <a:xfrm rot="10800000">
            <a:off x="6581305" y="355273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81" name="Google Shape;5581;p85"/>
          <p:cNvGrpSpPr/>
          <p:nvPr/>
        </p:nvGrpSpPr>
        <p:grpSpPr>
          <a:xfrm>
            <a:off x="7821475" y="2716715"/>
            <a:ext cx="602567" cy="601884"/>
            <a:chOff x="1186975" y="238125"/>
            <a:chExt cx="5244275" cy="5238325"/>
          </a:xfrm>
        </p:grpSpPr>
        <p:sp>
          <p:nvSpPr>
            <p:cNvPr id="5582" name="Google Shape;5582;p85"/>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3" name="Google Shape;5583;p85"/>
            <p:cNvSpPr/>
            <p:nvPr/>
          </p:nvSpPr>
          <p:spPr>
            <a:xfrm>
              <a:off x="1186975" y="2279750"/>
              <a:ext cx="2628625"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4" name="Google Shape;5584;p85"/>
            <p:cNvSpPr/>
            <p:nvPr/>
          </p:nvSpPr>
          <p:spPr>
            <a:xfrm>
              <a:off x="3802600" y="239450"/>
              <a:ext cx="2628650" cy="3196825"/>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5" name="Google Shape;5585;p85"/>
            <p:cNvSpPr/>
            <p:nvPr/>
          </p:nvSpPr>
          <p:spPr>
            <a:xfrm>
              <a:off x="3232500"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6" name="Google Shape;5586;p85"/>
          <p:cNvGrpSpPr/>
          <p:nvPr/>
        </p:nvGrpSpPr>
        <p:grpSpPr>
          <a:xfrm>
            <a:off x="3264213" y="1856199"/>
            <a:ext cx="651848" cy="687338"/>
            <a:chOff x="3400515" y="2056248"/>
            <a:chExt cx="698134" cy="735987"/>
          </a:xfrm>
        </p:grpSpPr>
        <p:grpSp>
          <p:nvGrpSpPr>
            <p:cNvPr id="5587" name="Google Shape;5587;p85"/>
            <p:cNvGrpSpPr/>
            <p:nvPr/>
          </p:nvGrpSpPr>
          <p:grpSpPr>
            <a:xfrm>
              <a:off x="3400515" y="2283913"/>
              <a:ext cx="312919" cy="219900"/>
              <a:chOff x="3400515" y="2283913"/>
              <a:chExt cx="312919" cy="219900"/>
            </a:xfrm>
          </p:grpSpPr>
          <p:sp>
            <p:nvSpPr>
              <p:cNvPr id="5588" name="Google Shape;5588;p85"/>
              <p:cNvSpPr/>
              <p:nvPr/>
            </p:nvSpPr>
            <p:spPr>
              <a:xfrm>
                <a:off x="3493534" y="2283913"/>
                <a:ext cx="219900" cy="219900"/>
              </a:xfrm>
              <a:prstGeom prst="ellipse">
                <a:avLst/>
              </a:prstGeom>
              <a:solidFill>
                <a:srgbClr val="435D7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589" name="Google Shape;5589;p85"/>
              <p:cNvCxnSpPr/>
              <p:nvPr/>
            </p:nvCxnSpPr>
            <p:spPr>
              <a:xfrm rot="10800000">
                <a:off x="3400515" y="2393804"/>
                <a:ext cx="95400" cy="0"/>
              </a:xfrm>
              <a:prstGeom prst="straightConnector1">
                <a:avLst/>
              </a:prstGeom>
              <a:noFill/>
              <a:ln w="28575" cap="flat" cmpd="sng">
                <a:solidFill>
                  <a:srgbClr val="435D74"/>
                </a:solidFill>
                <a:prstDash val="solid"/>
                <a:round/>
                <a:headEnd type="none" w="med" len="med"/>
                <a:tailEnd type="none" w="med" len="med"/>
              </a:ln>
            </p:spPr>
          </p:cxnSp>
        </p:grpSp>
        <p:grpSp>
          <p:nvGrpSpPr>
            <p:cNvPr id="5590" name="Google Shape;5590;p85"/>
            <p:cNvGrpSpPr/>
            <p:nvPr/>
          </p:nvGrpSpPr>
          <p:grpSpPr>
            <a:xfrm>
              <a:off x="3547823" y="2461089"/>
              <a:ext cx="219900" cy="331146"/>
              <a:chOff x="3547823" y="2461089"/>
              <a:chExt cx="219900" cy="331146"/>
            </a:xfrm>
          </p:grpSpPr>
          <p:sp>
            <p:nvSpPr>
              <p:cNvPr id="5591" name="Google Shape;5591;p85"/>
              <p:cNvSpPr/>
              <p:nvPr/>
            </p:nvSpPr>
            <p:spPr>
              <a:xfrm>
                <a:off x="3547823" y="2461089"/>
                <a:ext cx="219900" cy="219900"/>
              </a:xfrm>
              <a:prstGeom prst="ellipse">
                <a:avLst/>
              </a:prstGeom>
              <a:solidFill>
                <a:srgbClr val="5F7D9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592" name="Google Shape;5592;p85"/>
              <p:cNvCxnSpPr/>
              <p:nvPr/>
            </p:nvCxnSpPr>
            <p:spPr>
              <a:xfrm rot="10800000">
                <a:off x="3657701" y="2678535"/>
                <a:ext cx="0" cy="113700"/>
              </a:xfrm>
              <a:prstGeom prst="straightConnector1">
                <a:avLst/>
              </a:prstGeom>
              <a:noFill/>
              <a:ln w="28575" cap="flat" cmpd="sng">
                <a:solidFill>
                  <a:srgbClr val="5F7D95"/>
                </a:solidFill>
                <a:prstDash val="solid"/>
                <a:round/>
                <a:headEnd type="none" w="med" len="med"/>
                <a:tailEnd type="none" w="med" len="med"/>
              </a:ln>
            </p:spPr>
          </p:cxnSp>
        </p:grpSp>
        <p:grpSp>
          <p:nvGrpSpPr>
            <p:cNvPr id="5593" name="Google Shape;5593;p85"/>
            <p:cNvGrpSpPr/>
            <p:nvPr/>
          </p:nvGrpSpPr>
          <p:grpSpPr>
            <a:xfrm>
              <a:off x="3734138" y="2461089"/>
              <a:ext cx="219900" cy="331146"/>
              <a:chOff x="3734138" y="2461089"/>
              <a:chExt cx="219900" cy="331146"/>
            </a:xfrm>
          </p:grpSpPr>
          <p:sp>
            <p:nvSpPr>
              <p:cNvPr id="5594" name="Google Shape;5594;p85"/>
              <p:cNvSpPr/>
              <p:nvPr/>
            </p:nvSpPr>
            <p:spPr>
              <a:xfrm>
                <a:off x="3734138" y="2461089"/>
                <a:ext cx="219900" cy="219900"/>
              </a:xfrm>
              <a:prstGeom prst="ellipse">
                <a:avLst/>
              </a:prstGeom>
              <a:solidFill>
                <a:srgbClr val="869FB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595" name="Google Shape;5595;p85"/>
              <p:cNvCxnSpPr/>
              <p:nvPr/>
            </p:nvCxnSpPr>
            <p:spPr>
              <a:xfrm rot="10800000">
                <a:off x="3844020" y="2678535"/>
                <a:ext cx="0" cy="113700"/>
              </a:xfrm>
              <a:prstGeom prst="straightConnector1">
                <a:avLst/>
              </a:prstGeom>
              <a:noFill/>
              <a:ln w="28575" cap="flat" cmpd="sng">
                <a:solidFill>
                  <a:srgbClr val="869FB2"/>
                </a:solidFill>
                <a:prstDash val="solid"/>
                <a:round/>
                <a:headEnd type="none" w="med" len="med"/>
                <a:tailEnd type="none" w="med" len="med"/>
              </a:ln>
            </p:spPr>
          </p:cxnSp>
        </p:grpSp>
        <p:grpSp>
          <p:nvGrpSpPr>
            <p:cNvPr id="5596" name="Google Shape;5596;p85"/>
            <p:cNvGrpSpPr/>
            <p:nvPr/>
          </p:nvGrpSpPr>
          <p:grpSpPr>
            <a:xfrm>
              <a:off x="3787560" y="2281742"/>
              <a:ext cx="311089" cy="219900"/>
              <a:chOff x="3787560" y="2281742"/>
              <a:chExt cx="311089" cy="219900"/>
            </a:xfrm>
          </p:grpSpPr>
          <p:sp>
            <p:nvSpPr>
              <p:cNvPr id="5597" name="Google Shape;5597;p85"/>
              <p:cNvSpPr/>
              <p:nvPr/>
            </p:nvSpPr>
            <p:spPr>
              <a:xfrm>
                <a:off x="3787560" y="2281742"/>
                <a:ext cx="219900" cy="219900"/>
              </a:xfrm>
              <a:prstGeom prst="ellipse">
                <a:avLst/>
              </a:prstGeom>
              <a:solidFill>
                <a:srgbClr val="A5B7C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598" name="Google Shape;5598;p85"/>
              <p:cNvCxnSpPr/>
              <p:nvPr/>
            </p:nvCxnSpPr>
            <p:spPr>
              <a:xfrm rot="10800000">
                <a:off x="4003849" y="2393795"/>
                <a:ext cx="94800" cy="0"/>
              </a:xfrm>
              <a:prstGeom prst="straightConnector1">
                <a:avLst/>
              </a:prstGeom>
              <a:noFill/>
              <a:ln w="28575" cap="flat" cmpd="sng">
                <a:solidFill>
                  <a:srgbClr val="A5B7C6"/>
                </a:solidFill>
                <a:prstDash val="solid"/>
                <a:round/>
                <a:headEnd type="none" w="med" len="med"/>
                <a:tailEnd type="none" w="med" len="med"/>
              </a:ln>
            </p:spPr>
          </p:cxnSp>
        </p:grpSp>
        <p:grpSp>
          <p:nvGrpSpPr>
            <p:cNvPr id="5599" name="Google Shape;5599;p85"/>
            <p:cNvGrpSpPr/>
            <p:nvPr/>
          </p:nvGrpSpPr>
          <p:grpSpPr>
            <a:xfrm>
              <a:off x="3637290" y="2056248"/>
              <a:ext cx="219900" cy="330736"/>
              <a:chOff x="3637290" y="2056248"/>
              <a:chExt cx="219900" cy="330736"/>
            </a:xfrm>
          </p:grpSpPr>
          <p:sp>
            <p:nvSpPr>
              <p:cNvPr id="5600" name="Google Shape;5600;p85"/>
              <p:cNvSpPr/>
              <p:nvPr/>
            </p:nvSpPr>
            <p:spPr>
              <a:xfrm>
                <a:off x="3637290" y="2167085"/>
                <a:ext cx="219900" cy="219900"/>
              </a:xfrm>
              <a:prstGeom prst="ellipse">
                <a:avLst/>
              </a:prstGeom>
              <a:solidFill>
                <a:srgbClr val="BAC8D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cxnSp>
            <p:nvCxnSpPr>
              <p:cNvPr id="5601" name="Google Shape;5601;p85"/>
              <p:cNvCxnSpPr/>
              <p:nvPr/>
            </p:nvCxnSpPr>
            <p:spPr>
              <a:xfrm rot="10800000">
                <a:off x="3747169" y="2056248"/>
                <a:ext cx="0" cy="113700"/>
              </a:xfrm>
              <a:prstGeom prst="straightConnector1">
                <a:avLst/>
              </a:prstGeom>
              <a:noFill/>
              <a:ln w="28575" cap="flat" cmpd="sng">
                <a:solidFill>
                  <a:srgbClr val="BAC8D3"/>
                </a:solidFill>
                <a:prstDash val="solid"/>
                <a:round/>
                <a:headEnd type="none" w="med" len="med"/>
                <a:tailEnd type="none" w="med" len="med"/>
              </a:ln>
            </p:spPr>
          </p:cxnSp>
        </p:grpSp>
      </p:grpSp>
      <p:grpSp>
        <p:nvGrpSpPr>
          <p:cNvPr id="5602" name="Google Shape;5602;p85"/>
          <p:cNvGrpSpPr/>
          <p:nvPr/>
        </p:nvGrpSpPr>
        <p:grpSpPr>
          <a:xfrm>
            <a:off x="2555919" y="2726205"/>
            <a:ext cx="1268144" cy="592394"/>
            <a:chOff x="238125" y="1188750"/>
            <a:chExt cx="7140450" cy="3335550"/>
          </a:xfrm>
        </p:grpSpPr>
        <p:sp>
          <p:nvSpPr>
            <p:cNvPr id="5603" name="Google Shape;5603;p85"/>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4" name="Google Shape;5604;p85"/>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5" name="Google Shape;5605;p85"/>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6" name="Google Shape;5606;p85"/>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7" name="Google Shape;5607;p85"/>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8" name="Google Shape;5608;p85"/>
          <p:cNvGrpSpPr/>
          <p:nvPr/>
        </p:nvGrpSpPr>
        <p:grpSpPr>
          <a:xfrm>
            <a:off x="6663819" y="2728360"/>
            <a:ext cx="1053944" cy="590147"/>
            <a:chOff x="238125" y="1335475"/>
            <a:chExt cx="5418735" cy="3034175"/>
          </a:xfrm>
        </p:grpSpPr>
        <p:sp>
          <p:nvSpPr>
            <p:cNvPr id="5609" name="Google Shape;5609;p85"/>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0" name="Google Shape;5610;p85"/>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1" name="Google Shape;5611;p85"/>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2" name="Google Shape;5612;p85"/>
          <p:cNvGrpSpPr/>
          <p:nvPr/>
        </p:nvGrpSpPr>
        <p:grpSpPr>
          <a:xfrm>
            <a:off x="4094628" y="3533259"/>
            <a:ext cx="1268207" cy="638939"/>
            <a:chOff x="3967651" y="3645904"/>
            <a:chExt cx="1479304" cy="745292"/>
          </a:xfrm>
        </p:grpSpPr>
        <p:grpSp>
          <p:nvGrpSpPr>
            <p:cNvPr id="5613" name="Google Shape;5613;p85"/>
            <p:cNvGrpSpPr/>
            <p:nvPr/>
          </p:nvGrpSpPr>
          <p:grpSpPr>
            <a:xfrm>
              <a:off x="3967651" y="4009026"/>
              <a:ext cx="1479304" cy="382170"/>
              <a:chOff x="3967651" y="4009026"/>
              <a:chExt cx="1479304" cy="382170"/>
            </a:xfrm>
          </p:grpSpPr>
          <p:grpSp>
            <p:nvGrpSpPr>
              <p:cNvPr id="5614" name="Google Shape;5614;p85"/>
              <p:cNvGrpSpPr/>
              <p:nvPr/>
            </p:nvGrpSpPr>
            <p:grpSpPr>
              <a:xfrm>
                <a:off x="4892216" y="4195630"/>
                <a:ext cx="554739" cy="195566"/>
                <a:chOff x="3604375" y="4892160"/>
                <a:chExt cx="1651500" cy="582215"/>
              </a:xfrm>
            </p:grpSpPr>
            <p:sp>
              <p:nvSpPr>
                <p:cNvPr id="5615" name="Google Shape;5615;p85"/>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6" name="Google Shape;5616;p85"/>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7" name="Google Shape;5617;p85"/>
              <p:cNvGrpSpPr/>
              <p:nvPr/>
            </p:nvGrpSpPr>
            <p:grpSpPr>
              <a:xfrm>
                <a:off x="3967651" y="4146303"/>
                <a:ext cx="579402" cy="244893"/>
                <a:chOff x="851875" y="4745310"/>
                <a:chExt cx="1724925" cy="729065"/>
              </a:xfrm>
            </p:grpSpPr>
            <p:sp>
              <p:nvSpPr>
                <p:cNvPr id="5618" name="Google Shape;5618;p85"/>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9" name="Google Shape;5619;p85"/>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0" name="Google Shape;5620;p85"/>
              <p:cNvGrpSpPr/>
              <p:nvPr/>
            </p:nvGrpSpPr>
            <p:grpSpPr>
              <a:xfrm>
                <a:off x="4460753" y="4009026"/>
                <a:ext cx="493110" cy="382170"/>
                <a:chOff x="2319875" y="4336625"/>
                <a:chExt cx="1468025" cy="1137750"/>
              </a:xfrm>
            </p:grpSpPr>
            <p:sp>
              <p:nvSpPr>
                <p:cNvPr id="5621" name="Google Shape;5621;p85"/>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2" name="Google Shape;5622;p85"/>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623" name="Google Shape;5623;p85"/>
            <p:cNvGrpSpPr/>
            <p:nvPr/>
          </p:nvGrpSpPr>
          <p:grpSpPr>
            <a:xfrm>
              <a:off x="4479443" y="3645904"/>
              <a:ext cx="455965" cy="388789"/>
              <a:chOff x="2957425" y="238100"/>
              <a:chExt cx="1910200" cy="1628775"/>
            </a:xfrm>
          </p:grpSpPr>
          <p:sp>
            <p:nvSpPr>
              <p:cNvPr id="5624" name="Google Shape;5624;p85"/>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5" name="Google Shape;5625;p85"/>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6" name="Google Shape;5626;p85"/>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7" name="Google Shape;5627;p85"/>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8" name="Google Shape;5628;p85"/>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9" name="Google Shape;5629;p85"/>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0" name="Google Shape;5630;p85"/>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1" name="Google Shape;5631;p85"/>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2" name="Google Shape;5632;p85"/>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3" name="Google Shape;5633;p85"/>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634" name="Google Shape;5634;p85"/>
          <p:cNvGrpSpPr/>
          <p:nvPr/>
        </p:nvGrpSpPr>
        <p:grpSpPr>
          <a:xfrm>
            <a:off x="2480742" y="3534460"/>
            <a:ext cx="1243128" cy="637739"/>
            <a:chOff x="2496310" y="3693351"/>
            <a:chExt cx="1342906" cy="688926"/>
          </a:xfrm>
        </p:grpSpPr>
        <p:grpSp>
          <p:nvGrpSpPr>
            <p:cNvPr id="5635" name="Google Shape;5635;p85"/>
            <p:cNvGrpSpPr/>
            <p:nvPr/>
          </p:nvGrpSpPr>
          <p:grpSpPr>
            <a:xfrm>
              <a:off x="2496310" y="3693351"/>
              <a:ext cx="1342906" cy="688875"/>
              <a:chOff x="2496310" y="3693351"/>
              <a:chExt cx="1342906" cy="688875"/>
            </a:xfrm>
          </p:grpSpPr>
          <p:sp>
            <p:nvSpPr>
              <p:cNvPr id="5636" name="Google Shape;5636;p85"/>
              <p:cNvSpPr/>
              <p:nvPr/>
            </p:nvSpPr>
            <p:spPr>
              <a:xfrm>
                <a:off x="2567815" y="3809577"/>
                <a:ext cx="1200140" cy="572649"/>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7" name="Google Shape;5637;p85"/>
              <p:cNvSpPr/>
              <p:nvPr/>
            </p:nvSpPr>
            <p:spPr>
              <a:xfrm>
                <a:off x="342068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8" name="Google Shape;5638;p85"/>
              <p:cNvSpPr/>
              <p:nvPr/>
            </p:nvSpPr>
            <p:spPr>
              <a:xfrm>
                <a:off x="3135700" y="3791751"/>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9" name="Google Shape;5639;p85"/>
              <p:cNvSpPr/>
              <p:nvPr/>
            </p:nvSpPr>
            <p:spPr>
              <a:xfrm>
                <a:off x="3620515"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0" name="Google Shape;5640;p85"/>
              <p:cNvSpPr/>
              <p:nvPr/>
            </p:nvSpPr>
            <p:spPr>
              <a:xfrm>
                <a:off x="284380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1" name="Google Shape;5641;p85"/>
              <p:cNvSpPr/>
              <p:nvPr/>
            </p:nvSpPr>
            <p:spPr>
              <a:xfrm>
                <a:off x="2652010"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642" name="Google Shape;5642;p85"/>
              <p:cNvCxnSpPr>
                <a:stCxn id="5640" idx="0"/>
              </p:cNvCxnSpPr>
              <p:nvPr/>
            </p:nvCxnSpPr>
            <p:spPr>
              <a:xfrm rot="5400000" flipH="1">
                <a:off x="2741958" y="3724116"/>
                <a:ext cx="68700" cy="200100"/>
              </a:xfrm>
              <a:prstGeom prst="bentConnector2">
                <a:avLst/>
              </a:prstGeom>
              <a:noFill/>
              <a:ln w="19050" cap="flat" cmpd="sng">
                <a:solidFill>
                  <a:srgbClr val="869FB2"/>
                </a:solidFill>
                <a:prstDash val="solid"/>
                <a:round/>
                <a:headEnd type="none" w="med" len="med"/>
                <a:tailEnd type="none" w="med" len="med"/>
              </a:ln>
            </p:spPr>
          </p:cxnSp>
          <p:cxnSp>
            <p:nvCxnSpPr>
              <p:cNvPr id="5643" name="Google Shape;5643;p85"/>
              <p:cNvCxnSpPr>
                <a:stCxn id="5637" idx="0"/>
              </p:cNvCxnSpPr>
              <p:nvPr/>
            </p:nvCxnSpPr>
            <p:spPr>
              <a:xfrm rot="-5400000">
                <a:off x="3512338" y="3723516"/>
                <a:ext cx="75900" cy="194100"/>
              </a:xfrm>
              <a:prstGeom prst="bentConnector2">
                <a:avLst/>
              </a:prstGeom>
              <a:noFill/>
              <a:ln w="19050" cap="flat" cmpd="sng">
                <a:solidFill>
                  <a:srgbClr val="869FB2"/>
                </a:solidFill>
                <a:prstDash val="solid"/>
                <a:round/>
                <a:headEnd type="none" w="med" len="med"/>
                <a:tailEnd type="none" w="med" len="med"/>
              </a:ln>
            </p:spPr>
          </p:cxnSp>
          <p:cxnSp>
            <p:nvCxnSpPr>
              <p:cNvPr id="5644" name="Google Shape;5644;p85"/>
              <p:cNvCxnSpPr>
                <a:stCxn id="5638" idx="0"/>
              </p:cNvCxnSpPr>
              <p:nvPr/>
            </p:nvCxnSpPr>
            <p:spPr>
              <a:xfrm rot="-5400000">
                <a:off x="3119350" y="3742251"/>
                <a:ext cx="984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5645" name="Google Shape;5645;p85"/>
              <p:cNvCxnSpPr>
                <a:stCxn id="5641" idx="2"/>
              </p:cNvCxnSpPr>
              <p:nvPr/>
            </p:nvCxnSpPr>
            <p:spPr>
              <a:xfrm flipH="1">
                <a:off x="2496310" y="4065467"/>
                <a:ext cx="1557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5646" name="Google Shape;5646;p85"/>
              <p:cNvCxnSpPr>
                <a:stCxn id="5639" idx="6"/>
              </p:cNvCxnSpPr>
              <p:nvPr/>
            </p:nvCxnSpPr>
            <p:spPr>
              <a:xfrm>
                <a:off x="3685615" y="4065467"/>
                <a:ext cx="153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5647" name="Google Shape;5647;p85"/>
            <p:cNvGrpSpPr/>
            <p:nvPr/>
          </p:nvGrpSpPr>
          <p:grpSpPr>
            <a:xfrm>
              <a:off x="2675275" y="3930557"/>
              <a:ext cx="1003306" cy="451719"/>
              <a:chOff x="2675275" y="4174282"/>
              <a:chExt cx="1003306" cy="451719"/>
            </a:xfrm>
          </p:grpSpPr>
          <p:sp>
            <p:nvSpPr>
              <p:cNvPr id="5648" name="Google Shape;5648;p85"/>
              <p:cNvSpPr/>
              <p:nvPr/>
            </p:nvSpPr>
            <p:spPr>
              <a:xfrm>
                <a:off x="2675275" y="4174282"/>
                <a:ext cx="1003306" cy="451719"/>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9" name="Google Shape;5649;p85"/>
              <p:cNvSpPr/>
              <p:nvPr/>
            </p:nvSpPr>
            <p:spPr>
              <a:xfrm>
                <a:off x="2716046" y="4210984"/>
                <a:ext cx="921789" cy="415018"/>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0" name="Google Shape;5650;p85"/>
              <p:cNvSpPr/>
              <p:nvPr/>
            </p:nvSpPr>
            <p:spPr>
              <a:xfrm>
                <a:off x="2762606" y="4252906"/>
                <a:ext cx="828676" cy="373095"/>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651" name="Google Shape;5651;p85"/>
          <p:cNvGrpSpPr/>
          <p:nvPr/>
        </p:nvGrpSpPr>
        <p:grpSpPr>
          <a:xfrm>
            <a:off x="1654412" y="971306"/>
            <a:ext cx="574511" cy="874709"/>
            <a:chOff x="1715404" y="1112080"/>
            <a:chExt cx="642270" cy="977984"/>
          </a:xfrm>
        </p:grpSpPr>
        <p:grpSp>
          <p:nvGrpSpPr>
            <p:cNvPr id="5652" name="Google Shape;5652;p85"/>
            <p:cNvGrpSpPr/>
            <p:nvPr/>
          </p:nvGrpSpPr>
          <p:grpSpPr>
            <a:xfrm>
              <a:off x="1715404" y="1112080"/>
              <a:ext cx="642270" cy="977984"/>
              <a:chOff x="1715404" y="1112080"/>
              <a:chExt cx="642270" cy="977984"/>
            </a:xfrm>
          </p:grpSpPr>
          <p:sp>
            <p:nvSpPr>
              <p:cNvPr id="5653" name="Google Shape;5653;p85"/>
              <p:cNvSpPr/>
              <p:nvPr/>
            </p:nvSpPr>
            <p:spPr>
              <a:xfrm>
                <a:off x="1715404" y="1112080"/>
                <a:ext cx="642270" cy="642270"/>
              </a:xfrm>
              <a:custGeom>
                <a:avLst/>
                <a:gdLst/>
                <a:ahLst/>
                <a:cxnLst/>
                <a:rect l="l" t="t" r="r" b="b"/>
                <a:pathLst>
                  <a:path w="41544" h="41544" extrusionOk="0">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4" name="Google Shape;5654;p85"/>
              <p:cNvSpPr/>
              <p:nvPr/>
            </p:nvSpPr>
            <p:spPr>
              <a:xfrm>
                <a:off x="1956781" y="1714402"/>
                <a:ext cx="9121" cy="375663"/>
              </a:xfrm>
              <a:custGeom>
                <a:avLst/>
                <a:gdLst/>
                <a:ahLst/>
                <a:cxnLst/>
                <a:rect l="l" t="t" r="r" b="b"/>
                <a:pathLst>
                  <a:path w="590" h="24299" extrusionOk="0">
                    <a:moveTo>
                      <a:pt x="0" y="0"/>
                    </a:moveTo>
                    <a:lnTo>
                      <a:pt x="0" y="24299"/>
                    </a:lnTo>
                    <a:lnTo>
                      <a:pt x="589" y="24299"/>
                    </a:lnTo>
                    <a:lnTo>
                      <a:pt x="589"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5" name="Google Shape;5655;p85"/>
            <p:cNvGrpSpPr/>
            <p:nvPr/>
          </p:nvGrpSpPr>
          <p:grpSpPr>
            <a:xfrm>
              <a:off x="1768927" y="1165603"/>
              <a:ext cx="535225" cy="851367"/>
              <a:chOff x="1768927" y="1165603"/>
              <a:chExt cx="535225" cy="851367"/>
            </a:xfrm>
          </p:grpSpPr>
          <p:sp>
            <p:nvSpPr>
              <p:cNvPr id="5656" name="Google Shape;5656;p85"/>
              <p:cNvSpPr/>
              <p:nvPr/>
            </p:nvSpPr>
            <p:spPr>
              <a:xfrm>
                <a:off x="1768927" y="1165603"/>
                <a:ext cx="535225" cy="535225"/>
              </a:xfrm>
              <a:custGeom>
                <a:avLst/>
                <a:gdLst/>
                <a:ahLst/>
                <a:cxnLst/>
                <a:rect l="l" t="t" r="r" b="b"/>
                <a:pathLst>
                  <a:path w="34620" h="34620" extrusionOk="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7" name="Google Shape;5657;p85"/>
              <p:cNvSpPr/>
              <p:nvPr/>
            </p:nvSpPr>
            <p:spPr>
              <a:xfrm>
                <a:off x="2006902" y="1668949"/>
                <a:ext cx="9137" cy="348020"/>
              </a:xfrm>
              <a:custGeom>
                <a:avLst/>
                <a:gdLst/>
                <a:ahLst/>
                <a:cxnLst/>
                <a:rect l="l" t="t" r="r" b="b"/>
                <a:pathLst>
                  <a:path w="591" h="22511" extrusionOk="0">
                    <a:moveTo>
                      <a:pt x="1" y="0"/>
                    </a:moveTo>
                    <a:lnTo>
                      <a:pt x="1" y="22510"/>
                    </a:lnTo>
                    <a:lnTo>
                      <a:pt x="590" y="22510"/>
                    </a:lnTo>
                    <a:lnTo>
                      <a:pt x="590"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8" name="Google Shape;5658;p85"/>
            <p:cNvGrpSpPr/>
            <p:nvPr/>
          </p:nvGrpSpPr>
          <p:grpSpPr>
            <a:xfrm>
              <a:off x="1822449" y="1219125"/>
              <a:ext cx="428180" cy="718859"/>
              <a:chOff x="1822449" y="1219125"/>
              <a:chExt cx="428180" cy="718859"/>
            </a:xfrm>
          </p:grpSpPr>
          <p:sp>
            <p:nvSpPr>
              <p:cNvPr id="5659" name="Google Shape;5659;p85"/>
              <p:cNvSpPr/>
              <p:nvPr/>
            </p:nvSpPr>
            <p:spPr>
              <a:xfrm>
                <a:off x="1822449" y="1219125"/>
                <a:ext cx="428180" cy="428180"/>
              </a:xfrm>
              <a:custGeom>
                <a:avLst/>
                <a:gdLst/>
                <a:ahLst/>
                <a:cxnLst/>
                <a:rect l="l" t="t" r="r" b="b"/>
                <a:pathLst>
                  <a:path w="27696" h="27696" extrusionOk="0">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0" name="Google Shape;5660;p85"/>
              <p:cNvSpPr/>
              <p:nvPr/>
            </p:nvSpPr>
            <p:spPr>
              <a:xfrm>
                <a:off x="2057039" y="1605996"/>
                <a:ext cx="9121" cy="331988"/>
              </a:xfrm>
              <a:custGeom>
                <a:avLst/>
                <a:gdLst/>
                <a:ahLst/>
                <a:cxnLst/>
                <a:rect l="l" t="t" r="r" b="b"/>
                <a:pathLst>
                  <a:path w="590" h="21474" extrusionOk="0">
                    <a:moveTo>
                      <a:pt x="0" y="0"/>
                    </a:moveTo>
                    <a:lnTo>
                      <a:pt x="0" y="21474"/>
                    </a:lnTo>
                    <a:lnTo>
                      <a:pt x="590" y="21474"/>
                    </a:lnTo>
                    <a:lnTo>
                      <a:pt x="59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1" name="Google Shape;5661;p85"/>
            <p:cNvGrpSpPr/>
            <p:nvPr/>
          </p:nvGrpSpPr>
          <p:grpSpPr>
            <a:xfrm>
              <a:off x="1875972" y="1272648"/>
              <a:ext cx="321135" cy="586939"/>
              <a:chOff x="1875972" y="1272648"/>
              <a:chExt cx="321135" cy="586939"/>
            </a:xfrm>
          </p:grpSpPr>
          <p:sp>
            <p:nvSpPr>
              <p:cNvPr id="5662" name="Google Shape;5662;p85"/>
              <p:cNvSpPr/>
              <p:nvPr/>
            </p:nvSpPr>
            <p:spPr>
              <a:xfrm>
                <a:off x="1875972" y="1272648"/>
                <a:ext cx="321135" cy="321120"/>
              </a:xfrm>
              <a:custGeom>
                <a:avLst/>
                <a:gdLst/>
                <a:ahLst/>
                <a:cxnLst/>
                <a:rect l="l" t="t" r="r" b="b"/>
                <a:pathLst>
                  <a:path w="20772" h="20771" extrusionOk="0">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3" name="Google Shape;5663;p85"/>
              <p:cNvSpPr/>
              <p:nvPr/>
            </p:nvSpPr>
            <p:spPr>
              <a:xfrm>
                <a:off x="2107176" y="1533705"/>
                <a:ext cx="9121" cy="325881"/>
              </a:xfrm>
              <a:custGeom>
                <a:avLst/>
                <a:gdLst/>
                <a:ahLst/>
                <a:cxnLst/>
                <a:rect l="l" t="t" r="r" b="b"/>
                <a:pathLst>
                  <a:path w="590" h="21079" extrusionOk="0">
                    <a:moveTo>
                      <a:pt x="0" y="0"/>
                    </a:moveTo>
                    <a:lnTo>
                      <a:pt x="0" y="21078"/>
                    </a:lnTo>
                    <a:lnTo>
                      <a:pt x="589" y="21078"/>
                    </a:lnTo>
                    <a:lnTo>
                      <a:pt x="58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664" name="Google Shape;5664;p85"/>
          <p:cNvGrpSpPr/>
          <p:nvPr/>
        </p:nvGrpSpPr>
        <p:grpSpPr>
          <a:xfrm>
            <a:off x="7761573" y="3528028"/>
            <a:ext cx="293855" cy="644170"/>
            <a:chOff x="241025" y="3151575"/>
            <a:chExt cx="293855" cy="644170"/>
          </a:xfrm>
        </p:grpSpPr>
        <p:sp>
          <p:nvSpPr>
            <p:cNvPr id="5665" name="Google Shape;5665;p85"/>
            <p:cNvSpPr/>
            <p:nvPr/>
          </p:nvSpPr>
          <p:spPr>
            <a:xfrm>
              <a:off x="241025" y="3151575"/>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6" name="Google Shape;5666;p85"/>
            <p:cNvSpPr/>
            <p:nvPr/>
          </p:nvSpPr>
          <p:spPr>
            <a:xfrm>
              <a:off x="241347" y="3252796"/>
              <a:ext cx="293533" cy="164134"/>
            </a:xfrm>
            <a:custGeom>
              <a:avLst/>
              <a:gdLst/>
              <a:ahLst/>
              <a:cxnLst/>
              <a:rect l="l" t="t" r="r" b="b"/>
              <a:pathLst>
                <a:path w="19132" h="10698" extrusionOk="0">
                  <a:moveTo>
                    <a:pt x="1" y="1"/>
                  </a:moveTo>
                  <a:lnTo>
                    <a:pt x="1" y="10698"/>
                  </a:lnTo>
                  <a:lnTo>
                    <a:pt x="19132" y="10698"/>
                  </a:lnTo>
                  <a:lnTo>
                    <a:pt x="1913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7" name="Google Shape;5667;p85"/>
          <p:cNvGrpSpPr/>
          <p:nvPr/>
        </p:nvGrpSpPr>
        <p:grpSpPr>
          <a:xfrm>
            <a:off x="709557" y="2728028"/>
            <a:ext cx="1779649" cy="591620"/>
            <a:chOff x="246070" y="1983375"/>
            <a:chExt cx="1855347" cy="616849"/>
          </a:xfrm>
        </p:grpSpPr>
        <p:sp>
          <p:nvSpPr>
            <p:cNvPr id="5668" name="Google Shape;5668;p85"/>
            <p:cNvSpPr/>
            <p:nvPr/>
          </p:nvSpPr>
          <p:spPr>
            <a:xfrm>
              <a:off x="1072131" y="1983872"/>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9" name="Google Shape;5669;p85"/>
            <p:cNvSpPr/>
            <p:nvPr/>
          </p:nvSpPr>
          <p:spPr>
            <a:xfrm>
              <a:off x="1430530" y="2193486"/>
              <a:ext cx="46960" cy="46948"/>
            </a:xfrm>
            <a:custGeom>
              <a:avLst/>
              <a:gdLst/>
              <a:ahLst/>
              <a:cxnLst/>
              <a:rect l="l" t="t" r="r" b="b"/>
              <a:pathLst>
                <a:path w="3915" h="3914" extrusionOk="0">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0" name="Google Shape;5670;p85"/>
            <p:cNvSpPr/>
            <p:nvPr/>
          </p:nvSpPr>
          <p:spPr>
            <a:xfrm>
              <a:off x="1277847" y="2191554"/>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1" name="Google Shape;5671;p85"/>
            <p:cNvSpPr/>
            <p:nvPr/>
          </p:nvSpPr>
          <p:spPr>
            <a:xfrm>
              <a:off x="1690156" y="2190379"/>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2" name="Google Shape;5672;p85"/>
            <p:cNvSpPr/>
            <p:nvPr/>
          </p:nvSpPr>
          <p:spPr>
            <a:xfrm>
              <a:off x="1484068" y="1984268"/>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3" name="Google Shape;5673;p85"/>
            <p:cNvSpPr/>
            <p:nvPr/>
          </p:nvSpPr>
          <p:spPr>
            <a:xfrm flipH="1">
              <a:off x="865779" y="2190662"/>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4" name="Google Shape;5674;p85"/>
            <p:cNvSpPr/>
            <p:nvPr/>
          </p:nvSpPr>
          <p:spPr>
            <a:xfrm>
              <a:off x="246070" y="1983826"/>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5" name="Google Shape;5675;p85"/>
            <p:cNvSpPr/>
            <p:nvPr/>
          </p:nvSpPr>
          <p:spPr>
            <a:xfrm flipH="1">
              <a:off x="659595" y="1983375"/>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6" name="Google Shape;5676;p85"/>
            <p:cNvSpPr/>
            <p:nvPr/>
          </p:nvSpPr>
          <p:spPr>
            <a:xfrm flipH="1">
              <a:off x="451107" y="2189486"/>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7" name="Google Shape;5677;p85"/>
          <p:cNvGrpSpPr/>
          <p:nvPr/>
        </p:nvGrpSpPr>
        <p:grpSpPr>
          <a:xfrm>
            <a:off x="2320424" y="971306"/>
            <a:ext cx="711055" cy="745993"/>
            <a:chOff x="2496269" y="1171698"/>
            <a:chExt cx="761953" cy="799392"/>
          </a:xfrm>
        </p:grpSpPr>
        <p:grpSp>
          <p:nvGrpSpPr>
            <p:cNvPr id="5678" name="Google Shape;5678;p85"/>
            <p:cNvGrpSpPr/>
            <p:nvPr/>
          </p:nvGrpSpPr>
          <p:grpSpPr>
            <a:xfrm>
              <a:off x="2496269" y="1171698"/>
              <a:ext cx="761953" cy="723022"/>
              <a:chOff x="2496269" y="1171698"/>
              <a:chExt cx="761953" cy="723022"/>
            </a:xfrm>
          </p:grpSpPr>
          <p:sp>
            <p:nvSpPr>
              <p:cNvPr id="5679" name="Google Shape;5679;p85"/>
              <p:cNvSpPr/>
              <p:nvPr/>
            </p:nvSpPr>
            <p:spPr>
              <a:xfrm>
                <a:off x="2727495" y="1360642"/>
                <a:ext cx="175877" cy="207414"/>
              </a:xfrm>
              <a:custGeom>
                <a:avLst/>
                <a:gdLst/>
                <a:ahLst/>
                <a:cxnLst/>
                <a:rect l="l" t="t" r="r" b="b"/>
                <a:pathLst>
                  <a:path w="27928" h="32936" extrusionOk="0">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0" name="Google Shape;5680;p85"/>
              <p:cNvSpPr/>
              <p:nvPr/>
            </p:nvSpPr>
            <p:spPr>
              <a:xfrm>
                <a:off x="2730750" y="1408371"/>
                <a:ext cx="108720" cy="144761"/>
              </a:xfrm>
              <a:custGeom>
                <a:avLst/>
                <a:gdLst/>
                <a:ahLst/>
                <a:cxnLst/>
                <a:rect l="l" t="t" r="r" b="b"/>
                <a:pathLst>
                  <a:path w="17264" h="22987" extrusionOk="0">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81" name="Google Shape;5681;p85"/>
              <p:cNvGrpSpPr/>
              <p:nvPr/>
            </p:nvGrpSpPr>
            <p:grpSpPr>
              <a:xfrm>
                <a:off x="2496269" y="1171698"/>
                <a:ext cx="761953" cy="723022"/>
                <a:chOff x="2496269" y="1120652"/>
                <a:chExt cx="761953" cy="723022"/>
              </a:xfrm>
            </p:grpSpPr>
            <p:grpSp>
              <p:nvGrpSpPr>
                <p:cNvPr id="5682" name="Google Shape;5682;p85"/>
                <p:cNvGrpSpPr/>
                <p:nvPr/>
              </p:nvGrpSpPr>
              <p:grpSpPr>
                <a:xfrm>
                  <a:off x="2496269" y="1120652"/>
                  <a:ext cx="761953" cy="723022"/>
                  <a:chOff x="2496269" y="1120652"/>
                  <a:chExt cx="761953" cy="723022"/>
                </a:xfrm>
              </p:grpSpPr>
              <p:grpSp>
                <p:nvGrpSpPr>
                  <p:cNvPr id="5683" name="Google Shape;5683;p85"/>
                  <p:cNvGrpSpPr/>
                  <p:nvPr/>
                </p:nvGrpSpPr>
                <p:grpSpPr>
                  <a:xfrm>
                    <a:off x="2496269" y="1304589"/>
                    <a:ext cx="407089" cy="305057"/>
                    <a:chOff x="2496269" y="1304589"/>
                    <a:chExt cx="407089" cy="305057"/>
                  </a:xfrm>
                </p:grpSpPr>
                <p:sp>
                  <p:nvSpPr>
                    <p:cNvPr id="5684" name="Google Shape;5684;p85"/>
                    <p:cNvSpPr/>
                    <p:nvPr/>
                  </p:nvSpPr>
                  <p:spPr>
                    <a:xfrm>
                      <a:off x="2496269" y="1304589"/>
                      <a:ext cx="407089" cy="305057"/>
                    </a:xfrm>
                    <a:custGeom>
                      <a:avLst/>
                      <a:gdLst/>
                      <a:ahLst/>
                      <a:cxnLst/>
                      <a:rect l="l" t="t" r="r" b="b"/>
                      <a:pathLst>
                        <a:path w="64643" h="48441" extrusionOk="0">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5" name="Google Shape;5685;p85"/>
                    <p:cNvSpPr/>
                    <p:nvPr/>
                  </p:nvSpPr>
                  <p:spPr>
                    <a:xfrm>
                      <a:off x="2553035" y="1348798"/>
                      <a:ext cx="287349" cy="215318"/>
                    </a:xfrm>
                    <a:custGeom>
                      <a:avLst/>
                      <a:gdLst/>
                      <a:ahLst/>
                      <a:cxnLst/>
                      <a:rect l="l" t="t" r="r" b="b"/>
                      <a:pathLst>
                        <a:path w="45629" h="34191" extrusionOk="0">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6" name="Google Shape;5686;p85"/>
                  <p:cNvGrpSpPr/>
                  <p:nvPr/>
                </p:nvGrpSpPr>
                <p:grpSpPr>
                  <a:xfrm>
                    <a:off x="2586468" y="1493376"/>
                    <a:ext cx="358850" cy="349656"/>
                    <a:chOff x="2586468" y="1493376"/>
                    <a:chExt cx="358850" cy="349656"/>
                  </a:xfrm>
                </p:grpSpPr>
                <p:sp>
                  <p:nvSpPr>
                    <p:cNvPr id="5687" name="Google Shape;5687;p85"/>
                    <p:cNvSpPr/>
                    <p:nvPr/>
                  </p:nvSpPr>
                  <p:spPr>
                    <a:xfrm>
                      <a:off x="2586468" y="1493376"/>
                      <a:ext cx="358850" cy="349656"/>
                    </a:xfrm>
                    <a:custGeom>
                      <a:avLst/>
                      <a:gdLst/>
                      <a:ahLst/>
                      <a:cxnLst/>
                      <a:rect l="l" t="t" r="r" b="b"/>
                      <a:pathLst>
                        <a:path w="56983" h="55523" extrusionOk="0">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8" name="Google Shape;5688;p85"/>
                    <p:cNvSpPr/>
                    <p:nvPr/>
                  </p:nvSpPr>
                  <p:spPr>
                    <a:xfrm>
                      <a:off x="2637642" y="1547125"/>
                      <a:ext cx="253304" cy="246805"/>
                    </a:xfrm>
                    <a:custGeom>
                      <a:avLst/>
                      <a:gdLst/>
                      <a:ahLst/>
                      <a:cxnLst/>
                      <a:rect l="l" t="t" r="r" b="b"/>
                      <a:pathLst>
                        <a:path w="40223" h="39191" extrusionOk="0">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9" name="Google Shape;5689;p85"/>
                  <p:cNvGrpSpPr/>
                  <p:nvPr/>
                </p:nvGrpSpPr>
                <p:grpSpPr>
                  <a:xfrm>
                    <a:off x="2807939" y="1494024"/>
                    <a:ext cx="358857" cy="349650"/>
                    <a:chOff x="2807939" y="1494024"/>
                    <a:chExt cx="358857" cy="349650"/>
                  </a:xfrm>
                </p:grpSpPr>
                <p:sp>
                  <p:nvSpPr>
                    <p:cNvPr id="5690" name="Google Shape;5690;p85"/>
                    <p:cNvSpPr/>
                    <p:nvPr/>
                  </p:nvSpPr>
                  <p:spPr>
                    <a:xfrm>
                      <a:off x="2807939" y="1494024"/>
                      <a:ext cx="358857" cy="349650"/>
                    </a:xfrm>
                    <a:custGeom>
                      <a:avLst/>
                      <a:gdLst/>
                      <a:ahLst/>
                      <a:cxnLst/>
                      <a:rect l="l" t="t" r="r" b="b"/>
                      <a:pathLst>
                        <a:path w="56984" h="55522" extrusionOk="0">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1" name="Google Shape;5691;p85"/>
                    <p:cNvSpPr/>
                    <p:nvPr/>
                  </p:nvSpPr>
                  <p:spPr>
                    <a:xfrm>
                      <a:off x="2862324" y="1547767"/>
                      <a:ext cx="253292" cy="246805"/>
                    </a:xfrm>
                    <a:custGeom>
                      <a:avLst/>
                      <a:gdLst/>
                      <a:ahLst/>
                      <a:cxnLst/>
                      <a:rect l="l" t="t" r="r" b="b"/>
                      <a:pathLst>
                        <a:path w="40221" h="39191" extrusionOk="0">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92" name="Google Shape;5692;p85"/>
                  <p:cNvGrpSpPr/>
                  <p:nvPr/>
                </p:nvGrpSpPr>
                <p:grpSpPr>
                  <a:xfrm>
                    <a:off x="2851133" y="1305635"/>
                    <a:ext cx="407089" cy="305057"/>
                    <a:chOff x="2851133" y="1305635"/>
                    <a:chExt cx="407089" cy="305057"/>
                  </a:xfrm>
                </p:grpSpPr>
                <p:sp>
                  <p:nvSpPr>
                    <p:cNvPr id="5693" name="Google Shape;5693;p85"/>
                    <p:cNvSpPr/>
                    <p:nvPr/>
                  </p:nvSpPr>
                  <p:spPr>
                    <a:xfrm>
                      <a:off x="2851133" y="1305635"/>
                      <a:ext cx="407089" cy="305057"/>
                    </a:xfrm>
                    <a:custGeom>
                      <a:avLst/>
                      <a:gdLst/>
                      <a:ahLst/>
                      <a:cxnLst/>
                      <a:rect l="l" t="t" r="r" b="b"/>
                      <a:pathLst>
                        <a:path w="64643" h="48441" extrusionOk="0">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4" name="Google Shape;5694;p85"/>
                    <p:cNvSpPr/>
                    <p:nvPr/>
                  </p:nvSpPr>
                  <p:spPr>
                    <a:xfrm>
                      <a:off x="2914108" y="1349849"/>
                      <a:ext cx="287349" cy="215324"/>
                    </a:xfrm>
                    <a:custGeom>
                      <a:avLst/>
                      <a:gdLst/>
                      <a:ahLst/>
                      <a:cxnLst/>
                      <a:rect l="l" t="t" r="r" b="b"/>
                      <a:pathLst>
                        <a:path w="45629" h="34192" extrusionOk="0">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95" name="Google Shape;5695;p85"/>
                  <p:cNvGrpSpPr/>
                  <p:nvPr/>
                </p:nvGrpSpPr>
                <p:grpSpPr>
                  <a:xfrm>
                    <a:off x="2727495" y="1120652"/>
                    <a:ext cx="300271" cy="396358"/>
                    <a:chOff x="2727495" y="1120652"/>
                    <a:chExt cx="300271" cy="396358"/>
                  </a:xfrm>
                </p:grpSpPr>
                <p:sp>
                  <p:nvSpPr>
                    <p:cNvPr id="5696" name="Google Shape;5696;p85"/>
                    <p:cNvSpPr/>
                    <p:nvPr/>
                  </p:nvSpPr>
                  <p:spPr>
                    <a:xfrm>
                      <a:off x="2727495" y="1120652"/>
                      <a:ext cx="300271" cy="396358"/>
                    </a:xfrm>
                    <a:custGeom>
                      <a:avLst/>
                      <a:gdLst/>
                      <a:ahLst/>
                      <a:cxnLst/>
                      <a:rect l="l" t="t" r="r" b="b"/>
                      <a:pathLst>
                        <a:path w="47681" h="62939" extrusionOk="0">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7" name="Google Shape;5697;p85"/>
                    <p:cNvSpPr/>
                    <p:nvPr/>
                  </p:nvSpPr>
                  <p:spPr>
                    <a:xfrm>
                      <a:off x="2771659" y="1178948"/>
                      <a:ext cx="211942" cy="279766"/>
                    </a:xfrm>
                    <a:custGeom>
                      <a:avLst/>
                      <a:gdLst/>
                      <a:ahLst/>
                      <a:cxnLst/>
                      <a:rect l="l" t="t" r="r" b="b"/>
                      <a:pathLst>
                        <a:path w="33655" h="44425" extrusionOk="0">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698" name="Google Shape;5698;p85"/>
                <p:cNvGrpSpPr/>
                <p:nvPr/>
              </p:nvGrpSpPr>
              <p:grpSpPr>
                <a:xfrm>
                  <a:off x="2722305" y="1350460"/>
                  <a:ext cx="308357" cy="308344"/>
                  <a:chOff x="2722305" y="1350460"/>
                  <a:chExt cx="308357" cy="308344"/>
                </a:xfrm>
              </p:grpSpPr>
              <p:sp>
                <p:nvSpPr>
                  <p:cNvPr id="5699" name="Google Shape;5699;p85"/>
                  <p:cNvSpPr/>
                  <p:nvPr/>
                </p:nvSpPr>
                <p:spPr>
                  <a:xfrm>
                    <a:off x="2722305" y="1350460"/>
                    <a:ext cx="308357" cy="308344"/>
                  </a:xfrm>
                  <a:custGeom>
                    <a:avLst/>
                    <a:gdLst/>
                    <a:ahLst/>
                    <a:cxnLst/>
                    <a:rect l="l" t="t" r="r" b="b"/>
                    <a:pathLst>
                      <a:path w="48965" h="48963" extrusionOk="0">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00" name="Google Shape;5700;p85"/>
                  <p:cNvGrpSpPr/>
                  <p:nvPr/>
                </p:nvGrpSpPr>
                <p:grpSpPr>
                  <a:xfrm>
                    <a:off x="2725064" y="1364529"/>
                    <a:ext cx="297954" cy="280182"/>
                    <a:chOff x="2725064" y="1364529"/>
                    <a:chExt cx="297954" cy="280182"/>
                  </a:xfrm>
                </p:grpSpPr>
                <p:sp>
                  <p:nvSpPr>
                    <p:cNvPr id="5701" name="Google Shape;5701;p85"/>
                    <p:cNvSpPr/>
                    <p:nvPr/>
                  </p:nvSpPr>
                  <p:spPr>
                    <a:xfrm>
                      <a:off x="2743100" y="1541306"/>
                      <a:ext cx="133551" cy="103405"/>
                    </a:xfrm>
                    <a:custGeom>
                      <a:avLst/>
                      <a:gdLst/>
                      <a:ahLst/>
                      <a:cxnLst/>
                      <a:rect l="l" t="t" r="r" b="b"/>
                      <a:pathLst>
                        <a:path w="21207" h="16420" extrusionOk="0">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2" name="Google Shape;5702;p85"/>
                    <p:cNvSpPr/>
                    <p:nvPr/>
                  </p:nvSpPr>
                  <p:spPr>
                    <a:xfrm>
                      <a:off x="2946887" y="1391180"/>
                      <a:ext cx="76130" cy="156241"/>
                    </a:xfrm>
                    <a:custGeom>
                      <a:avLst/>
                      <a:gdLst/>
                      <a:ahLst/>
                      <a:cxnLst/>
                      <a:rect l="l" t="t" r="r" b="b"/>
                      <a:pathLst>
                        <a:path w="12089" h="24810" extrusionOk="0">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3" name="Google Shape;5703;p85"/>
                    <p:cNvSpPr/>
                    <p:nvPr/>
                  </p:nvSpPr>
                  <p:spPr>
                    <a:xfrm>
                      <a:off x="2794481" y="1364529"/>
                      <a:ext cx="164226" cy="42924"/>
                    </a:xfrm>
                    <a:custGeom>
                      <a:avLst/>
                      <a:gdLst/>
                      <a:ahLst/>
                      <a:cxnLst/>
                      <a:rect l="l" t="t" r="r" b="b"/>
                      <a:pathLst>
                        <a:path w="26078" h="6816" extrusionOk="0">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4" name="Google Shape;5704;p85"/>
                    <p:cNvSpPr/>
                    <p:nvPr/>
                  </p:nvSpPr>
                  <p:spPr>
                    <a:xfrm>
                      <a:off x="2876645" y="1541193"/>
                      <a:ext cx="133243" cy="103518"/>
                    </a:xfrm>
                    <a:custGeom>
                      <a:avLst/>
                      <a:gdLst/>
                      <a:ahLst/>
                      <a:cxnLst/>
                      <a:rect l="l" t="t" r="r" b="b"/>
                      <a:pathLst>
                        <a:path w="21158" h="16438" extrusionOk="0">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5" name="Google Shape;5705;p85"/>
                    <p:cNvSpPr/>
                    <p:nvPr/>
                  </p:nvSpPr>
                  <p:spPr>
                    <a:xfrm>
                      <a:off x="2725064" y="1391035"/>
                      <a:ext cx="81238" cy="156487"/>
                    </a:xfrm>
                    <a:custGeom>
                      <a:avLst/>
                      <a:gdLst/>
                      <a:ahLst/>
                      <a:cxnLst/>
                      <a:rect l="l" t="t" r="r" b="b"/>
                      <a:pathLst>
                        <a:path w="12900" h="24849" extrusionOk="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5706" name="Google Shape;5706;p85"/>
            <p:cNvSpPr/>
            <p:nvPr/>
          </p:nvSpPr>
          <p:spPr>
            <a:xfrm>
              <a:off x="2621966" y="124587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7" name="Google Shape;5707;p85"/>
            <p:cNvSpPr/>
            <p:nvPr/>
          </p:nvSpPr>
          <p:spPr>
            <a:xfrm>
              <a:off x="2517909" y="160045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8" name="Google Shape;5708;p85"/>
            <p:cNvSpPr/>
            <p:nvPr/>
          </p:nvSpPr>
          <p:spPr>
            <a:xfrm>
              <a:off x="3174265" y="161404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9" name="Google Shape;5709;p85"/>
            <p:cNvSpPr/>
            <p:nvPr/>
          </p:nvSpPr>
          <p:spPr>
            <a:xfrm>
              <a:off x="3023194" y="125435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0" name="Google Shape;5710;p85"/>
            <p:cNvSpPr/>
            <p:nvPr/>
          </p:nvSpPr>
          <p:spPr>
            <a:xfrm rot="8660313">
              <a:off x="2818264" y="186144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1" name="Google Shape;5711;p85"/>
          <p:cNvGrpSpPr/>
          <p:nvPr/>
        </p:nvGrpSpPr>
        <p:grpSpPr>
          <a:xfrm>
            <a:off x="3909124" y="2727412"/>
            <a:ext cx="1569144" cy="591015"/>
            <a:chOff x="3820100" y="3023049"/>
            <a:chExt cx="1303926" cy="491162"/>
          </a:xfrm>
        </p:grpSpPr>
        <p:grpSp>
          <p:nvGrpSpPr>
            <p:cNvPr id="5712" name="Google Shape;5712;p85"/>
            <p:cNvGrpSpPr/>
            <p:nvPr/>
          </p:nvGrpSpPr>
          <p:grpSpPr>
            <a:xfrm>
              <a:off x="3820100" y="3023072"/>
              <a:ext cx="1303926" cy="491139"/>
              <a:chOff x="3820100" y="3023072"/>
              <a:chExt cx="1303926" cy="491139"/>
            </a:xfrm>
          </p:grpSpPr>
          <p:sp>
            <p:nvSpPr>
              <p:cNvPr id="5713" name="Google Shape;5713;p85"/>
              <p:cNvSpPr/>
              <p:nvPr/>
            </p:nvSpPr>
            <p:spPr>
              <a:xfrm>
                <a:off x="3820100" y="3023072"/>
                <a:ext cx="505424" cy="491139"/>
              </a:xfrm>
              <a:custGeom>
                <a:avLst/>
                <a:gdLst/>
                <a:ahLst/>
                <a:cxnLst/>
                <a:rect l="l" t="t" r="r" b="b"/>
                <a:pathLst>
                  <a:path w="45218" h="43940" extrusionOk="0">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4" name="Google Shape;5714;p85"/>
              <p:cNvSpPr/>
              <p:nvPr/>
            </p:nvSpPr>
            <p:spPr>
              <a:xfrm>
                <a:off x="4323828" y="3411976"/>
                <a:ext cx="800197" cy="102229"/>
              </a:xfrm>
              <a:custGeom>
                <a:avLst/>
                <a:gdLst/>
                <a:ahLst/>
                <a:cxnLst/>
                <a:rect l="l" t="t" r="r" b="b"/>
                <a:pathLst>
                  <a:path w="71590" h="9146" extrusionOk="0">
                    <a:moveTo>
                      <a:pt x="1" y="1"/>
                    </a:moveTo>
                    <a:lnTo>
                      <a:pt x="1" y="9145"/>
                    </a:lnTo>
                    <a:lnTo>
                      <a:pt x="71589" y="9145"/>
                    </a:lnTo>
                    <a:lnTo>
                      <a:pt x="7158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5" name="Google Shape;5715;p85"/>
            <p:cNvGrpSpPr/>
            <p:nvPr/>
          </p:nvGrpSpPr>
          <p:grpSpPr>
            <a:xfrm>
              <a:off x="4132439" y="3023645"/>
              <a:ext cx="393633" cy="177096"/>
              <a:chOff x="4132439" y="3023645"/>
              <a:chExt cx="393633" cy="177096"/>
            </a:xfrm>
          </p:grpSpPr>
          <p:sp>
            <p:nvSpPr>
              <p:cNvPr id="5716" name="Google Shape;5716;p85"/>
              <p:cNvSpPr/>
              <p:nvPr/>
            </p:nvSpPr>
            <p:spPr>
              <a:xfrm>
                <a:off x="4132439" y="3023645"/>
                <a:ext cx="190085" cy="177096"/>
              </a:xfrm>
              <a:custGeom>
                <a:avLst/>
                <a:gdLst/>
                <a:ahLst/>
                <a:cxnLst/>
                <a:rect l="l" t="t" r="r" b="b"/>
                <a:pathLst>
                  <a:path w="17006" h="15844" extrusionOk="0">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7" name="Google Shape;5717;p85"/>
              <p:cNvSpPr/>
              <p:nvPr/>
            </p:nvSpPr>
            <p:spPr>
              <a:xfrm>
                <a:off x="4318649" y="3101461"/>
                <a:ext cx="207423" cy="99267"/>
              </a:xfrm>
              <a:custGeom>
                <a:avLst/>
                <a:gdLst/>
                <a:ahLst/>
                <a:cxnLst/>
                <a:rect l="l" t="t" r="r" b="b"/>
                <a:pathLst>
                  <a:path w="18211" h="8881" extrusionOk="0">
                    <a:moveTo>
                      <a:pt x="0" y="0"/>
                    </a:moveTo>
                    <a:lnTo>
                      <a:pt x="0" y="8880"/>
                    </a:lnTo>
                    <a:lnTo>
                      <a:pt x="18210" y="8880"/>
                    </a:lnTo>
                    <a:lnTo>
                      <a:pt x="1821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8" name="Google Shape;5718;p85"/>
            <p:cNvGrpSpPr/>
            <p:nvPr/>
          </p:nvGrpSpPr>
          <p:grpSpPr>
            <a:xfrm>
              <a:off x="3921811" y="3023049"/>
              <a:ext cx="1002397" cy="388943"/>
              <a:chOff x="3921811" y="3023049"/>
              <a:chExt cx="1002397" cy="388943"/>
            </a:xfrm>
          </p:grpSpPr>
          <p:sp>
            <p:nvSpPr>
              <p:cNvPr id="5719" name="Google Shape;5719;p85"/>
              <p:cNvSpPr/>
              <p:nvPr/>
            </p:nvSpPr>
            <p:spPr>
              <a:xfrm>
                <a:off x="3921811" y="3023049"/>
                <a:ext cx="403709" cy="388943"/>
              </a:xfrm>
              <a:custGeom>
                <a:avLst/>
                <a:gdLst/>
                <a:ahLst/>
                <a:cxnLst/>
                <a:rect l="l" t="t" r="r" b="b"/>
                <a:pathLst>
                  <a:path w="36118" h="34797" extrusionOk="0">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0" name="Google Shape;5720;p85"/>
              <p:cNvSpPr/>
              <p:nvPr/>
            </p:nvSpPr>
            <p:spPr>
              <a:xfrm>
                <a:off x="4322109" y="3309770"/>
                <a:ext cx="602098" cy="102218"/>
              </a:xfrm>
              <a:custGeom>
                <a:avLst/>
                <a:gdLst/>
                <a:ahLst/>
                <a:cxnLst/>
                <a:rect l="l" t="t" r="r" b="b"/>
                <a:pathLst>
                  <a:path w="53867" h="9145" extrusionOk="0">
                    <a:moveTo>
                      <a:pt x="1" y="0"/>
                    </a:moveTo>
                    <a:lnTo>
                      <a:pt x="1" y="9145"/>
                    </a:lnTo>
                    <a:lnTo>
                      <a:pt x="53867" y="9145"/>
                    </a:lnTo>
                    <a:lnTo>
                      <a:pt x="5386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1" name="Google Shape;5721;p85"/>
            <p:cNvGrpSpPr/>
            <p:nvPr/>
          </p:nvGrpSpPr>
          <p:grpSpPr>
            <a:xfrm>
              <a:off x="4023645" y="3023049"/>
              <a:ext cx="683032" cy="286722"/>
              <a:chOff x="4023645" y="3023049"/>
              <a:chExt cx="683032" cy="286722"/>
            </a:xfrm>
          </p:grpSpPr>
          <p:sp>
            <p:nvSpPr>
              <p:cNvPr id="5722" name="Google Shape;5722;p85"/>
              <p:cNvSpPr/>
              <p:nvPr/>
            </p:nvSpPr>
            <p:spPr>
              <a:xfrm>
                <a:off x="4023645" y="3023049"/>
                <a:ext cx="300664" cy="286524"/>
              </a:xfrm>
              <a:custGeom>
                <a:avLst/>
                <a:gdLst/>
                <a:ahLst/>
                <a:cxnLst/>
                <a:rect l="l" t="t" r="r" b="b"/>
                <a:pathLst>
                  <a:path w="26899" h="25634" extrusionOk="0">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3" name="Google Shape;5723;p85"/>
              <p:cNvSpPr/>
              <p:nvPr/>
            </p:nvSpPr>
            <p:spPr>
              <a:xfrm>
                <a:off x="4314850" y="3200125"/>
                <a:ext cx="391827" cy="109646"/>
              </a:xfrm>
              <a:custGeom>
                <a:avLst/>
                <a:gdLst/>
                <a:ahLst/>
                <a:cxnLst/>
                <a:rect l="l" t="t" r="r" b="b"/>
                <a:pathLst>
                  <a:path w="35055" h="9792" extrusionOk="0">
                    <a:moveTo>
                      <a:pt x="1" y="0"/>
                    </a:moveTo>
                    <a:lnTo>
                      <a:pt x="1" y="88"/>
                    </a:lnTo>
                    <a:lnTo>
                      <a:pt x="1" y="9792"/>
                    </a:lnTo>
                    <a:lnTo>
                      <a:pt x="35054" y="9792"/>
                    </a:lnTo>
                    <a:lnTo>
                      <a:pt x="350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24" name="Google Shape;5724;p85"/>
          <p:cNvGrpSpPr/>
          <p:nvPr/>
        </p:nvGrpSpPr>
        <p:grpSpPr>
          <a:xfrm>
            <a:off x="1541246" y="1854257"/>
            <a:ext cx="713522" cy="688025"/>
            <a:chOff x="1706078" y="2092648"/>
            <a:chExt cx="660913" cy="637296"/>
          </a:xfrm>
        </p:grpSpPr>
        <p:sp>
          <p:nvSpPr>
            <p:cNvPr id="5725" name="Google Shape;5725;p85"/>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26" name="Google Shape;5726;p85"/>
            <p:cNvGrpSpPr/>
            <p:nvPr/>
          </p:nvGrpSpPr>
          <p:grpSpPr>
            <a:xfrm>
              <a:off x="1706078" y="2092648"/>
              <a:ext cx="660913" cy="575241"/>
              <a:chOff x="1706078" y="2092648"/>
              <a:chExt cx="660913" cy="575241"/>
            </a:xfrm>
          </p:grpSpPr>
          <p:sp>
            <p:nvSpPr>
              <p:cNvPr id="5727" name="Google Shape;5727;p85"/>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8" name="Google Shape;5728;p85"/>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9" name="Google Shape;5729;p85"/>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30" name="Google Shape;5730;p85"/>
          <p:cNvGrpSpPr/>
          <p:nvPr/>
        </p:nvGrpSpPr>
        <p:grpSpPr>
          <a:xfrm>
            <a:off x="6303104" y="971806"/>
            <a:ext cx="1317459" cy="684168"/>
            <a:chOff x="238125" y="999450"/>
            <a:chExt cx="7140700" cy="3708225"/>
          </a:xfrm>
        </p:grpSpPr>
        <p:sp>
          <p:nvSpPr>
            <p:cNvPr id="5731" name="Google Shape;5731;p85"/>
            <p:cNvSpPr/>
            <p:nvPr/>
          </p:nvSpPr>
          <p:spPr>
            <a:xfrm>
              <a:off x="2171975" y="3872925"/>
              <a:ext cx="7900" cy="25"/>
            </a:xfrm>
            <a:custGeom>
              <a:avLst/>
              <a:gdLst/>
              <a:ahLst/>
              <a:cxnLst/>
              <a:rect l="l" t="t" r="r" b="b"/>
              <a:pathLst>
                <a:path w="316" h="1" extrusionOk="0">
                  <a:moveTo>
                    <a:pt x="316" y="0"/>
                  </a:moveTo>
                  <a:lnTo>
                    <a:pt x="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2" name="Google Shape;5732;p85"/>
            <p:cNvSpPr/>
            <p:nvPr/>
          </p:nvSpPr>
          <p:spPr>
            <a:xfrm>
              <a:off x="2180300" y="999450"/>
              <a:ext cx="3256350" cy="3708225"/>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3" name="Google Shape;5733;p85"/>
            <p:cNvSpPr/>
            <p:nvPr/>
          </p:nvSpPr>
          <p:spPr>
            <a:xfrm>
              <a:off x="238125" y="2853750"/>
              <a:ext cx="2358675" cy="1853475"/>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4" name="Google Shape;5734;p85"/>
            <p:cNvSpPr/>
            <p:nvPr/>
          </p:nvSpPr>
          <p:spPr>
            <a:xfrm>
              <a:off x="238125" y="999450"/>
              <a:ext cx="1942200" cy="2270400"/>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5" name="Google Shape;5735;p85"/>
            <p:cNvSpPr/>
            <p:nvPr/>
          </p:nvSpPr>
          <p:spPr>
            <a:xfrm>
              <a:off x="3808250" y="2852875"/>
              <a:ext cx="25" cy="25"/>
            </a:xfrm>
            <a:custGeom>
              <a:avLst/>
              <a:gdLst/>
              <a:ahLst/>
              <a:cxnLst/>
              <a:rect l="l" t="t" r="r" b="b"/>
              <a:pathLst>
                <a:path w="1" h="1" extrusionOk="0">
                  <a:moveTo>
                    <a:pt x="0" y="1"/>
                  </a:moveTo>
                  <a:close/>
                </a:path>
              </a:pathLst>
            </a:custGeom>
            <a:solidFill>
              <a:srgbClr val="DB6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6" name="Google Shape;5736;p85"/>
            <p:cNvSpPr/>
            <p:nvPr/>
          </p:nvSpPr>
          <p:spPr>
            <a:xfrm>
              <a:off x="1762475" y="999450"/>
              <a:ext cx="2386250" cy="2044875"/>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7" name="Google Shape;5737;p85"/>
            <p:cNvSpPr/>
            <p:nvPr/>
          </p:nvSpPr>
          <p:spPr>
            <a:xfrm>
              <a:off x="3338000" y="2435975"/>
              <a:ext cx="2101275" cy="2271250"/>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8" name="Google Shape;5738;p85"/>
            <p:cNvSpPr/>
            <p:nvPr/>
          </p:nvSpPr>
          <p:spPr>
            <a:xfrm>
              <a:off x="5019250" y="2852875"/>
              <a:ext cx="2359150" cy="1854350"/>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9" name="Google Shape;5739;p85"/>
            <p:cNvSpPr/>
            <p:nvPr/>
          </p:nvSpPr>
          <p:spPr>
            <a:xfrm>
              <a:off x="5025375" y="999450"/>
              <a:ext cx="2353450" cy="2270825"/>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743"/>
        <p:cNvGrpSpPr/>
        <p:nvPr/>
      </p:nvGrpSpPr>
      <p:grpSpPr>
        <a:xfrm>
          <a:off x="0" y="0"/>
          <a:ext cx="0" cy="0"/>
          <a:chOff x="0" y="0"/>
          <a:chExt cx="0" cy="0"/>
        </a:xfrm>
      </p:grpSpPr>
      <p:grpSp>
        <p:nvGrpSpPr>
          <p:cNvPr id="5744" name="Google Shape;5744;p86"/>
          <p:cNvGrpSpPr/>
          <p:nvPr/>
        </p:nvGrpSpPr>
        <p:grpSpPr>
          <a:xfrm>
            <a:off x="717025" y="967615"/>
            <a:ext cx="1636117" cy="1526144"/>
            <a:chOff x="729238" y="1179665"/>
            <a:chExt cx="1636117" cy="1526144"/>
          </a:xfrm>
        </p:grpSpPr>
        <p:grpSp>
          <p:nvGrpSpPr>
            <p:cNvPr id="5745" name="Google Shape;5745;p86"/>
            <p:cNvGrpSpPr/>
            <p:nvPr/>
          </p:nvGrpSpPr>
          <p:grpSpPr>
            <a:xfrm>
              <a:off x="729238" y="1179665"/>
              <a:ext cx="80700" cy="1526144"/>
              <a:chOff x="729238" y="1179665"/>
              <a:chExt cx="80700" cy="1526144"/>
            </a:xfrm>
          </p:grpSpPr>
          <p:sp>
            <p:nvSpPr>
              <p:cNvPr id="5746" name="Google Shape;5746;p86"/>
              <p:cNvSpPr/>
              <p:nvPr/>
            </p:nvSpPr>
            <p:spPr>
              <a:xfrm>
                <a:off x="72923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7" name="Google Shape;5747;p86"/>
              <p:cNvSpPr/>
              <p:nvPr/>
            </p:nvSpPr>
            <p:spPr>
              <a:xfrm>
                <a:off x="72923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8" name="Google Shape;5748;p86"/>
              <p:cNvSpPr/>
              <p:nvPr/>
            </p:nvSpPr>
            <p:spPr>
              <a:xfrm>
                <a:off x="72923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9" name="Google Shape;5749;p86"/>
              <p:cNvSpPr/>
              <p:nvPr/>
            </p:nvSpPr>
            <p:spPr>
              <a:xfrm>
                <a:off x="72923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0" name="Google Shape;5750;p86"/>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1" name="Google Shape;5751;p86"/>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2" name="Google Shape;5752;p86"/>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3" name="Google Shape;5753;p86"/>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4" name="Google Shape;5754;p86"/>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5" name="Google Shape;5755;p86"/>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6" name="Google Shape;5756;p86"/>
            <p:cNvGrpSpPr/>
            <p:nvPr/>
          </p:nvGrpSpPr>
          <p:grpSpPr>
            <a:xfrm>
              <a:off x="903098" y="1179665"/>
              <a:ext cx="80700" cy="1526144"/>
              <a:chOff x="903098" y="1179665"/>
              <a:chExt cx="80700" cy="1526144"/>
            </a:xfrm>
          </p:grpSpPr>
          <p:sp>
            <p:nvSpPr>
              <p:cNvPr id="5757" name="Google Shape;5757;p86"/>
              <p:cNvSpPr/>
              <p:nvPr/>
            </p:nvSpPr>
            <p:spPr>
              <a:xfrm>
                <a:off x="90309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8" name="Google Shape;5758;p86"/>
              <p:cNvSpPr/>
              <p:nvPr/>
            </p:nvSpPr>
            <p:spPr>
              <a:xfrm>
                <a:off x="90309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9" name="Google Shape;5759;p86"/>
              <p:cNvSpPr/>
              <p:nvPr/>
            </p:nvSpPr>
            <p:spPr>
              <a:xfrm>
                <a:off x="90309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0" name="Google Shape;5760;p86"/>
              <p:cNvSpPr/>
              <p:nvPr/>
            </p:nvSpPr>
            <p:spPr>
              <a:xfrm>
                <a:off x="90309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1" name="Google Shape;5761;p86"/>
              <p:cNvSpPr/>
              <p:nvPr/>
            </p:nvSpPr>
            <p:spPr>
              <a:xfrm>
                <a:off x="90309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2" name="Google Shape;5762;p86"/>
              <p:cNvSpPr/>
              <p:nvPr/>
            </p:nvSpPr>
            <p:spPr>
              <a:xfrm>
                <a:off x="90309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3" name="Google Shape;5763;p86"/>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4" name="Google Shape;5764;p86"/>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5" name="Google Shape;5765;p86"/>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6" name="Google Shape;5766;p86"/>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7" name="Google Shape;5767;p86"/>
            <p:cNvGrpSpPr/>
            <p:nvPr/>
          </p:nvGrpSpPr>
          <p:grpSpPr>
            <a:xfrm>
              <a:off x="1076958" y="1179665"/>
              <a:ext cx="80700" cy="1526144"/>
              <a:chOff x="1076958" y="1179665"/>
              <a:chExt cx="80700" cy="1526144"/>
            </a:xfrm>
          </p:grpSpPr>
          <p:sp>
            <p:nvSpPr>
              <p:cNvPr id="5768" name="Google Shape;5768;p86"/>
              <p:cNvSpPr/>
              <p:nvPr/>
            </p:nvSpPr>
            <p:spPr>
              <a:xfrm>
                <a:off x="107695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9" name="Google Shape;5769;p86"/>
              <p:cNvSpPr/>
              <p:nvPr/>
            </p:nvSpPr>
            <p:spPr>
              <a:xfrm>
                <a:off x="107695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0" name="Google Shape;5770;p86"/>
              <p:cNvSpPr/>
              <p:nvPr/>
            </p:nvSpPr>
            <p:spPr>
              <a:xfrm>
                <a:off x="107695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1" name="Google Shape;5771;p86"/>
              <p:cNvSpPr/>
              <p:nvPr/>
            </p:nvSpPr>
            <p:spPr>
              <a:xfrm>
                <a:off x="107695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2" name="Google Shape;5772;p86"/>
              <p:cNvSpPr/>
              <p:nvPr/>
            </p:nvSpPr>
            <p:spPr>
              <a:xfrm>
                <a:off x="107695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3" name="Google Shape;5773;p86"/>
              <p:cNvSpPr/>
              <p:nvPr/>
            </p:nvSpPr>
            <p:spPr>
              <a:xfrm>
                <a:off x="107695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4" name="Google Shape;5774;p86"/>
              <p:cNvSpPr/>
              <p:nvPr/>
            </p:nvSpPr>
            <p:spPr>
              <a:xfrm>
                <a:off x="1076958"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5" name="Google Shape;5775;p86"/>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6" name="Google Shape;5776;p86"/>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7" name="Google Shape;5777;p86"/>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8" name="Google Shape;5778;p86"/>
            <p:cNvGrpSpPr/>
            <p:nvPr/>
          </p:nvGrpSpPr>
          <p:grpSpPr>
            <a:xfrm>
              <a:off x="1247707" y="1179665"/>
              <a:ext cx="80700" cy="1526144"/>
              <a:chOff x="1247707" y="1179665"/>
              <a:chExt cx="80700" cy="1526144"/>
            </a:xfrm>
          </p:grpSpPr>
          <p:sp>
            <p:nvSpPr>
              <p:cNvPr id="5779" name="Google Shape;5779;p86"/>
              <p:cNvSpPr/>
              <p:nvPr/>
            </p:nvSpPr>
            <p:spPr>
              <a:xfrm>
                <a:off x="124770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0" name="Google Shape;5780;p86"/>
              <p:cNvSpPr/>
              <p:nvPr/>
            </p:nvSpPr>
            <p:spPr>
              <a:xfrm>
                <a:off x="124770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1" name="Google Shape;5781;p86"/>
              <p:cNvSpPr/>
              <p:nvPr/>
            </p:nvSpPr>
            <p:spPr>
              <a:xfrm>
                <a:off x="124770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2" name="Google Shape;5782;p86"/>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3" name="Google Shape;5783;p86"/>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4" name="Google Shape;5784;p86"/>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5" name="Google Shape;5785;p86"/>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6" name="Google Shape;5786;p86"/>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7" name="Google Shape;5787;p86"/>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8" name="Google Shape;5788;p86"/>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9" name="Google Shape;5789;p86"/>
            <p:cNvGrpSpPr/>
            <p:nvPr/>
          </p:nvGrpSpPr>
          <p:grpSpPr>
            <a:xfrm>
              <a:off x="1421567" y="1179665"/>
              <a:ext cx="80700" cy="1526144"/>
              <a:chOff x="1421567" y="1179665"/>
              <a:chExt cx="80700" cy="1526144"/>
            </a:xfrm>
          </p:grpSpPr>
          <p:sp>
            <p:nvSpPr>
              <p:cNvPr id="5790" name="Google Shape;5790;p86"/>
              <p:cNvSpPr/>
              <p:nvPr/>
            </p:nvSpPr>
            <p:spPr>
              <a:xfrm>
                <a:off x="142156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1" name="Google Shape;5791;p86"/>
              <p:cNvSpPr/>
              <p:nvPr/>
            </p:nvSpPr>
            <p:spPr>
              <a:xfrm>
                <a:off x="142156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2" name="Google Shape;5792;p86"/>
              <p:cNvSpPr/>
              <p:nvPr/>
            </p:nvSpPr>
            <p:spPr>
              <a:xfrm>
                <a:off x="142156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3" name="Google Shape;5793;p86"/>
              <p:cNvSpPr/>
              <p:nvPr/>
            </p:nvSpPr>
            <p:spPr>
              <a:xfrm>
                <a:off x="142156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4" name="Google Shape;5794;p86"/>
              <p:cNvSpPr/>
              <p:nvPr/>
            </p:nvSpPr>
            <p:spPr>
              <a:xfrm>
                <a:off x="142156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5" name="Google Shape;5795;p86"/>
              <p:cNvSpPr/>
              <p:nvPr/>
            </p:nvSpPr>
            <p:spPr>
              <a:xfrm>
                <a:off x="142156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6" name="Google Shape;5796;p86"/>
              <p:cNvSpPr/>
              <p:nvPr/>
            </p:nvSpPr>
            <p:spPr>
              <a:xfrm>
                <a:off x="142156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7" name="Google Shape;5797;p86"/>
              <p:cNvSpPr/>
              <p:nvPr/>
            </p:nvSpPr>
            <p:spPr>
              <a:xfrm>
                <a:off x="142156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8" name="Google Shape;5798;p86"/>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9" name="Google Shape;5799;p86"/>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0" name="Google Shape;5800;p86"/>
            <p:cNvGrpSpPr/>
            <p:nvPr/>
          </p:nvGrpSpPr>
          <p:grpSpPr>
            <a:xfrm>
              <a:off x="1592327" y="1179665"/>
              <a:ext cx="80700" cy="1526144"/>
              <a:chOff x="1592327" y="1179665"/>
              <a:chExt cx="80700" cy="1526144"/>
            </a:xfrm>
          </p:grpSpPr>
          <p:sp>
            <p:nvSpPr>
              <p:cNvPr id="5801" name="Google Shape;5801;p86"/>
              <p:cNvSpPr/>
              <p:nvPr/>
            </p:nvSpPr>
            <p:spPr>
              <a:xfrm>
                <a:off x="159232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2" name="Google Shape;5802;p86"/>
              <p:cNvSpPr/>
              <p:nvPr/>
            </p:nvSpPr>
            <p:spPr>
              <a:xfrm>
                <a:off x="159232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3" name="Google Shape;5803;p86"/>
              <p:cNvSpPr/>
              <p:nvPr/>
            </p:nvSpPr>
            <p:spPr>
              <a:xfrm>
                <a:off x="159232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4" name="Google Shape;5804;p86"/>
              <p:cNvSpPr/>
              <p:nvPr/>
            </p:nvSpPr>
            <p:spPr>
              <a:xfrm>
                <a:off x="159232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5" name="Google Shape;5805;p86"/>
              <p:cNvSpPr/>
              <p:nvPr/>
            </p:nvSpPr>
            <p:spPr>
              <a:xfrm>
                <a:off x="159232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6" name="Google Shape;5806;p86"/>
              <p:cNvSpPr/>
              <p:nvPr/>
            </p:nvSpPr>
            <p:spPr>
              <a:xfrm>
                <a:off x="159232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7" name="Google Shape;5807;p86"/>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8" name="Google Shape;5808;p86"/>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9" name="Google Shape;5809;p86"/>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0" name="Google Shape;5810;p86"/>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1" name="Google Shape;5811;p86"/>
            <p:cNvGrpSpPr/>
            <p:nvPr/>
          </p:nvGrpSpPr>
          <p:grpSpPr>
            <a:xfrm>
              <a:off x="1766187" y="1179665"/>
              <a:ext cx="80700" cy="1526144"/>
              <a:chOff x="1766187" y="1179665"/>
              <a:chExt cx="80700" cy="1526144"/>
            </a:xfrm>
          </p:grpSpPr>
          <p:sp>
            <p:nvSpPr>
              <p:cNvPr id="5812" name="Google Shape;5812;p86"/>
              <p:cNvSpPr/>
              <p:nvPr/>
            </p:nvSpPr>
            <p:spPr>
              <a:xfrm>
                <a:off x="176618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3" name="Google Shape;5813;p86"/>
              <p:cNvSpPr/>
              <p:nvPr/>
            </p:nvSpPr>
            <p:spPr>
              <a:xfrm>
                <a:off x="176618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4" name="Google Shape;5814;p86"/>
              <p:cNvSpPr/>
              <p:nvPr/>
            </p:nvSpPr>
            <p:spPr>
              <a:xfrm>
                <a:off x="176618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5" name="Google Shape;5815;p86"/>
              <p:cNvSpPr/>
              <p:nvPr/>
            </p:nvSpPr>
            <p:spPr>
              <a:xfrm>
                <a:off x="176618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6" name="Google Shape;5816;p86"/>
              <p:cNvSpPr/>
              <p:nvPr/>
            </p:nvSpPr>
            <p:spPr>
              <a:xfrm>
                <a:off x="176618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7" name="Google Shape;5817;p86"/>
              <p:cNvSpPr/>
              <p:nvPr/>
            </p:nvSpPr>
            <p:spPr>
              <a:xfrm>
                <a:off x="176618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8" name="Google Shape;5818;p86"/>
              <p:cNvSpPr/>
              <p:nvPr/>
            </p:nvSpPr>
            <p:spPr>
              <a:xfrm>
                <a:off x="176618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9" name="Google Shape;5819;p86"/>
              <p:cNvSpPr/>
              <p:nvPr/>
            </p:nvSpPr>
            <p:spPr>
              <a:xfrm>
                <a:off x="176618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0" name="Google Shape;5820;p86"/>
              <p:cNvSpPr/>
              <p:nvPr/>
            </p:nvSpPr>
            <p:spPr>
              <a:xfrm>
                <a:off x="1766187" y="2464413"/>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1" name="Google Shape;5821;p86"/>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22" name="Google Shape;5822;p86"/>
            <p:cNvGrpSpPr/>
            <p:nvPr/>
          </p:nvGrpSpPr>
          <p:grpSpPr>
            <a:xfrm>
              <a:off x="1936935" y="1179665"/>
              <a:ext cx="80700" cy="1526144"/>
              <a:chOff x="1936935" y="1179665"/>
              <a:chExt cx="80700" cy="1526144"/>
            </a:xfrm>
          </p:grpSpPr>
          <p:sp>
            <p:nvSpPr>
              <p:cNvPr id="5823" name="Google Shape;5823;p86"/>
              <p:cNvSpPr/>
              <p:nvPr/>
            </p:nvSpPr>
            <p:spPr>
              <a:xfrm>
                <a:off x="193693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4" name="Google Shape;5824;p86"/>
              <p:cNvSpPr/>
              <p:nvPr/>
            </p:nvSpPr>
            <p:spPr>
              <a:xfrm>
                <a:off x="193693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5" name="Google Shape;5825;p86"/>
              <p:cNvSpPr/>
              <p:nvPr/>
            </p:nvSpPr>
            <p:spPr>
              <a:xfrm>
                <a:off x="193693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6" name="Google Shape;5826;p86"/>
              <p:cNvSpPr/>
              <p:nvPr/>
            </p:nvSpPr>
            <p:spPr>
              <a:xfrm>
                <a:off x="193693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7" name="Google Shape;5827;p86"/>
              <p:cNvSpPr/>
              <p:nvPr/>
            </p:nvSpPr>
            <p:spPr>
              <a:xfrm>
                <a:off x="193693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8" name="Google Shape;5828;p86"/>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9" name="Google Shape;5829;p86"/>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0" name="Google Shape;5830;p86"/>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1" name="Google Shape;5831;p86"/>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2" name="Google Shape;5832;p86"/>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33" name="Google Shape;5833;p86"/>
            <p:cNvGrpSpPr/>
            <p:nvPr/>
          </p:nvGrpSpPr>
          <p:grpSpPr>
            <a:xfrm>
              <a:off x="2110795" y="1179665"/>
              <a:ext cx="80700" cy="1526144"/>
              <a:chOff x="2110795" y="1179665"/>
              <a:chExt cx="80700" cy="1526144"/>
            </a:xfrm>
          </p:grpSpPr>
          <p:sp>
            <p:nvSpPr>
              <p:cNvPr id="5834" name="Google Shape;5834;p86"/>
              <p:cNvSpPr/>
              <p:nvPr/>
            </p:nvSpPr>
            <p:spPr>
              <a:xfrm>
                <a:off x="211079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5" name="Google Shape;5835;p86"/>
              <p:cNvSpPr/>
              <p:nvPr/>
            </p:nvSpPr>
            <p:spPr>
              <a:xfrm>
                <a:off x="211079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6" name="Google Shape;5836;p86"/>
              <p:cNvSpPr/>
              <p:nvPr/>
            </p:nvSpPr>
            <p:spPr>
              <a:xfrm>
                <a:off x="211079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7" name="Google Shape;5837;p86"/>
              <p:cNvSpPr/>
              <p:nvPr/>
            </p:nvSpPr>
            <p:spPr>
              <a:xfrm>
                <a:off x="211079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8" name="Google Shape;5838;p86"/>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9" name="Google Shape;5839;p86"/>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0" name="Google Shape;5840;p86"/>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1" name="Google Shape;5841;p86"/>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2" name="Google Shape;5842;p86"/>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3" name="Google Shape;5843;p86"/>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44" name="Google Shape;5844;p86"/>
            <p:cNvGrpSpPr/>
            <p:nvPr/>
          </p:nvGrpSpPr>
          <p:grpSpPr>
            <a:xfrm>
              <a:off x="2284655" y="1179665"/>
              <a:ext cx="80700" cy="1526144"/>
              <a:chOff x="2284655" y="1179665"/>
              <a:chExt cx="80700" cy="1526144"/>
            </a:xfrm>
          </p:grpSpPr>
          <p:sp>
            <p:nvSpPr>
              <p:cNvPr id="5845" name="Google Shape;5845;p86"/>
              <p:cNvSpPr/>
              <p:nvPr/>
            </p:nvSpPr>
            <p:spPr>
              <a:xfrm>
                <a:off x="228465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6" name="Google Shape;5846;p86"/>
              <p:cNvSpPr/>
              <p:nvPr/>
            </p:nvSpPr>
            <p:spPr>
              <a:xfrm>
                <a:off x="228465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7" name="Google Shape;5847;p86"/>
              <p:cNvSpPr/>
              <p:nvPr/>
            </p:nvSpPr>
            <p:spPr>
              <a:xfrm>
                <a:off x="228465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8" name="Google Shape;5848;p86"/>
              <p:cNvSpPr/>
              <p:nvPr/>
            </p:nvSpPr>
            <p:spPr>
              <a:xfrm>
                <a:off x="228465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9" name="Google Shape;5849;p86"/>
              <p:cNvSpPr/>
              <p:nvPr/>
            </p:nvSpPr>
            <p:spPr>
              <a:xfrm>
                <a:off x="228465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0" name="Google Shape;5850;p86"/>
              <p:cNvSpPr/>
              <p:nvPr/>
            </p:nvSpPr>
            <p:spPr>
              <a:xfrm>
                <a:off x="2284655"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1" name="Google Shape;5851;p86"/>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2" name="Google Shape;5852;p86"/>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3" name="Google Shape;5853;p86"/>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4" name="Google Shape;5854;p86"/>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855" name="Google Shape;5855;p86"/>
          <p:cNvGrpSpPr/>
          <p:nvPr/>
        </p:nvGrpSpPr>
        <p:grpSpPr>
          <a:xfrm>
            <a:off x="2611692" y="986753"/>
            <a:ext cx="1364248" cy="1102133"/>
            <a:chOff x="2623904" y="1198803"/>
            <a:chExt cx="1364248" cy="1102133"/>
          </a:xfrm>
        </p:grpSpPr>
        <p:grpSp>
          <p:nvGrpSpPr>
            <p:cNvPr id="5856" name="Google Shape;5856;p86"/>
            <p:cNvGrpSpPr/>
            <p:nvPr/>
          </p:nvGrpSpPr>
          <p:grpSpPr>
            <a:xfrm>
              <a:off x="2623907" y="1198803"/>
              <a:ext cx="1364245" cy="273000"/>
              <a:chOff x="2623907" y="1198803"/>
              <a:chExt cx="1364245" cy="273000"/>
            </a:xfrm>
          </p:grpSpPr>
          <p:sp>
            <p:nvSpPr>
              <p:cNvPr id="5857" name="Google Shape;5857;p86"/>
              <p:cNvSpPr/>
              <p:nvPr/>
            </p:nvSpPr>
            <p:spPr>
              <a:xfrm>
                <a:off x="2623907"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8" name="Google Shape;5858;p86"/>
              <p:cNvSpPr/>
              <p:nvPr/>
            </p:nvSpPr>
            <p:spPr>
              <a:xfrm>
                <a:off x="2896718"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9" name="Google Shape;5859;p86"/>
              <p:cNvSpPr/>
              <p:nvPr/>
            </p:nvSpPr>
            <p:spPr>
              <a:xfrm>
                <a:off x="3169529"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0" name="Google Shape;5860;p86"/>
              <p:cNvSpPr/>
              <p:nvPr/>
            </p:nvSpPr>
            <p:spPr>
              <a:xfrm>
                <a:off x="3442341"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1" name="Google Shape;5861;p86"/>
              <p:cNvSpPr/>
              <p:nvPr/>
            </p:nvSpPr>
            <p:spPr>
              <a:xfrm>
                <a:off x="3715152" y="1198803"/>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62" name="Google Shape;5862;p86"/>
            <p:cNvGrpSpPr/>
            <p:nvPr/>
          </p:nvGrpSpPr>
          <p:grpSpPr>
            <a:xfrm>
              <a:off x="2623904" y="1476964"/>
              <a:ext cx="1364245" cy="273000"/>
              <a:chOff x="2623904" y="1476964"/>
              <a:chExt cx="1364245" cy="273000"/>
            </a:xfrm>
          </p:grpSpPr>
          <p:sp>
            <p:nvSpPr>
              <p:cNvPr id="5863" name="Google Shape;5863;p86"/>
              <p:cNvSpPr/>
              <p:nvPr/>
            </p:nvSpPr>
            <p:spPr>
              <a:xfrm>
                <a:off x="2623904"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4" name="Google Shape;5864;p86"/>
              <p:cNvSpPr/>
              <p:nvPr/>
            </p:nvSpPr>
            <p:spPr>
              <a:xfrm>
                <a:off x="2896716"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5" name="Google Shape;5865;p86"/>
              <p:cNvSpPr/>
              <p:nvPr/>
            </p:nvSpPr>
            <p:spPr>
              <a:xfrm>
                <a:off x="3169527"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6" name="Google Shape;5866;p86"/>
              <p:cNvSpPr/>
              <p:nvPr/>
            </p:nvSpPr>
            <p:spPr>
              <a:xfrm>
                <a:off x="3442338"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7" name="Google Shape;5867;p86"/>
              <p:cNvSpPr/>
              <p:nvPr/>
            </p:nvSpPr>
            <p:spPr>
              <a:xfrm>
                <a:off x="3715149"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68" name="Google Shape;5868;p86"/>
            <p:cNvGrpSpPr/>
            <p:nvPr/>
          </p:nvGrpSpPr>
          <p:grpSpPr>
            <a:xfrm>
              <a:off x="2623907" y="1749775"/>
              <a:ext cx="1364245" cy="273000"/>
              <a:chOff x="2623907" y="1749775"/>
              <a:chExt cx="1364245" cy="273000"/>
            </a:xfrm>
          </p:grpSpPr>
          <p:sp>
            <p:nvSpPr>
              <p:cNvPr id="5869" name="Google Shape;5869;p86"/>
              <p:cNvSpPr/>
              <p:nvPr/>
            </p:nvSpPr>
            <p:spPr>
              <a:xfrm>
                <a:off x="2623907"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0" name="Google Shape;5870;p86"/>
              <p:cNvSpPr/>
              <p:nvPr/>
            </p:nvSpPr>
            <p:spPr>
              <a:xfrm>
                <a:off x="2896718"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1" name="Google Shape;5871;p86"/>
              <p:cNvSpPr/>
              <p:nvPr/>
            </p:nvSpPr>
            <p:spPr>
              <a:xfrm>
                <a:off x="3169529"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2" name="Google Shape;5872;p86"/>
              <p:cNvSpPr/>
              <p:nvPr/>
            </p:nvSpPr>
            <p:spPr>
              <a:xfrm>
                <a:off x="3442341"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3" name="Google Shape;5873;p86"/>
              <p:cNvSpPr/>
              <p:nvPr/>
            </p:nvSpPr>
            <p:spPr>
              <a:xfrm>
                <a:off x="3715152"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4" name="Google Shape;5874;p86"/>
            <p:cNvGrpSpPr/>
            <p:nvPr/>
          </p:nvGrpSpPr>
          <p:grpSpPr>
            <a:xfrm>
              <a:off x="2623904" y="2027936"/>
              <a:ext cx="1364245" cy="273000"/>
              <a:chOff x="2623904" y="2027936"/>
              <a:chExt cx="1364245" cy="273000"/>
            </a:xfrm>
          </p:grpSpPr>
          <p:sp>
            <p:nvSpPr>
              <p:cNvPr id="5875" name="Google Shape;5875;p86"/>
              <p:cNvSpPr/>
              <p:nvPr/>
            </p:nvSpPr>
            <p:spPr>
              <a:xfrm>
                <a:off x="2623904"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6" name="Google Shape;5876;p86"/>
              <p:cNvSpPr/>
              <p:nvPr/>
            </p:nvSpPr>
            <p:spPr>
              <a:xfrm>
                <a:off x="2896716"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7" name="Google Shape;5877;p86"/>
              <p:cNvSpPr/>
              <p:nvPr/>
            </p:nvSpPr>
            <p:spPr>
              <a:xfrm>
                <a:off x="3169527"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8" name="Google Shape;5878;p86"/>
              <p:cNvSpPr/>
              <p:nvPr/>
            </p:nvSpPr>
            <p:spPr>
              <a:xfrm>
                <a:off x="3442338"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9" name="Google Shape;5879;p86"/>
              <p:cNvSpPr/>
              <p:nvPr/>
            </p:nvSpPr>
            <p:spPr>
              <a:xfrm>
                <a:off x="3715149"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880" name="Google Shape;5880;p86"/>
          <p:cNvGrpSpPr/>
          <p:nvPr/>
        </p:nvGrpSpPr>
        <p:grpSpPr>
          <a:xfrm>
            <a:off x="2601153" y="2445826"/>
            <a:ext cx="1387541" cy="159124"/>
            <a:chOff x="3200660" y="2180272"/>
            <a:chExt cx="2563824" cy="378237"/>
          </a:xfrm>
        </p:grpSpPr>
        <p:sp>
          <p:nvSpPr>
            <p:cNvPr id="5881" name="Google Shape;5881;p86"/>
            <p:cNvSpPr/>
            <p:nvPr/>
          </p:nvSpPr>
          <p:spPr>
            <a:xfrm>
              <a:off x="3200660" y="2180272"/>
              <a:ext cx="108240" cy="378237"/>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2" name="Google Shape;5882;p86"/>
            <p:cNvSpPr/>
            <p:nvPr/>
          </p:nvSpPr>
          <p:spPr>
            <a:xfrm>
              <a:off x="3345104" y="2180272"/>
              <a:ext cx="108240" cy="378237"/>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3" name="Google Shape;5883;p86"/>
            <p:cNvSpPr/>
            <p:nvPr/>
          </p:nvSpPr>
          <p:spPr>
            <a:xfrm>
              <a:off x="3489548" y="2180272"/>
              <a:ext cx="108240" cy="378237"/>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4" name="Google Shape;5884;p86"/>
            <p:cNvSpPr/>
            <p:nvPr/>
          </p:nvSpPr>
          <p:spPr>
            <a:xfrm>
              <a:off x="3633992" y="2180272"/>
              <a:ext cx="108252" cy="378237"/>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5" name="Google Shape;5885;p86"/>
            <p:cNvSpPr/>
            <p:nvPr/>
          </p:nvSpPr>
          <p:spPr>
            <a:xfrm>
              <a:off x="3778448" y="2180272"/>
              <a:ext cx="108240" cy="378097"/>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6" name="Google Shape;5886;p86"/>
            <p:cNvSpPr/>
            <p:nvPr/>
          </p:nvSpPr>
          <p:spPr>
            <a:xfrm>
              <a:off x="3922892" y="2180272"/>
              <a:ext cx="108240" cy="378237"/>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7" name="Google Shape;5887;p86"/>
            <p:cNvSpPr/>
            <p:nvPr/>
          </p:nvSpPr>
          <p:spPr>
            <a:xfrm>
              <a:off x="4067336" y="2180272"/>
              <a:ext cx="108240" cy="378237"/>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8" name="Google Shape;5888;p86"/>
            <p:cNvSpPr/>
            <p:nvPr/>
          </p:nvSpPr>
          <p:spPr>
            <a:xfrm>
              <a:off x="4211780" y="2180272"/>
              <a:ext cx="108252" cy="378237"/>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9" name="Google Shape;5889;p86"/>
            <p:cNvSpPr/>
            <p:nvPr/>
          </p:nvSpPr>
          <p:spPr>
            <a:xfrm>
              <a:off x="4356236" y="2180272"/>
              <a:ext cx="108240" cy="378097"/>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0" name="Google Shape;5890;p86"/>
            <p:cNvSpPr/>
            <p:nvPr/>
          </p:nvSpPr>
          <p:spPr>
            <a:xfrm>
              <a:off x="4500680" y="2180272"/>
              <a:ext cx="108240" cy="378237"/>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1" name="Google Shape;5891;p86"/>
            <p:cNvSpPr/>
            <p:nvPr/>
          </p:nvSpPr>
          <p:spPr>
            <a:xfrm>
              <a:off x="4645124" y="2180272"/>
              <a:ext cx="108240" cy="378097"/>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2" name="Google Shape;5892;p86"/>
            <p:cNvSpPr/>
            <p:nvPr/>
          </p:nvSpPr>
          <p:spPr>
            <a:xfrm>
              <a:off x="4789568" y="2180272"/>
              <a:ext cx="108240" cy="378237"/>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3" name="Google Shape;5893;p86"/>
            <p:cNvSpPr/>
            <p:nvPr/>
          </p:nvSpPr>
          <p:spPr>
            <a:xfrm>
              <a:off x="4934012" y="2180272"/>
              <a:ext cx="108240" cy="378237"/>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4" name="Google Shape;5894;p86"/>
            <p:cNvSpPr/>
            <p:nvPr/>
          </p:nvSpPr>
          <p:spPr>
            <a:xfrm>
              <a:off x="5078456" y="2180272"/>
              <a:ext cx="108240" cy="378237"/>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5" name="Google Shape;5895;p86"/>
            <p:cNvSpPr/>
            <p:nvPr/>
          </p:nvSpPr>
          <p:spPr>
            <a:xfrm>
              <a:off x="5222900" y="2180272"/>
              <a:ext cx="108240" cy="378237"/>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6" name="Google Shape;5896;p86"/>
            <p:cNvSpPr/>
            <p:nvPr/>
          </p:nvSpPr>
          <p:spPr>
            <a:xfrm>
              <a:off x="5367343" y="2180272"/>
              <a:ext cx="108240" cy="378237"/>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7" name="Google Shape;5897;p86"/>
            <p:cNvSpPr/>
            <p:nvPr/>
          </p:nvSpPr>
          <p:spPr>
            <a:xfrm>
              <a:off x="5511787" y="2180272"/>
              <a:ext cx="108240" cy="378097"/>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8" name="Google Shape;5898;p86"/>
            <p:cNvSpPr/>
            <p:nvPr/>
          </p:nvSpPr>
          <p:spPr>
            <a:xfrm>
              <a:off x="5656231" y="2180272"/>
              <a:ext cx="108252" cy="378237"/>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9" name="Google Shape;5899;p86"/>
          <p:cNvGrpSpPr/>
          <p:nvPr/>
        </p:nvGrpSpPr>
        <p:grpSpPr>
          <a:xfrm>
            <a:off x="2597677" y="2723590"/>
            <a:ext cx="1390502" cy="159625"/>
            <a:chOff x="3530150" y="2790075"/>
            <a:chExt cx="1962600" cy="225300"/>
          </a:xfrm>
        </p:grpSpPr>
        <p:sp>
          <p:nvSpPr>
            <p:cNvPr id="5900" name="Google Shape;5900;p86"/>
            <p:cNvSpPr/>
            <p:nvPr/>
          </p:nvSpPr>
          <p:spPr>
            <a:xfrm>
              <a:off x="3530150" y="2790075"/>
              <a:ext cx="1962600" cy="2253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1" name="Google Shape;5901;p86"/>
            <p:cNvSpPr/>
            <p:nvPr/>
          </p:nvSpPr>
          <p:spPr>
            <a:xfrm>
              <a:off x="3530150" y="2790075"/>
              <a:ext cx="1110000" cy="2253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2" name="Google Shape;5902;p86"/>
          <p:cNvGrpSpPr/>
          <p:nvPr/>
        </p:nvGrpSpPr>
        <p:grpSpPr>
          <a:xfrm>
            <a:off x="2597735" y="3001855"/>
            <a:ext cx="1411629" cy="154175"/>
            <a:chOff x="3558802" y="4011244"/>
            <a:chExt cx="1866000" cy="111600"/>
          </a:xfrm>
        </p:grpSpPr>
        <p:sp>
          <p:nvSpPr>
            <p:cNvPr id="5903" name="Google Shape;5903;p86"/>
            <p:cNvSpPr/>
            <p:nvPr/>
          </p:nvSpPr>
          <p:spPr>
            <a:xfrm rot="5400000" flipH="1">
              <a:off x="4436152" y="3134077"/>
              <a:ext cx="111300" cy="1866000"/>
            </a:xfrm>
            <a:prstGeom prst="round2SameRect">
              <a:avLst>
                <a:gd name="adj1" fmla="val 50000"/>
                <a:gd name="adj2" fmla="val 50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4" name="Google Shape;5904;p86"/>
            <p:cNvSpPr/>
            <p:nvPr/>
          </p:nvSpPr>
          <p:spPr>
            <a:xfrm rot="5400000" flipH="1">
              <a:off x="4157232" y="3412894"/>
              <a:ext cx="111600" cy="13083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5" name="Google Shape;5905;p86"/>
          <p:cNvGrpSpPr/>
          <p:nvPr/>
        </p:nvGrpSpPr>
        <p:grpSpPr>
          <a:xfrm>
            <a:off x="2598023" y="2207425"/>
            <a:ext cx="1383503" cy="119761"/>
            <a:chOff x="3465975" y="2270258"/>
            <a:chExt cx="1986364" cy="171947"/>
          </a:xfrm>
        </p:grpSpPr>
        <p:sp>
          <p:nvSpPr>
            <p:cNvPr id="5906" name="Google Shape;5906;p86"/>
            <p:cNvSpPr/>
            <p:nvPr/>
          </p:nvSpPr>
          <p:spPr>
            <a:xfrm rot="-5400000">
              <a:off x="372518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7" name="Google Shape;5907;p86"/>
            <p:cNvSpPr/>
            <p:nvPr/>
          </p:nvSpPr>
          <p:spPr>
            <a:xfrm rot="-5400000">
              <a:off x="398439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8" name="Google Shape;5908;p86"/>
            <p:cNvSpPr/>
            <p:nvPr/>
          </p:nvSpPr>
          <p:spPr>
            <a:xfrm rot="-5400000">
              <a:off x="4243603"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9" name="Google Shape;5909;p86"/>
            <p:cNvSpPr/>
            <p:nvPr/>
          </p:nvSpPr>
          <p:spPr>
            <a:xfrm rot="-5400000">
              <a:off x="4502812"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0" name="Google Shape;5910;p86"/>
            <p:cNvSpPr/>
            <p:nvPr/>
          </p:nvSpPr>
          <p:spPr>
            <a:xfrm rot="-5400000">
              <a:off x="4762021"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1" name="Google Shape;5911;p86"/>
            <p:cNvSpPr/>
            <p:nvPr/>
          </p:nvSpPr>
          <p:spPr>
            <a:xfrm rot="-5400000">
              <a:off x="3465975"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2" name="Google Shape;5912;p86"/>
            <p:cNvSpPr/>
            <p:nvPr/>
          </p:nvSpPr>
          <p:spPr>
            <a:xfrm rot="-5400000">
              <a:off x="502123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3" name="Google Shape;5913;p86"/>
            <p:cNvSpPr/>
            <p:nvPr/>
          </p:nvSpPr>
          <p:spPr>
            <a:xfrm rot="-5400000">
              <a:off x="528044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14" name="Google Shape;5914;p86"/>
          <p:cNvGrpSpPr/>
          <p:nvPr/>
        </p:nvGrpSpPr>
        <p:grpSpPr>
          <a:xfrm>
            <a:off x="2609030" y="3571198"/>
            <a:ext cx="1369531" cy="195460"/>
            <a:chOff x="723300" y="4253549"/>
            <a:chExt cx="2276482" cy="324900"/>
          </a:xfrm>
        </p:grpSpPr>
        <p:sp>
          <p:nvSpPr>
            <p:cNvPr id="5915" name="Google Shape;5915;p86"/>
            <p:cNvSpPr/>
            <p:nvPr/>
          </p:nvSpPr>
          <p:spPr>
            <a:xfrm>
              <a:off x="723300"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6" name="Google Shape;5916;p86"/>
            <p:cNvSpPr/>
            <p:nvPr/>
          </p:nvSpPr>
          <p:spPr>
            <a:xfrm>
              <a:off x="1206995"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7" name="Google Shape;5917;p86"/>
            <p:cNvSpPr/>
            <p:nvPr/>
          </p:nvSpPr>
          <p:spPr>
            <a:xfrm>
              <a:off x="1690691"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8" name="Google Shape;5918;p86"/>
            <p:cNvSpPr/>
            <p:nvPr/>
          </p:nvSpPr>
          <p:spPr>
            <a:xfrm>
              <a:off x="2174386"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9" name="Google Shape;5919;p86"/>
            <p:cNvSpPr/>
            <p:nvPr/>
          </p:nvSpPr>
          <p:spPr>
            <a:xfrm>
              <a:off x="2658082" y="4253549"/>
              <a:ext cx="341700" cy="324900"/>
            </a:xfrm>
            <a:prstGeom prst="star5">
              <a:avLst>
                <a:gd name="adj" fmla="val 19098"/>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20" name="Google Shape;5920;p86"/>
          <p:cNvGrpSpPr/>
          <p:nvPr/>
        </p:nvGrpSpPr>
        <p:grpSpPr>
          <a:xfrm>
            <a:off x="2598591" y="3272439"/>
            <a:ext cx="1389066" cy="180119"/>
            <a:chOff x="705948" y="3788465"/>
            <a:chExt cx="2308953" cy="299400"/>
          </a:xfrm>
        </p:grpSpPr>
        <p:sp>
          <p:nvSpPr>
            <p:cNvPr id="5921" name="Google Shape;5921;p86"/>
            <p:cNvSpPr/>
            <p:nvPr/>
          </p:nvSpPr>
          <p:spPr>
            <a:xfrm>
              <a:off x="705948"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2" name="Google Shape;5922;p86"/>
            <p:cNvSpPr/>
            <p:nvPr/>
          </p:nvSpPr>
          <p:spPr>
            <a:xfrm>
              <a:off x="1209923"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3" name="Google Shape;5923;p86"/>
            <p:cNvSpPr/>
            <p:nvPr/>
          </p:nvSpPr>
          <p:spPr>
            <a:xfrm>
              <a:off x="1713905"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4" name="Google Shape;5924;p86"/>
            <p:cNvSpPr/>
            <p:nvPr/>
          </p:nvSpPr>
          <p:spPr>
            <a:xfrm>
              <a:off x="2189639"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5" name="Google Shape;5925;p86"/>
            <p:cNvSpPr/>
            <p:nvPr/>
          </p:nvSpPr>
          <p:spPr>
            <a:xfrm>
              <a:off x="2679500"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26" name="Google Shape;5926;p86"/>
          <p:cNvGrpSpPr/>
          <p:nvPr/>
        </p:nvGrpSpPr>
        <p:grpSpPr>
          <a:xfrm>
            <a:off x="4195581" y="1876393"/>
            <a:ext cx="1433821" cy="191501"/>
            <a:chOff x="4273350" y="2088443"/>
            <a:chExt cx="1433821" cy="191501"/>
          </a:xfrm>
        </p:grpSpPr>
        <p:grpSp>
          <p:nvGrpSpPr>
            <p:cNvPr id="5927" name="Google Shape;5927;p86"/>
            <p:cNvGrpSpPr/>
            <p:nvPr/>
          </p:nvGrpSpPr>
          <p:grpSpPr>
            <a:xfrm>
              <a:off x="4273350" y="2088443"/>
              <a:ext cx="1433821" cy="0"/>
              <a:chOff x="5224975" y="2962250"/>
              <a:chExt cx="1544400" cy="0"/>
            </a:xfrm>
          </p:grpSpPr>
          <p:cxnSp>
            <p:nvCxnSpPr>
              <p:cNvPr id="5928" name="Google Shape;5928;p86"/>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5929" name="Google Shape;5929;p86"/>
              <p:cNvCxnSpPr/>
              <p:nvPr/>
            </p:nvCxnSpPr>
            <p:spPr>
              <a:xfrm>
                <a:off x="5225150" y="2962250"/>
                <a:ext cx="453300" cy="0"/>
              </a:xfrm>
              <a:prstGeom prst="straightConnector1">
                <a:avLst/>
              </a:prstGeom>
              <a:noFill/>
              <a:ln w="19050" cap="flat" cmpd="sng">
                <a:solidFill>
                  <a:srgbClr val="7994A9"/>
                </a:solidFill>
                <a:prstDash val="solid"/>
                <a:round/>
                <a:headEnd type="none" w="med" len="med"/>
                <a:tailEnd type="oval" w="med" len="med"/>
              </a:ln>
            </p:spPr>
          </p:cxnSp>
        </p:grpSp>
        <p:grpSp>
          <p:nvGrpSpPr>
            <p:cNvPr id="5930" name="Google Shape;5930;p86"/>
            <p:cNvGrpSpPr/>
            <p:nvPr/>
          </p:nvGrpSpPr>
          <p:grpSpPr>
            <a:xfrm>
              <a:off x="4273350" y="2279944"/>
              <a:ext cx="1433821" cy="0"/>
              <a:chOff x="5224975" y="2962250"/>
              <a:chExt cx="1544400" cy="0"/>
            </a:xfrm>
          </p:grpSpPr>
          <p:cxnSp>
            <p:nvCxnSpPr>
              <p:cNvPr id="5931" name="Google Shape;5931;p86"/>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5932" name="Google Shape;5932;p86"/>
              <p:cNvCxnSpPr/>
              <p:nvPr/>
            </p:nvCxnSpPr>
            <p:spPr>
              <a:xfrm>
                <a:off x="5225150" y="2962250"/>
                <a:ext cx="998700" cy="0"/>
              </a:xfrm>
              <a:prstGeom prst="straightConnector1">
                <a:avLst/>
              </a:prstGeom>
              <a:noFill/>
              <a:ln w="19050" cap="flat" cmpd="sng">
                <a:solidFill>
                  <a:srgbClr val="7994A9"/>
                </a:solidFill>
                <a:prstDash val="solid"/>
                <a:round/>
                <a:headEnd type="none" w="med" len="med"/>
                <a:tailEnd type="oval" w="med" len="med"/>
              </a:ln>
            </p:spPr>
          </p:cxnSp>
        </p:grpSp>
      </p:grpSp>
      <p:grpSp>
        <p:nvGrpSpPr>
          <p:cNvPr id="5933" name="Google Shape;5933;p86"/>
          <p:cNvGrpSpPr/>
          <p:nvPr/>
        </p:nvGrpSpPr>
        <p:grpSpPr>
          <a:xfrm>
            <a:off x="2646528" y="3885297"/>
            <a:ext cx="1304609" cy="294074"/>
            <a:chOff x="2658741" y="4097347"/>
            <a:chExt cx="1304609" cy="294074"/>
          </a:xfrm>
        </p:grpSpPr>
        <p:grpSp>
          <p:nvGrpSpPr>
            <p:cNvPr id="5934" name="Google Shape;5934;p86"/>
            <p:cNvGrpSpPr/>
            <p:nvPr/>
          </p:nvGrpSpPr>
          <p:grpSpPr>
            <a:xfrm>
              <a:off x="2658741" y="4097347"/>
              <a:ext cx="118572" cy="294074"/>
              <a:chOff x="3343310" y="4475555"/>
              <a:chExt cx="127717" cy="316753"/>
            </a:xfrm>
          </p:grpSpPr>
          <p:sp>
            <p:nvSpPr>
              <p:cNvPr id="5935" name="Google Shape;5935;p86"/>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6" name="Google Shape;5936;p86"/>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7" name="Google Shape;5937;p86"/>
            <p:cNvGrpSpPr/>
            <p:nvPr/>
          </p:nvGrpSpPr>
          <p:grpSpPr>
            <a:xfrm>
              <a:off x="3815519" y="4098388"/>
              <a:ext cx="147831" cy="291991"/>
              <a:chOff x="3527539" y="4476677"/>
              <a:chExt cx="159232" cy="314510"/>
            </a:xfrm>
          </p:grpSpPr>
          <p:sp>
            <p:nvSpPr>
              <p:cNvPr id="5938" name="Google Shape;5938;p86"/>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9" name="Google Shape;5939;p86"/>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0" name="Google Shape;5940;p86"/>
            <p:cNvGrpSpPr/>
            <p:nvPr/>
          </p:nvGrpSpPr>
          <p:grpSpPr>
            <a:xfrm>
              <a:off x="3511696" y="4098388"/>
              <a:ext cx="147831" cy="291991"/>
              <a:chOff x="3527539" y="4476677"/>
              <a:chExt cx="159232" cy="314510"/>
            </a:xfrm>
          </p:grpSpPr>
          <p:sp>
            <p:nvSpPr>
              <p:cNvPr id="5941" name="Google Shape;5941;p86"/>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2" name="Google Shape;5942;p86"/>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3" name="Google Shape;5943;p86"/>
            <p:cNvGrpSpPr/>
            <p:nvPr/>
          </p:nvGrpSpPr>
          <p:grpSpPr>
            <a:xfrm>
              <a:off x="3207874" y="4098388"/>
              <a:ext cx="147831" cy="291991"/>
              <a:chOff x="3527539" y="4476677"/>
              <a:chExt cx="159232" cy="314510"/>
            </a:xfrm>
          </p:grpSpPr>
          <p:sp>
            <p:nvSpPr>
              <p:cNvPr id="5944" name="Google Shape;5944;p86"/>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5" name="Google Shape;5945;p86"/>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6" name="Google Shape;5946;p86"/>
            <p:cNvGrpSpPr/>
            <p:nvPr/>
          </p:nvGrpSpPr>
          <p:grpSpPr>
            <a:xfrm>
              <a:off x="2933305" y="4097347"/>
              <a:ext cx="118572" cy="294074"/>
              <a:chOff x="3343310" y="4475555"/>
              <a:chExt cx="127717" cy="316753"/>
            </a:xfrm>
          </p:grpSpPr>
          <p:sp>
            <p:nvSpPr>
              <p:cNvPr id="5947" name="Google Shape;5947;p86"/>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8" name="Google Shape;5948;p86"/>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949" name="Google Shape;5949;p86"/>
          <p:cNvGrpSpPr/>
          <p:nvPr/>
        </p:nvGrpSpPr>
        <p:grpSpPr>
          <a:xfrm>
            <a:off x="4197136" y="963991"/>
            <a:ext cx="1430711" cy="751237"/>
            <a:chOff x="5159450" y="1919950"/>
            <a:chExt cx="1541050" cy="862500"/>
          </a:xfrm>
        </p:grpSpPr>
        <p:sp>
          <p:nvSpPr>
            <p:cNvPr id="5950" name="Google Shape;5950;p86"/>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sp>
        <p:grpSp>
          <p:nvGrpSpPr>
            <p:cNvPr id="5951" name="Google Shape;5951;p86"/>
            <p:cNvGrpSpPr/>
            <p:nvPr/>
          </p:nvGrpSpPr>
          <p:grpSpPr>
            <a:xfrm>
              <a:off x="5159450" y="1919950"/>
              <a:ext cx="1541050" cy="862500"/>
              <a:chOff x="5159450" y="1919950"/>
              <a:chExt cx="1541050" cy="862500"/>
            </a:xfrm>
          </p:grpSpPr>
          <p:cxnSp>
            <p:nvCxnSpPr>
              <p:cNvPr id="5952" name="Google Shape;5952;p86"/>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5953" name="Google Shape;5953;p86"/>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grpSp>
        <p:nvGrpSpPr>
          <p:cNvPr id="5954" name="Google Shape;5954;p86"/>
          <p:cNvGrpSpPr/>
          <p:nvPr/>
        </p:nvGrpSpPr>
        <p:grpSpPr>
          <a:xfrm>
            <a:off x="4245274" y="2227761"/>
            <a:ext cx="1334436" cy="967914"/>
            <a:chOff x="4294923" y="2439811"/>
            <a:chExt cx="1334436" cy="967914"/>
          </a:xfrm>
        </p:grpSpPr>
        <p:grpSp>
          <p:nvGrpSpPr>
            <p:cNvPr id="5955" name="Google Shape;5955;p86"/>
            <p:cNvGrpSpPr/>
            <p:nvPr/>
          </p:nvGrpSpPr>
          <p:grpSpPr>
            <a:xfrm>
              <a:off x="4960455" y="2469658"/>
              <a:ext cx="668904" cy="885524"/>
              <a:chOff x="4960455" y="2469658"/>
              <a:chExt cx="668904" cy="885524"/>
            </a:xfrm>
          </p:grpSpPr>
          <p:sp>
            <p:nvSpPr>
              <p:cNvPr id="5956" name="Google Shape;5956;p86"/>
              <p:cNvSpPr/>
              <p:nvPr/>
            </p:nvSpPr>
            <p:spPr>
              <a:xfrm>
                <a:off x="4960455" y="3257057"/>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7" name="Google Shape;5957;p86"/>
              <p:cNvSpPr/>
              <p:nvPr/>
            </p:nvSpPr>
            <p:spPr>
              <a:xfrm>
                <a:off x="4960455" y="3099584"/>
                <a:ext cx="668904" cy="98124"/>
              </a:xfrm>
              <a:custGeom>
                <a:avLst/>
                <a:gdLst/>
                <a:ahLst/>
                <a:cxnLst/>
                <a:rect l="l" t="t" r="r" b="b"/>
                <a:pathLst>
                  <a:path w="42851" h="6286" extrusionOk="0">
                    <a:moveTo>
                      <a:pt x="0" y="0"/>
                    </a:moveTo>
                    <a:lnTo>
                      <a:pt x="0" y="6285"/>
                    </a:lnTo>
                    <a:lnTo>
                      <a:pt x="42851" y="6285"/>
                    </a:lnTo>
                    <a:lnTo>
                      <a:pt x="4285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8" name="Google Shape;5958;p86"/>
              <p:cNvSpPr/>
              <p:nvPr/>
            </p:nvSpPr>
            <p:spPr>
              <a:xfrm>
                <a:off x="4960455" y="2942094"/>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9" name="Google Shape;5959;p86"/>
              <p:cNvSpPr/>
              <p:nvPr/>
            </p:nvSpPr>
            <p:spPr>
              <a:xfrm>
                <a:off x="4960455" y="2784621"/>
                <a:ext cx="618094" cy="98124"/>
              </a:xfrm>
              <a:custGeom>
                <a:avLst/>
                <a:gdLst/>
                <a:ahLst/>
                <a:cxnLst/>
                <a:rect l="l" t="t" r="r" b="b"/>
                <a:pathLst>
                  <a:path w="39596" h="6286" extrusionOk="0">
                    <a:moveTo>
                      <a:pt x="0" y="0"/>
                    </a:moveTo>
                    <a:lnTo>
                      <a:pt x="0" y="6285"/>
                    </a:lnTo>
                    <a:lnTo>
                      <a:pt x="39596" y="6285"/>
                    </a:lnTo>
                    <a:lnTo>
                      <a:pt x="3959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0" name="Google Shape;5960;p86"/>
              <p:cNvSpPr/>
              <p:nvPr/>
            </p:nvSpPr>
            <p:spPr>
              <a:xfrm>
                <a:off x="4960455" y="2627131"/>
                <a:ext cx="516519" cy="98140"/>
              </a:xfrm>
              <a:custGeom>
                <a:avLst/>
                <a:gdLst/>
                <a:ahLst/>
                <a:cxnLst/>
                <a:rect l="l" t="t" r="r" b="b"/>
                <a:pathLst>
                  <a:path w="33089" h="6287" extrusionOk="0">
                    <a:moveTo>
                      <a:pt x="0" y="1"/>
                    </a:moveTo>
                    <a:lnTo>
                      <a:pt x="0" y="6286"/>
                    </a:lnTo>
                    <a:lnTo>
                      <a:pt x="33089" y="6286"/>
                    </a:lnTo>
                    <a:lnTo>
                      <a:pt x="3308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1" name="Google Shape;5961;p86"/>
              <p:cNvSpPr/>
              <p:nvPr/>
            </p:nvSpPr>
            <p:spPr>
              <a:xfrm>
                <a:off x="4960455" y="2469658"/>
                <a:ext cx="313293" cy="98078"/>
              </a:xfrm>
              <a:custGeom>
                <a:avLst/>
                <a:gdLst/>
                <a:ahLst/>
                <a:cxnLst/>
                <a:rect l="l" t="t" r="r" b="b"/>
                <a:pathLst>
                  <a:path w="20070" h="6283" extrusionOk="0">
                    <a:moveTo>
                      <a:pt x="0" y="1"/>
                    </a:moveTo>
                    <a:lnTo>
                      <a:pt x="0" y="6283"/>
                    </a:lnTo>
                    <a:lnTo>
                      <a:pt x="20069" y="6283"/>
                    </a:lnTo>
                    <a:lnTo>
                      <a:pt x="2006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62" name="Google Shape;5962;p86"/>
            <p:cNvGrpSpPr/>
            <p:nvPr/>
          </p:nvGrpSpPr>
          <p:grpSpPr>
            <a:xfrm>
              <a:off x="4294923" y="2469658"/>
              <a:ext cx="668951" cy="885524"/>
              <a:chOff x="4294923" y="2469658"/>
              <a:chExt cx="668951" cy="885524"/>
            </a:xfrm>
          </p:grpSpPr>
          <p:sp>
            <p:nvSpPr>
              <p:cNvPr id="5963" name="Google Shape;5963;p86"/>
              <p:cNvSpPr/>
              <p:nvPr/>
            </p:nvSpPr>
            <p:spPr>
              <a:xfrm>
                <a:off x="4294923" y="3257057"/>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4" name="Google Shape;5964;p86"/>
              <p:cNvSpPr/>
              <p:nvPr/>
            </p:nvSpPr>
            <p:spPr>
              <a:xfrm>
                <a:off x="4294923" y="3099584"/>
                <a:ext cx="668951" cy="98124"/>
              </a:xfrm>
              <a:custGeom>
                <a:avLst/>
                <a:gdLst/>
                <a:ahLst/>
                <a:cxnLst/>
                <a:rect l="l" t="t" r="r" b="b"/>
                <a:pathLst>
                  <a:path w="42854" h="6286" extrusionOk="0">
                    <a:moveTo>
                      <a:pt x="0" y="0"/>
                    </a:moveTo>
                    <a:lnTo>
                      <a:pt x="0" y="6285"/>
                    </a:lnTo>
                    <a:lnTo>
                      <a:pt x="42854" y="6285"/>
                    </a:lnTo>
                    <a:lnTo>
                      <a:pt x="428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5" name="Google Shape;5965;p86"/>
              <p:cNvSpPr/>
              <p:nvPr/>
            </p:nvSpPr>
            <p:spPr>
              <a:xfrm>
                <a:off x="4294923" y="2942094"/>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6" name="Google Shape;5966;p86"/>
              <p:cNvSpPr/>
              <p:nvPr/>
            </p:nvSpPr>
            <p:spPr>
              <a:xfrm>
                <a:off x="4447355" y="2784621"/>
                <a:ext cx="516519" cy="98124"/>
              </a:xfrm>
              <a:custGeom>
                <a:avLst/>
                <a:gdLst/>
                <a:ahLst/>
                <a:cxnLst/>
                <a:rect l="l" t="t" r="r" b="b"/>
                <a:pathLst>
                  <a:path w="33089" h="6286" extrusionOk="0">
                    <a:moveTo>
                      <a:pt x="0" y="0"/>
                    </a:moveTo>
                    <a:lnTo>
                      <a:pt x="0" y="6285"/>
                    </a:lnTo>
                    <a:lnTo>
                      <a:pt x="33089" y="6285"/>
                    </a:lnTo>
                    <a:lnTo>
                      <a:pt x="3308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7" name="Google Shape;5967;p86"/>
              <p:cNvSpPr/>
              <p:nvPr/>
            </p:nvSpPr>
            <p:spPr>
              <a:xfrm>
                <a:off x="4548960" y="2627131"/>
                <a:ext cx="414914" cy="98140"/>
              </a:xfrm>
              <a:custGeom>
                <a:avLst/>
                <a:gdLst/>
                <a:ahLst/>
                <a:cxnLst/>
                <a:rect l="l" t="t" r="r" b="b"/>
                <a:pathLst>
                  <a:path w="26580" h="6287" extrusionOk="0">
                    <a:moveTo>
                      <a:pt x="1" y="1"/>
                    </a:moveTo>
                    <a:lnTo>
                      <a:pt x="1" y="6286"/>
                    </a:lnTo>
                    <a:lnTo>
                      <a:pt x="26580" y="6286"/>
                    </a:lnTo>
                    <a:lnTo>
                      <a:pt x="265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8" name="Google Shape;5968;p86"/>
              <p:cNvSpPr/>
              <p:nvPr/>
            </p:nvSpPr>
            <p:spPr>
              <a:xfrm>
                <a:off x="4650534" y="2469658"/>
                <a:ext cx="313340" cy="98078"/>
              </a:xfrm>
              <a:custGeom>
                <a:avLst/>
                <a:gdLst/>
                <a:ahLst/>
                <a:cxnLst/>
                <a:rect l="l" t="t" r="r" b="b"/>
                <a:pathLst>
                  <a:path w="20073" h="6283" extrusionOk="0">
                    <a:moveTo>
                      <a:pt x="1" y="1"/>
                    </a:moveTo>
                    <a:lnTo>
                      <a:pt x="1" y="6283"/>
                    </a:lnTo>
                    <a:lnTo>
                      <a:pt x="20073" y="6283"/>
                    </a:lnTo>
                    <a:lnTo>
                      <a:pt x="2007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69" name="Google Shape;5969;p86"/>
            <p:cNvSpPr/>
            <p:nvPr/>
          </p:nvSpPr>
          <p:spPr>
            <a:xfrm>
              <a:off x="4963437" y="2439811"/>
              <a:ext cx="16" cy="967914"/>
            </a:xfrm>
            <a:custGeom>
              <a:avLst/>
              <a:gdLst/>
              <a:ahLst/>
              <a:cxnLst/>
              <a:rect l="l" t="t" r="r" b="b"/>
              <a:pathLst>
                <a:path w="1" h="62006" fill="none" extrusionOk="0">
                  <a:moveTo>
                    <a:pt x="1" y="0"/>
                  </a:moveTo>
                  <a:lnTo>
                    <a:pt x="1" y="62006"/>
                  </a:lnTo>
                </a:path>
              </a:pathLst>
            </a:custGeom>
            <a:noFill/>
            <a:ln w="9525" cap="flat" cmpd="sng">
              <a:solidFill>
                <a:srgbClr val="F2F2F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70" name="Google Shape;5970;p86"/>
          <p:cNvGrpSpPr/>
          <p:nvPr/>
        </p:nvGrpSpPr>
        <p:grpSpPr>
          <a:xfrm>
            <a:off x="4231477" y="3282206"/>
            <a:ext cx="1430949" cy="897289"/>
            <a:chOff x="4351371" y="3547942"/>
            <a:chExt cx="1345130" cy="843475"/>
          </a:xfrm>
        </p:grpSpPr>
        <p:grpSp>
          <p:nvGrpSpPr>
            <p:cNvPr id="5971" name="Google Shape;5971;p86"/>
            <p:cNvGrpSpPr/>
            <p:nvPr/>
          </p:nvGrpSpPr>
          <p:grpSpPr>
            <a:xfrm>
              <a:off x="4351371" y="4209917"/>
              <a:ext cx="1345130" cy="181500"/>
              <a:chOff x="4351371" y="4209917"/>
              <a:chExt cx="1345130" cy="181500"/>
            </a:xfrm>
          </p:grpSpPr>
          <p:sp>
            <p:nvSpPr>
              <p:cNvPr id="5972" name="Google Shape;5972;p86"/>
              <p:cNvSpPr/>
              <p:nvPr/>
            </p:nvSpPr>
            <p:spPr>
              <a:xfrm rot="10800000">
                <a:off x="4351371" y="4209917"/>
                <a:ext cx="1281600" cy="181500"/>
              </a:xfrm>
              <a:prstGeom prst="rect">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973" name="Google Shape;5973;p86"/>
              <p:cNvCxnSpPr/>
              <p:nvPr/>
            </p:nvCxnSpPr>
            <p:spPr>
              <a:xfrm>
                <a:off x="5551000" y="4298797"/>
                <a:ext cx="145500" cy="0"/>
              </a:xfrm>
              <a:prstGeom prst="straightConnector1">
                <a:avLst/>
              </a:prstGeom>
              <a:noFill/>
              <a:ln w="28575" cap="flat" cmpd="sng">
                <a:solidFill>
                  <a:srgbClr val="435D74"/>
                </a:solidFill>
                <a:prstDash val="solid"/>
                <a:round/>
                <a:headEnd type="none" w="med" len="med"/>
                <a:tailEnd type="none" w="med" len="med"/>
              </a:ln>
            </p:spPr>
          </p:cxnSp>
        </p:grpSp>
        <p:grpSp>
          <p:nvGrpSpPr>
            <p:cNvPr id="5974" name="Google Shape;5974;p86"/>
            <p:cNvGrpSpPr/>
            <p:nvPr/>
          </p:nvGrpSpPr>
          <p:grpSpPr>
            <a:xfrm>
              <a:off x="4403010" y="3985221"/>
              <a:ext cx="1109518" cy="181500"/>
              <a:chOff x="4403010" y="3985221"/>
              <a:chExt cx="1109518" cy="181500"/>
            </a:xfrm>
          </p:grpSpPr>
          <p:sp>
            <p:nvSpPr>
              <p:cNvPr id="5975" name="Google Shape;5975;p86"/>
              <p:cNvSpPr/>
              <p:nvPr/>
            </p:nvSpPr>
            <p:spPr>
              <a:xfrm rot="10800000">
                <a:off x="4471829" y="3985221"/>
                <a:ext cx="1040700" cy="1815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976" name="Google Shape;5976;p86"/>
              <p:cNvCxnSpPr/>
              <p:nvPr/>
            </p:nvCxnSpPr>
            <p:spPr>
              <a:xfrm>
                <a:off x="4403010" y="4075993"/>
                <a:ext cx="145500" cy="0"/>
              </a:xfrm>
              <a:prstGeom prst="straightConnector1">
                <a:avLst/>
              </a:prstGeom>
              <a:noFill/>
              <a:ln w="28575" cap="flat" cmpd="sng">
                <a:solidFill>
                  <a:srgbClr val="5F7D95"/>
                </a:solidFill>
                <a:prstDash val="solid"/>
                <a:round/>
                <a:headEnd type="none" w="med" len="med"/>
                <a:tailEnd type="none" w="med" len="med"/>
              </a:ln>
            </p:spPr>
          </p:cxnSp>
        </p:grpSp>
        <p:grpSp>
          <p:nvGrpSpPr>
            <p:cNvPr id="5977" name="Google Shape;5977;p86"/>
            <p:cNvGrpSpPr/>
            <p:nvPr/>
          </p:nvGrpSpPr>
          <p:grpSpPr>
            <a:xfrm>
              <a:off x="4618704" y="3766582"/>
              <a:ext cx="807858" cy="181500"/>
              <a:chOff x="4618704" y="3766582"/>
              <a:chExt cx="807858" cy="181500"/>
            </a:xfrm>
          </p:grpSpPr>
          <p:sp>
            <p:nvSpPr>
              <p:cNvPr id="5978" name="Google Shape;5978;p86"/>
              <p:cNvSpPr/>
              <p:nvPr/>
            </p:nvSpPr>
            <p:spPr>
              <a:xfrm rot="10800000">
                <a:off x="4618704" y="3766582"/>
                <a:ext cx="747000" cy="181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979" name="Google Shape;5979;p86"/>
              <p:cNvCxnSpPr/>
              <p:nvPr/>
            </p:nvCxnSpPr>
            <p:spPr>
              <a:xfrm>
                <a:off x="5281062" y="3855291"/>
                <a:ext cx="145500" cy="0"/>
              </a:xfrm>
              <a:prstGeom prst="straightConnector1">
                <a:avLst/>
              </a:prstGeom>
              <a:noFill/>
              <a:ln w="28575" cap="flat" cmpd="sng">
                <a:solidFill>
                  <a:srgbClr val="869FB2"/>
                </a:solidFill>
                <a:prstDash val="solid"/>
                <a:round/>
                <a:headEnd type="none" w="med" len="med"/>
                <a:tailEnd type="none" w="med" len="med"/>
              </a:ln>
            </p:spPr>
          </p:cxnSp>
        </p:grpSp>
        <p:grpSp>
          <p:nvGrpSpPr>
            <p:cNvPr id="5980" name="Google Shape;5980;p86"/>
            <p:cNvGrpSpPr/>
            <p:nvPr/>
          </p:nvGrpSpPr>
          <p:grpSpPr>
            <a:xfrm>
              <a:off x="4735238" y="3547942"/>
              <a:ext cx="462839" cy="181500"/>
              <a:chOff x="4735238" y="3547942"/>
              <a:chExt cx="462839" cy="181500"/>
            </a:xfrm>
          </p:grpSpPr>
          <p:sp>
            <p:nvSpPr>
              <p:cNvPr id="5981" name="Google Shape;5981;p86"/>
              <p:cNvSpPr/>
              <p:nvPr/>
            </p:nvSpPr>
            <p:spPr>
              <a:xfrm rot="10800000">
                <a:off x="4786477" y="3547942"/>
                <a:ext cx="411600" cy="181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982" name="Google Shape;5982;p86"/>
              <p:cNvCxnSpPr/>
              <p:nvPr/>
            </p:nvCxnSpPr>
            <p:spPr>
              <a:xfrm>
                <a:off x="4735238" y="3636872"/>
                <a:ext cx="145500" cy="0"/>
              </a:xfrm>
              <a:prstGeom prst="straightConnector1">
                <a:avLst/>
              </a:prstGeom>
              <a:noFill/>
              <a:ln w="28575" cap="flat" cmpd="sng">
                <a:solidFill>
                  <a:srgbClr val="BAC8D3"/>
                </a:solidFill>
                <a:prstDash val="solid"/>
                <a:round/>
                <a:headEnd type="none" w="med" len="med"/>
                <a:tailEnd type="none" w="med" len="med"/>
              </a:ln>
            </p:spPr>
          </p:cxnSp>
        </p:grpSp>
      </p:grpSp>
      <p:grpSp>
        <p:nvGrpSpPr>
          <p:cNvPr id="5983" name="Google Shape;5983;p86"/>
          <p:cNvGrpSpPr/>
          <p:nvPr/>
        </p:nvGrpSpPr>
        <p:grpSpPr>
          <a:xfrm>
            <a:off x="7407835" y="2217530"/>
            <a:ext cx="1020955" cy="928853"/>
            <a:chOff x="926675" y="238125"/>
            <a:chExt cx="5755100" cy="5232975"/>
          </a:xfrm>
        </p:grpSpPr>
        <p:sp>
          <p:nvSpPr>
            <p:cNvPr id="5984" name="Google Shape;5984;p86"/>
            <p:cNvSpPr/>
            <p:nvPr/>
          </p:nvSpPr>
          <p:spPr>
            <a:xfrm>
              <a:off x="2235475" y="2161100"/>
              <a:ext cx="3138650" cy="1012350"/>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5" name="Google Shape;5985;p86"/>
            <p:cNvSpPr/>
            <p:nvPr/>
          </p:nvSpPr>
          <p:spPr>
            <a:xfrm>
              <a:off x="2825775" y="238125"/>
              <a:ext cx="1961900" cy="1850225"/>
            </a:xfrm>
            <a:custGeom>
              <a:avLst/>
              <a:gdLst/>
              <a:ahLst/>
              <a:cxnLst/>
              <a:rect l="l" t="t" r="r" b="b"/>
              <a:pathLst>
                <a:path w="78476" h="74009" extrusionOk="0">
                  <a:moveTo>
                    <a:pt x="39246" y="0"/>
                  </a:moveTo>
                  <a:lnTo>
                    <a:pt x="1" y="74009"/>
                  </a:lnTo>
                  <a:lnTo>
                    <a:pt x="78476" y="74009"/>
                  </a:lnTo>
                  <a:lnTo>
                    <a:pt x="3924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6" name="Google Shape;5986;p86"/>
            <p:cNvSpPr/>
            <p:nvPr/>
          </p:nvSpPr>
          <p:spPr>
            <a:xfrm>
              <a:off x="926675" y="4357100"/>
              <a:ext cx="5755100" cy="1114000"/>
            </a:xfrm>
            <a:custGeom>
              <a:avLst/>
              <a:gdLst/>
              <a:ahLst/>
              <a:cxnLst/>
              <a:rect l="l" t="t" r="r" b="b"/>
              <a:pathLst>
                <a:path w="230204" h="44560" extrusionOk="0">
                  <a:moveTo>
                    <a:pt x="25737" y="1"/>
                  </a:moveTo>
                  <a:lnTo>
                    <a:pt x="0" y="44560"/>
                  </a:lnTo>
                  <a:lnTo>
                    <a:pt x="230204" y="44560"/>
                  </a:lnTo>
                  <a:lnTo>
                    <a:pt x="2044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7" name="Google Shape;5987;p86"/>
            <p:cNvSpPr/>
            <p:nvPr/>
          </p:nvSpPr>
          <p:spPr>
            <a:xfrm>
              <a:off x="1621700" y="3256600"/>
              <a:ext cx="4370050" cy="1006950"/>
            </a:xfrm>
            <a:custGeom>
              <a:avLst/>
              <a:gdLst/>
              <a:ahLst/>
              <a:cxnLst/>
              <a:rect l="l" t="t" r="r" b="b"/>
              <a:pathLst>
                <a:path w="174802" h="40278" extrusionOk="0">
                  <a:moveTo>
                    <a:pt x="22750" y="1"/>
                  </a:moveTo>
                  <a:lnTo>
                    <a:pt x="0" y="40278"/>
                  </a:lnTo>
                  <a:lnTo>
                    <a:pt x="174802" y="40278"/>
                  </a:lnTo>
                  <a:lnTo>
                    <a:pt x="15205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8" name="Google Shape;5988;p86"/>
          <p:cNvGrpSpPr/>
          <p:nvPr/>
        </p:nvGrpSpPr>
        <p:grpSpPr>
          <a:xfrm>
            <a:off x="715208" y="2616265"/>
            <a:ext cx="1695374" cy="1560837"/>
            <a:chOff x="727421" y="2828315"/>
            <a:chExt cx="1695374" cy="1560837"/>
          </a:xfrm>
        </p:grpSpPr>
        <p:grpSp>
          <p:nvGrpSpPr>
            <p:cNvPr id="5989" name="Google Shape;5989;p86"/>
            <p:cNvGrpSpPr/>
            <p:nvPr/>
          </p:nvGrpSpPr>
          <p:grpSpPr>
            <a:xfrm>
              <a:off x="727421" y="2828315"/>
              <a:ext cx="1695374" cy="1560837"/>
              <a:chOff x="734799" y="2782450"/>
              <a:chExt cx="1571100" cy="1577400"/>
            </a:xfrm>
          </p:grpSpPr>
          <p:cxnSp>
            <p:nvCxnSpPr>
              <p:cNvPr id="5990" name="Google Shape;5990;p86"/>
              <p:cNvCxnSpPr/>
              <p:nvPr/>
            </p:nvCxnSpPr>
            <p:spPr>
              <a:xfrm>
                <a:off x="743025" y="2782450"/>
                <a:ext cx="0" cy="1577400"/>
              </a:xfrm>
              <a:prstGeom prst="straightConnector1">
                <a:avLst/>
              </a:prstGeom>
              <a:noFill/>
              <a:ln w="19050" cap="flat" cmpd="sng">
                <a:solidFill>
                  <a:srgbClr val="E3E7EA"/>
                </a:solidFill>
                <a:prstDash val="solid"/>
                <a:round/>
                <a:headEnd type="none" w="med" len="med"/>
                <a:tailEnd type="none" w="med" len="med"/>
              </a:ln>
            </p:spPr>
          </p:cxnSp>
          <p:cxnSp>
            <p:nvCxnSpPr>
              <p:cNvPr id="5991" name="Google Shape;5991;p86"/>
              <p:cNvCxnSpPr/>
              <p:nvPr/>
            </p:nvCxnSpPr>
            <p:spPr>
              <a:xfrm rot="10800000">
                <a:off x="734799" y="4359850"/>
                <a:ext cx="1571100" cy="0"/>
              </a:xfrm>
              <a:prstGeom prst="straightConnector1">
                <a:avLst/>
              </a:prstGeom>
              <a:noFill/>
              <a:ln w="19050" cap="flat" cmpd="sng">
                <a:solidFill>
                  <a:srgbClr val="E3E7EA"/>
                </a:solidFill>
                <a:prstDash val="solid"/>
                <a:round/>
                <a:headEnd type="none" w="med" len="med"/>
                <a:tailEnd type="none" w="med" len="med"/>
              </a:ln>
            </p:spPr>
          </p:cxnSp>
        </p:grpSp>
        <p:grpSp>
          <p:nvGrpSpPr>
            <p:cNvPr id="5992" name="Google Shape;5992;p86"/>
            <p:cNvGrpSpPr/>
            <p:nvPr/>
          </p:nvGrpSpPr>
          <p:grpSpPr>
            <a:xfrm>
              <a:off x="819108" y="2882501"/>
              <a:ext cx="1556791" cy="1426186"/>
              <a:chOff x="819108" y="2882501"/>
              <a:chExt cx="1556791" cy="1426186"/>
            </a:xfrm>
          </p:grpSpPr>
          <p:grpSp>
            <p:nvGrpSpPr>
              <p:cNvPr id="5993" name="Google Shape;5993;p86"/>
              <p:cNvGrpSpPr/>
              <p:nvPr/>
            </p:nvGrpSpPr>
            <p:grpSpPr>
              <a:xfrm>
                <a:off x="819108" y="2882501"/>
                <a:ext cx="103104" cy="1426186"/>
                <a:chOff x="4674013" y="3100904"/>
                <a:chExt cx="122758" cy="1698043"/>
              </a:xfrm>
            </p:grpSpPr>
            <p:sp>
              <p:nvSpPr>
                <p:cNvPr id="5994" name="Google Shape;5994;p86"/>
                <p:cNvSpPr/>
                <p:nvPr/>
              </p:nvSpPr>
              <p:spPr>
                <a:xfrm>
                  <a:off x="46740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5" name="Google Shape;5995;p86"/>
                <p:cNvSpPr/>
                <p:nvPr/>
              </p:nvSpPr>
              <p:spPr>
                <a:xfrm>
                  <a:off x="46740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6" name="Google Shape;5996;p86"/>
                <p:cNvSpPr/>
                <p:nvPr/>
              </p:nvSpPr>
              <p:spPr>
                <a:xfrm>
                  <a:off x="46740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7" name="Google Shape;5997;p86"/>
                <p:cNvSpPr/>
                <p:nvPr/>
              </p:nvSpPr>
              <p:spPr>
                <a:xfrm>
                  <a:off x="46740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8" name="Google Shape;5998;p86"/>
                <p:cNvSpPr/>
                <p:nvPr/>
              </p:nvSpPr>
              <p:spPr>
                <a:xfrm>
                  <a:off x="46740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9" name="Google Shape;5999;p86"/>
                <p:cNvSpPr/>
                <p:nvPr/>
              </p:nvSpPr>
              <p:spPr>
                <a:xfrm>
                  <a:off x="46740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0" name="Google Shape;6000;p86"/>
                <p:cNvSpPr/>
                <p:nvPr/>
              </p:nvSpPr>
              <p:spPr>
                <a:xfrm>
                  <a:off x="46740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1" name="Google Shape;6001;p86"/>
              <p:cNvGrpSpPr/>
              <p:nvPr/>
            </p:nvGrpSpPr>
            <p:grpSpPr>
              <a:xfrm>
                <a:off x="1062475" y="2882501"/>
                <a:ext cx="103104" cy="1426186"/>
                <a:chOff x="4940438" y="3100904"/>
                <a:chExt cx="122758" cy="1698043"/>
              </a:xfrm>
            </p:grpSpPr>
            <p:sp>
              <p:nvSpPr>
                <p:cNvPr id="6002" name="Google Shape;6002;p86"/>
                <p:cNvSpPr/>
                <p:nvPr/>
              </p:nvSpPr>
              <p:spPr>
                <a:xfrm>
                  <a:off x="4940438"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3" name="Google Shape;6003;p86"/>
                <p:cNvSpPr/>
                <p:nvPr/>
              </p:nvSpPr>
              <p:spPr>
                <a:xfrm>
                  <a:off x="4940438"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4" name="Google Shape;6004;p86"/>
                <p:cNvSpPr/>
                <p:nvPr/>
              </p:nvSpPr>
              <p:spPr>
                <a:xfrm>
                  <a:off x="4940438"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5" name="Google Shape;6005;p86"/>
                <p:cNvSpPr/>
                <p:nvPr/>
              </p:nvSpPr>
              <p:spPr>
                <a:xfrm>
                  <a:off x="4940438"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6" name="Google Shape;6006;p86"/>
                <p:cNvSpPr/>
                <p:nvPr/>
              </p:nvSpPr>
              <p:spPr>
                <a:xfrm>
                  <a:off x="4940438"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7" name="Google Shape;6007;p86"/>
                <p:cNvSpPr/>
                <p:nvPr/>
              </p:nvSpPr>
              <p:spPr>
                <a:xfrm>
                  <a:off x="4940438"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8" name="Google Shape;6008;p86"/>
                <p:cNvSpPr/>
                <p:nvPr/>
              </p:nvSpPr>
              <p:spPr>
                <a:xfrm>
                  <a:off x="4940438"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9" name="Google Shape;6009;p86"/>
              <p:cNvGrpSpPr/>
              <p:nvPr/>
            </p:nvGrpSpPr>
            <p:grpSpPr>
              <a:xfrm>
                <a:off x="1299324" y="2882501"/>
                <a:ext cx="103104" cy="1426186"/>
                <a:chOff x="5206863" y="3100904"/>
                <a:chExt cx="122758" cy="1698043"/>
              </a:xfrm>
            </p:grpSpPr>
            <p:sp>
              <p:nvSpPr>
                <p:cNvPr id="6010" name="Google Shape;6010;p86"/>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1" name="Google Shape;6011;p86"/>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2" name="Google Shape;6012;p86"/>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3" name="Google Shape;6013;p86"/>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4" name="Google Shape;6014;p86"/>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5" name="Google Shape;6015;p86"/>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6" name="Google Shape;6016;p86"/>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17" name="Google Shape;6017;p86"/>
              <p:cNvGrpSpPr/>
              <p:nvPr/>
            </p:nvGrpSpPr>
            <p:grpSpPr>
              <a:xfrm>
                <a:off x="1786057" y="2882501"/>
                <a:ext cx="103104" cy="1426186"/>
                <a:chOff x="6006138" y="3143629"/>
                <a:chExt cx="122758" cy="1698043"/>
              </a:xfrm>
            </p:grpSpPr>
            <p:sp>
              <p:nvSpPr>
                <p:cNvPr id="6018" name="Google Shape;6018;p86"/>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9" name="Google Shape;6019;p86"/>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0" name="Google Shape;6020;p86"/>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1" name="Google Shape;6021;p86"/>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2" name="Google Shape;6022;p86"/>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3" name="Google Shape;6023;p86"/>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4" name="Google Shape;6024;p86"/>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25" name="Google Shape;6025;p86"/>
              <p:cNvGrpSpPr/>
              <p:nvPr/>
            </p:nvGrpSpPr>
            <p:grpSpPr>
              <a:xfrm>
                <a:off x="2029422" y="2882501"/>
                <a:ext cx="103104" cy="1426186"/>
                <a:chOff x="6805413" y="3100904"/>
                <a:chExt cx="122758" cy="1698043"/>
              </a:xfrm>
            </p:grpSpPr>
            <p:sp>
              <p:nvSpPr>
                <p:cNvPr id="6026" name="Google Shape;6026;p86"/>
                <p:cNvSpPr/>
                <p:nvPr/>
              </p:nvSpPr>
              <p:spPr>
                <a:xfrm>
                  <a:off x="68054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7" name="Google Shape;6027;p86"/>
                <p:cNvSpPr/>
                <p:nvPr/>
              </p:nvSpPr>
              <p:spPr>
                <a:xfrm>
                  <a:off x="68054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8" name="Google Shape;6028;p86"/>
                <p:cNvSpPr/>
                <p:nvPr/>
              </p:nvSpPr>
              <p:spPr>
                <a:xfrm>
                  <a:off x="68054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9" name="Google Shape;6029;p86"/>
                <p:cNvSpPr/>
                <p:nvPr/>
              </p:nvSpPr>
              <p:spPr>
                <a:xfrm>
                  <a:off x="68054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0" name="Google Shape;6030;p86"/>
                <p:cNvSpPr/>
                <p:nvPr/>
              </p:nvSpPr>
              <p:spPr>
                <a:xfrm>
                  <a:off x="68054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1" name="Google Shape;6031;p86"/>
                <p:cNvSpPr/>
                <p:nvPr/>
              </p:nvSpPr>
              <p:spPr>
                <a:xfrm>
                  <a:off x="68054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2" name="Google Shape;6032;p86"/>
                <p:cNvSpPr/>
                <p:nvPr/>
              </p:nvSpPr>
              <p:spPr>
                <a:xfrm>
                  <a:off x="68054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33" name="Google Shape;6033;p86"/>
              <p:cNvGrpSpPr/>
              <p:nvPr/>
            </p:nvGrpSpPr>
            <p:grpSpPr>
              <a:xfrm>
                <a:off x="2272795" y="2882501"/>
                <a:ext cx="103104" cy="1426186"/>
                <a:chOff x="5206863" y="3100904"/>
                <a:chExt cx="122758" cy="1698043"/>
              </a:xfrm>
            </p:grpSpPr>
            <p:sp>
              <p:nvSpPr>
                <p:cNvPr id="6034" name="Google Shape;6034;p86"/>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5" name="Google Shape;6035;p86"/>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6" name="Google Shape;6036;p86"/>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7" name="Google Shape;6037;p86"/>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8" name="Google Shape;6038;p86"/>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9" name="Google Shape;6039;p86"/>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0" name="Google Shape;6040;p86"/>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1" name="Google Shape;6041;p86"/>
              <p:cNvGrpSpPr/>
              <p:nvPr/>
            </p:nvGrpSpPr>
            <p:grpSpPr>
              <a:xfrm>
                <a:off x="1542694" y="2882501"/>
                <a:ext cx="103104" cy="1426186"/>
                <a:chOff x="6006138" y="3143629"/>
                <a:chExt cx="122758" cy="1698043"/>
              </a:xfrm>
            </p:grpSpPr>
            <p:sp>
              <p:nvSpPr>
                <p:cNvPr id="6042" name="Google Shape;6042;p86"/>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3" name="Google Shape;6043;p86"/>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4" name="Google Shape;6044;p86"/>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5" name="Google Shape;6045;p86"/>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6" name="Google Shape;6046;p86"/>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7" name="Google Shape;6047;p86"/>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8" name="Google Shape;6048;p86"/>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6049" name="Google Shape;6049;p86"/>
          <p:cNvGrpSpPr/>
          <p:nvPr/>
        </p:nvGrpSpPr>
        <p:grpSpPr>
          <a:xfrm>
            <a:off x="5671259" y="3305987"/>
            <a:ext cx="2749952" cy="870677"/>
            <a:chOff x="238125" y="1725700"/>
            <a:chExt cx="7139025" cy="2260325"/>
          </a:xfrm>
        </p:grpSpPr>
        <p:sp>
          <p:nvSpPr>
            <p:cNvPr id="6050" name="Google Shape;6050;p86"/>
            <p:cNvSpPr/>
            <p:nvPr/>
          </p:nvSpPr>
          <p:spPr>
            <a:xfrm>
              <a:off x="238125" y="1741950"/>
              <a:ext cx="6506150" cy="2228050"/>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1" name="Google Shape;6051;p86"/>
            <p:cNvSpPr/>
            <p:nvPr/>
          </p:nvSpPr>
          <p:spPr>
            <a:xfrm>
              <a:off x="2480475" y="2435950"/>
              <a:ext cx="438500" cy="841400"/>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2" name="Google Shape;6052;p86"/>
            <p:cNvSpPr/>
            <p:nvPr/>
          </p:nvSpPr>
          <p:spPr>
            <a:xfrm>
              <a:off x="3663250" y="2219875"/>
              <a:ext cx="607450" cy="1272525"/>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3" name="Google Shape;6053;p86"/>
            <p:cNvSpPr/>
            <p:nvPr/>
          </p:nvSpPr>
          <p:spPr>
            <a:xfrm>
              <a:off x="4999700" y="1973525"/>
              <a:ext cx="820500" cy="1764350"/>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4" name="Google Shape;6054;p86"/>
            <p:cNvSpPr/>
            <p:nvPr/>
          </p:nvSpPr>
          <p:spPr>
            <a:xfrm>
              <a:off x="6838275" y="1725700"/>
              <a:ext cx="150" cy="0"/>
            </a:xfrm>
            <a:custGeom>
              <a:avLst/>
              <a:gdLst/>
              <a:ahLst/>
              <a:cxnLst/>
              <a:rect l="l" t="t" r="r" b="b"/>
              <a:pathLst>
                <a:path w="6" extrusionOk="0">
                  <a:moveTo>
                    <a:pt x="5" y="0"/>
                  </a:move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5" name="Google Shape;6055;p86"/>
            <p:cNvSpPr/>
            <p:nvPr/>
          </p:nvSpPr>
          <p:spPr>
            <a:xfrm>
              <a:off x="6838400" y="3986000"/>
              <a:ext cx="25" cy="25"/>
            </a:xfrm>
            <a:custGeom>
              <a:avLst/>
              <a:gdLst/>
              <a:ahLst/>
              <a:cxnLst/>
              <a:rect l="l" t="t" r="r" b="b"/>
              <a:pathLst>
                <a:path w="1" h="1" extrusionOk="0">
                  <a:moveTo>
                    <a:pt x="0" y="1"/>
                  </a:moveTo>
                  <a:lnTo>
                    <a:pt x="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6" name="Google Shape;6056;p86"/>
            <p:cNvSpPr/>
            <p:nvPr/>
          </p:nvSpPr>
          <p:spPr>
            <a:xfrm>
              <a:off x="6744250" y="3969975"/>
              <a:ext cx="94175" cy="16050"/>
            </a:xfrm>
            <a:custGeom>
              <a:avLst/>
              <a:gdLst/>
              <a:ahLst/>
              <a:cxnLst/>
              <a:rect l="l" t="t" r="r" b="b"/>
              <a:pathLst>
                <a:path w="3767" h="642" extrusionOk="0">
                  <a:moveTo>
                    <a:pt x="1" y="0"/>
                  </a:moveTo>
                  <a:lnTo>
                    <a:pt x="1" y="0"/>
                  </a:lnTo>
                  <a:cubicBezTo>
                    <a:pt x="1190" y="425"/>
                    <a:pt x="2415" y="642"/>
                    <a:pt x="3662" y="642"/>
                  </a:cubicBezTo>
                  <a:lnTo>
                    <a:pt x="3766" y="642"/>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7" name="Google Shape;6057;p86"/>
            <p:cNvSpPr/>
            <p:nvPr/>
          </p:nvSpPr>
          <p:spPr>
            <a:xfrm>
              <a:off x="6744250" y="1725700"/>
              <a:ext cx="94050" cy="16175"/>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8" name="Google Shape;6058;p86"/>
            <p:cNvSpPr/>
            <p:nvPr/>
          </p:nvSpPr>
          <p:spPr>
            <a:xfrm>
              <a:off x="6294575" y="1725700"/>
              <a:ext cx="1082575" cy="2260225"/>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9" name="Google Shape;6059;p86"/>
            <p:cNvSpPr/>
            <p:nvPr/>
          </p:nvSpPr>
          <p:spPr>
            <a:xfrm>
              <a:off x="1511625" y="2613375"/>
              <a:ext cx="292400" cy="484275"/>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60" name="Google Shape;6060;p86"/>
          <p:cNvGrpSpPr/>
          <p:nvPr/>
        </p:nvGrpSpPr>
        <p:grpSpPr>
          <a:xfrm>
            <a:off x="5941423" y="2247733"/>
            <a:ext cx="1105452" cy="916747"/>
            <a:chOff x="5249100" y="1210600"/>
            <a:chExt cx="3502700" cy="2904775"/>
          </a:xfrm>
        </p:grpSpPr>
        <p:sp>
          <p:nvSpPr>
            <p:cNvPr id="6061" name="Google Shape;6061;p86"/>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2" name="Google Shape;6062;p86"/>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3" name="Google Shape;6063;p86"/>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4" name="Google Shape;6064;p86"/>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065" name="Google Shape;6065;p86"/>
            <p:cNvCxnSpPr/>
            <p:nvPr/>
          </p:nvCxnSpPr>
          <p:spPr>
            <a:xfrm>
              <a:off x="5249100" y="2382654"/>
              <a:ext cx="922800" cy="0"/>
            </a:xfrm>
            <a:prstGeom prst="straightConnector1">
              <a:avLst/>
            </a:prstGeom>
            <a:noFill/>
            <a:ln w="19050" cap="flat" cmpd="sng">
              <a:solidFill>
                <a:srgbClr val="869FB2"/>
              </a:solidFill>
              <a:prstDash val="solid"/>
              <a:round/>
              <a:headEnd type="oval" w="med" len="med"/>
              <a:tailEnd type="none" w="med" len="med"/>
            </a:ln>
          </p:spPr>
        </p:cxnSp>
        <p:cxnSp>
          <p:nvCxnSpPr>
            <p:cNvPr id="6066" name="Google Shape;6066;p86"/>
            <p:cNvCxnSpPr/>
            <p:nvPr/>
          </p:nvCxnSpPr>
          <p:spPr>
            <a:xfrm rot="10800000">
              <a:off x="8178522" y="1765431"/>
              <a:ext cx="559200" cy="0"/>
            </a:xfrm>
            <a:prstGeom prst="straightConnector1">
              <a:avLst/>
            </a:prstGeom>
            <a:noFill/>
            <a:ln w="19050" cap="flat" cmpd="sng">
              <a:solidFill>
                <a:srgbClr val="BAC8D3"/>
              </a:solidFill>
              <a:prstDash val="solid"/>
              <a:round/>
              <a:headEnd type="oval" w="med" len="med"/>
              <a:tailEnd type="none" w="med" len="med"/>
            </a:ln>
          </p:spPr>
        </p:cxnSp>
        <p:cxnSp>
          <p:nvCxnSpPr>
            <p:cNvPr id="6067" name="Google Shape;6067;p86"/>
            <p:cNvCxnSpPr/>
            <p:nvPr/>
          </p:nvCxnSpPr>
          <p:spPr>
            <a:xfrm rot="10800000">
              <a:off x="7467500" y="2943528"/>
              <a:ext cx="1284300" cy="0"/>
            </a:xfrm>
            <a:prstGeom prst="straightConnector1">
              <a:avLst/>
            </a:prstGeom>
            <a:noFill/>
            <a:ln w="19050" cap="flat" cmpd="sng">
              <a:solidFill>
                <a:srgbClr val="5F7D95"/>
              </a:solidFill>
              <a:prstDash val="solid"/>
              <a:round/>
              <a:headEnd type="oval" w="med" len="med"/>
              <a:tailEnd type="none" w="med" len="med"/>
            </a:ln>
          </p:spPr>
        </p:cxnSp>
        <p:cxnSp>
          <p:nvCxnSpPr>
            <p:cNvPr id="6068" name="Google Shape;6068;p86"/>
            <p:cNvCxnSpPr/>
            <p:nvPr/>
          </p:nvCxnSpPr>
          <p:spPr>
            <a:xfrm>
              <a:off x="5787288" y="3630350"/>
              <a:ext cx="922800" cy="0"/>
            </a:xfrm>
            <a:prstGeom prst="straightConnector1">
              <a:avLst/>
            </a:prstGeom>
            <a:noFill/>
            <a:ln w="19050" cap="flat" cmpd="sng">
              <a:solidFill>
                <a:srgbClr val="435D74"/>
              </a:solidFill>
              <a:prstDash val="solid"/>
              <a:round/>
              <a:headEnd type="oval" w="med" len="med"/>
              <a:tailEnd type="none" w="med" len="med"/>
            </a:ln>
          </p:spPr>
        </p:cxnSp>
        <p:sp>
          <p:nvSpPr>
            <p:cNvPr id="6069" name="Google Shape;6069;p86"/>
            <p:cNvSpPr/>
            <p:nvPr/>
          </p:nvSpPr>
          <p:spPr>
            <a:xfrm>
              <a:off x="6601902" y="3690575"/>
              <a:ext cx="566400" cy="424800"/>
            </a:xfrm>
            <a:prstGeom prst="downArrow">
              <a:avLst>
                <a:gd name="adj1" fmla="val 50000"/>
                <a:gd name="adj2" fmla="val 50000"/>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70" name="Google Shape;6070;p86"/>
          <p:cNvGrpSpPr/>
          <p:nvPr/>
        </p:nvGrpSpPr>
        <p:grpSpPr>
          <a:xfrm>
            <a:off x="7123971" y="967151"/>
            <a:ext cx="1304650" cy="1124856"/>
            <a:chOff x="7287122" y="1165658"/>
            <a:chExt cx="1219413" cy="1051365"/>
          </a:xfrm>
        </p:grpSpPr>
        <p:grpSp>
          <p:nvGrpSpPr>
            <p:cNvPr id="6071" name="Google Shape;6071;p86"/>
            <p:cNvGrpSpPr/>
            <p:nvPr/>
          </p:nvGrpSpPr>
          <p:grpSpPr>
            <a:xfrm>
              <a:off x="7287122" y="1969723"/>
              <a:ext cx="1219413" cy="247300"/>
              <a:chOff x="7287122" y="1969723"/>
              <a:chExt cx="1219413" cy="247300"/>
            </a:xfrm>
          </p:grpSpPr>
          <p:sp>
            <p:nvSpPr>
              <p:cNvPr id="6072" name="Google Shape;6072;p86"/>
              <p:cNvSpPr/>
              <p:nvPr/>
            </p:nvSpPr>
            <p:spPr>
              <a:xfrm flipH="1">
                <a:off x="8366247" y="1969723"/>
                <a:ext cx="140288" cy="247300"/>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73" name="Google Shape;6073;p86"/>
              <p:cNvGrpSpPr/>
              <p:nvPr/>
            </p:nvGrpSpPr>
            <p:grpSpPr>
              <a:xfrm>
                <a:off x="7287122" y="2063892"/>
                <a:ext cx="1151753" cy="73428"/>
                <a:chOff x="7287122" y="2063892"/>
                <a:chExt cx="1151753" cy="73428"/>
              </a:xfrm>
            </p:grpSpPr>
            <p:sp>
              <p:nvSpPr>
                <p:cNvPr id="6074" name="Google Shape;6074;p86"/>
                <p:cNvSpPr/>
                <p:nvPr/>
              </p:nvSpPr>
              <p:spPr>
                <a:xfrm flipH="1">
                  <a:off x="7287122" y="2063892"/>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075" name="Google Shape;6075;p86"/>
                <p:cNvCxnSpPr/>
                <p:nvPr/>
              </p:nvCxnSpPr>
              <p:spPr>
                <a:xfrm rot="10800000">
                  <a:off x="7818475" y="2100600"/>
                  <a:ext cx="620400" cy="0"/>
                </a:xfrm>
                <a:prstGeom prst="straightConnector1">
                  <a:avLst/>
                </a:prstGeom>
                <a:noFill/>
                <a:ln w="9525" cap="flat" cmpd="sng">
                  <a:solidFill>
                    <a:srgbClr val="CFD9E0"/>
                  </a:solidFill>
                  <a:prstDash val="solid"/>
                  <a:round/>
                  <a:headEnd type="none" w="med" len="med"/>
                  <a:tailEnd type="oval" w="med" len="med"/>
                </a:ln>
              </p:spPr>
            </p:cxnSp>
          </p:grpSp>
        </p:grpSp>
        <p:grpSp>
          <p:nvGrpSpPr>
            <p:cNvPr id="6076" name="Google Shape;6076;p86"/>
            <p:cNvGrpSpPr/>
            <p:nvPr/>
          </p:nvGrpSpPr>
          <p:grpSpPr>
            <a:xfrm>
              <a:off x="7287122" y="1712201"/>
              <a:ext cx="1219403" cy="246767"/>
              <a:chOff x="7287122" y="1712201"/>
              <a:chExt cx="1219403" cy="246767"/>
            </a:xfrm>
          </p:grpSpPr>
          <p:sp>
            <p:nvSpPr>
              <p:cNvPr id="6077" name="Google Shape;6077;p86"/>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78" name="Google Shape;6078;p86"/>
              <p:cNvGrpSpPr/>
              <p:nvPr/>
            </p:nvGrpSpPr>
            <p:grpSpPr>
              <a:xfrm>
                <a:off x="7287122" y="1842861"/>
                <a:ext cx="1005303" cy="73419"/>
                <a:chOff x="7287122" y="1842861"/>
                <a:chExt cx="1005303" cy="73419"/>
              </a:xfrm>
            </p:grpSpPr>
            <p:sp>
              <p:nvSpPr>
                <p:cNvPr id="6079" name="Google Shape;6079;p86"/>
                <p:cNvSpPr/>
                <p:nvPr/>
              </p:nvSpPr>
              <p:spPr>
                <a:xfrm flipH="1">
                  <a:off x="7287122" y="1842861"/>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080" name="Google Shape;6080;p86"/>
                <p:cNvCxnSpPr/>
                <p:nvPr/>
              </p:nvCxnSpPr>
              <p:spPr>
                <a:xfrm rot="10800000">
                  <a:off x="7818425" y="1879575"/>
                  <a:ext cx="474000" cy="0"/>
                </a:xfrm>
                <a:prstGeom prst="straightConnector1">
                  <a:avLst/>
                </a:prstGeom>
                <a:noFill/>
                <a:ln w="9525" cap="flat" cmpd="sng">
                  <a:solidFill>
                    <a:srgbClr val="A5B7C6"/>
                  </a:solidFill>
                  <a:prstDash val="solid"/>
                  <a:round/>
                  <a:headEnd type="none" w="med" len="med"/>
                  <a:tailEnd type="oval" w="med" len="med"/>
                </a:ln>
              </p:spPr>
            </p:cxnSp>
          </p:grpSp>
        </p:grpSp>
        <p:grpSp>
          <p:nvGrpSpPr>
            <p:cNvPr id="6081" name="Google Shape;6081;p86"/>
            <p:cNvGrpSpPr/>
            <p:nvPr/>
          </p:nvGrpSpPr>
          <p:grpSpPr>
            <a:xfrm>
              <a:off x="7287122" y="1447520"/>
              <a:ext cx="1219403" cy="286667"/>
              <a:chOff x="7287122" y="1447520"/>
              <a:chExt cx="1219403" cy="286667"/>
            </a:xfrm>
          </p:grpSpPr>
          <p:sp>
            <p:nvSpPr>
              <p:cNvPr id="6082" name="Google Shape;6082;p86"/>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83" name="Google Shape;6083;p86"/>
              <p:cNvGrpSpPr/>
              <p:nvPr/>
            </p:nvGrpSpPr>
            <p:grpSpPr>
              <a:xfrm>
                <a:off x="7287122" y="1581977"/>
                <a:ext cx="852803" cy="73428"/>
                <a:chOff x="7287122" y="1581977"/>
                <a:chExt cx="852803" cy="73428"/>
              </a:xfrm>
            </p:grpSpPr>
            <p:sp>
              <p:nvSpPr>
                <p:cNvPr id="6084" name="Google Shape;6084;p86"/>
                <p:cNvSpPr/>
                <p:nvPr/>
              </p:nvSpPr>
              <p:spPr>
                <a:xfrm flipH="1">
                  <a:off x="7287122" y="1581977"/>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085" name="Google Shape;6085;p86"/>
                <p:cNvCxnSpPr/>
                <p:nvPr/>
              </p:nvCxnSpPr>
              <p:spPr>
                <a:xfrm rot="10800000">
                  <a:off x="7818325" y="1618700"/>
                  <a:ext cx="321600" cy="0"/>
                </a:xfrm>
                <a:prstGeom prst="straightConnector1">
                  <a:avLst/>
                </a:prstGeom>
                <a:noFill/>
                <a:ln w="9525" cap="flat" cmpd="sng">
                  <a:solidFill>
                    <a:srgbClr val="869FB2"/>
                  </a:solidFill>
                  <a:prstDash val="solid"/>
                  <a:round/>
                  <a:headEnd type="none" w="med" len="med"/>
                  <a:tailEnd type="oval" w="med" len="med"/>
                </a:ln>
              </p:spPr>
            </p:cxnSp>
          </p:grpSp>
        </p:grpSp>
        <p:grpSp>
          <p:nvGrpSpPr>
            <p:cNvPr id="6086" name="Google Shape;6086;p86"/>
            <p:cNvGrpSpPr/>
            <p:nvPr/>
          </p:nvGrpSpPr>
          <p:grpSpPr>
            <a:xfrm>
              <a:off x="7287122" y="1165658"/>
              <a:ext cx="1219403" cy="344253"/>
              <a:chOff x="7287122" y="1165658"/>
              <a:chExt cx="1219403" cy="344253"/>
            </a:xfrm>
          </p:grpSpPr>
          <p:sp>
            <p:nvSpPr>
              <p:cNvPr id="6087" name="Google Shape;6087;p86"/>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88" name="Google Shape;6088;p86"/>
              <p:cNvGrpSpPr/>
              <p:nvPr/>
            </p:nvGrpSpPr>
            <p:grpSpPr>
              <a:xfrm>
                <a:off x="7287122" y="1341025"/>
                <a:ext cx="695703" cy="73419"/>
                <a:chOff x="7287122" y="1341025"/>
                <a:chExt cx="695703" cy="73419"/>
              </a:xfrm>
            </p:grpSpPr>
            <p:sp>
              <p:nvSpPr>
                <p:cNvPr id="6089" name="Google Shape;6089;p86"/>
                <p:cNvSpPr/>
                <p:nvPr/>
              </p:nvSpPr>
              <p:spPr>
                <a:xfrm flipH="1">
                  <a:off x="7287122" y="1341025"/>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090" name="Google Shape;6090;p86"/>
                <p:cNvCxnSpPr/>
                <p:nvPr/>
              </p:nvCxnSpPr>
              <p:spPr>
                <a:xfrm rot="10800000">
                  <a:off x="7818425" y="1377750"/>
                  <a:ext cx="164400" cy="0"/>
                </a:xfrm>
                <a:prstGeom prst="straightConnector1">
                  <a:avLst/>
                </a:prstGeom>
                <a:noFill/>
                <a:ln w="9525" cap="flat" cmpd="sng">
                  <a:solidFill>
                    <a:srgbClr val="869FB1"/>
                  </a:solidFill>
                  <a:prstDash val="solid"/>
                  <a:round/>
                  <a:headEnd type="none" w="med" len="med"/>
                  <a:tailEnd type="oval" w="med" len="med"/>
                </a:ln>
              </p:spPr>
            </p:cxnSp>
          </p:grpSp>
        </p:grpSp>
      </p:grpSp>
      <p:grpSp>
        <p:nvGrpSpPr>
          <p:cNvPr id="6091" name="Google Shape;6091;p86"/>
          <p:cNvGrpSpPr/>
          <p:nvPr/>
        </p:nvGrpSpPr>
        <p:grpSpPr>
          <a:xfrm>
            <a:off x="5790463" y="973174"/>
            <a:ext cx="1397729" cy="1098540"/>
            <a:chOff x="5900602" y="1193063"/>
            <a:chExt cx="1299851" cy="1021707"/>
          </a:xfrm>
        </p:grpSpPr>
        <p:grpSp>
          <p:nvGrpSpPr>
            <p:cNvPr id="6092" name="Google Shape;6092;p86"/>
            <p:cNvGrpSpPr/>
            <p:nvPr/>
          </p:nvGrpSpPr>
          <p:grpSpPr>
            <a:xfrm>
              <a:off x="6520337" y="1193063"/>
              <a:ext cx="341815" cy="799959"/>
              <a:chOff x="6520337" y="1193063"/>
              <a:chExt cx="341815" cy="799959"/>
            </a:xfrm>
          </p:grpSpPr>
          <p:grpSp>
            <p:nvGrpSpPr>
              <p:cNvPr id="6093" name="Google Shape;6093;p86"/>
              <p:cNvGrpSpPr/>
              <p:nvPr/>
            </p:nvGrpSpPr>
            <p:grpSpPr>
              <a:xfrm>
                <a:off x="6520337" y="1589527"/>
                <a:ext cx="213950" cy="403494"/>
                <a:chOff x="6520337" y="1589527"/>
                <a:chExt cx="213950" cy="403494"/>
              </a:xfrm>
            </p:grpSpPr>
            <p:sp>
              <p:nvSpPr>
                <p:cNvPr id="6094" name="Google Shape;6094;p86"/>
                <p:cNvSpPr/>
                <p:nvPr/>
              </p:nvSpPr>
              <p:spPr>
                <a:xfrm rot="-5400000">
                  <a:off x="6522864" y="1587001"/>
                  <a:ext cx="208853" cy="213906"/>
                </a:xfrm>
                <a:custGeom>
                  <a:avLst/>
                  <a:gdLst/>
                  <a:ahLst/>
                  <a:cxnLst/>
                  <a:rect l="l" t="t" r="r" b="b"/>
                  <a:pathLst>
                    <a:path w="24013" h="24594" extrusionOk="0">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5" name="Google Shape;6095;p86"/>
                <p:cNvSpPr/>
                <p:nvPr/>
              </p:nvSpPr>
              <p:spPr>
                <a:xfrm rot="-5400000">
                  <a:off x="6529204" y="1787939"/>
                  <a:ext cx="196250" cy="213915"/>
                </a:xfrm>
                <a:custGeom>
                  <a:avLst/>
                  <a:gdLst/>
                  <a:ahLst/>
                  <a:cxnLst/>
                  <a:rect l="l" t="t" r="r" b="b"/>
                  <a:pathLst>
                    <a:path w="22564" h="24595" extrusionOk="0">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96" name="Google Shape;6096;p86"/>
              <p:cNvGrpSpPr/>
              <p:nvPr/>
            </p:nvGrpSpPr>
            <p:grpSpPr>
              <a:xfrm>
                <a:off x="6577204" y="1193063"/>
                <a:ext cx="284947" cy="464512"/>
                <a:chOff x="6577204" y="1193063"/>
                <a:chExt cx="284947" cy="464512"/>
              </a:xfrm>
            </p:grpSpPr>
            <p:sp>
              <p:nvSpPr>
                <p:cNvPr id="6097" name="Google Shape;6097;p86"/>
                <p:cNvSpPr/>
                <p:nvPr/>
              </p:nvSpPr>
              <p:spPr>
                <a:xfrm>
                  <a:off x="6577204"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098" name="Google Shape;6098;p86"/>
                <p:cNvCxnSpPr/>
                <p:nvPr/>
              </p:nvCxnSpPr>
              <p:spPr>
                <a:xfrm rot="10800000">
                  <a:off x="6677825" y="1279575"/>
                  <a:ext cx="0" cy="378000"/>
                </a:xfrm>
                <a:prstGeom prst="straightConnector1">
                  <a:avLst/>
                </a:prstGeom>
                <a:noFill/>
                <a:ln w="9525" cap="flat" cmpd="sng">
                  <a:solidFill>
                    <a:srgbClr val="A5B7C6"/>
                  </a:solidFill>
                  <a:prstDash val="solid"/>
                  <a:round/>
                  <a:headEnd type="none" w="med" len="med"/>
                  <a:tailEnd type="oval" w="med" len="med"/>
                </a:ln>
              </p:spPr>
            </p:cxnSp>
          </p:grpSp>
        </p:grpSp>
        <p:grpSp>
          <p:nvGrpSpPr>
            <p:cNvPr id="6099" name="Google Shape;6099;p86"/>
            <p:cNvGrpSpPr/>
            <p:nvPr/>
          </p:nvGrpSpPr>
          <p:grpSpPr>
            <a:xfrm>
              <a:off x="6238903" y="1193063"/>
              <a:ext cx="300475" cy="900152"/>
              <a:chOff x="6238903" y="1193063"/>
              <a:chExt cx="300475" cy="900152"/>
            </a:xfrm>
          </p:grpSpPr>
          <p:grpSp>
            <p:nvGrpSpPr>
              <p:cNvPr id="6100" name="Google Shape;6100;p86"/>
              <p:cNvGrpSpPr/>
              <p:nvPr/>
            </p:nvGrpSpPr>
            <p:grpSpPr>
              <a:xfrm>
                <a:off x="6290865" y="1489315"/>
                <a:ext cx="248514" cy="603900"/>
                <a:chOff x="6290865" y="1489315"/>
                <a:chExt cx="248514" cy="603900"/>
              </a:xfrm>
            </p:grpSpPr>
            <p:sp>
              <p:nvSpPr>
                <p:cNvPr id="6101" name="Google Shape;6101;p86"/>
                <p:cNvSpPr/>
                <p:nvPr/>
              </p:nvSpPr>
              <p:spPr>
                <a:xfrm rot="-5400000">
                  <a:off x="6260589" y="1519591"/>
                  <a:ext cx="309066" cy="248514"/>
                </a:xfrm>
                <a:custGeom>
                  <a:avLst/>
                  <a:gdLst/>
                  <a:ahLst/>
                  <a:cxnLst/>
                  <a:rect l="l" t="t" r="r" b="b"/>
                  <a:pathLst>
                    <a:path w="35535" h="28573" extrusionOk="0">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2" name="Google Shape;6102;p86"/>
                <p:cNvSpPr/>
                <p:nvPr/>
              </p:nvSpPr>
              <p:spPr>
                <a:xfrm rot="-5400000">
                  <a:off x="6266916" y="1820752"/>
                  <a:ext cx="296437" cy="248488"/>
                </a:xfrm>
                <a:custGeom>
                  <a:avLst/>
                  <a:gdLst/>
                  <a:ahLst/>
                  <a:cxnLst/>
                  <a:rect l="l" t="t" r="r" b="b"/>
                  <a:pathLst>
                    <a:path w="34083" h="28570" extrusionOk="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03" name="Google Shape;6103;p86"/>
              <p:cNvGrpSpPr/>
              <p:nvPr/>
            </p:nvGrpSpPr>
            <p:grpSpPr>
              <a:xfrm>
                <a:off x="6238903" y="1193063"/>
                <a:ext cx="284947" cy="333087"/>
                <a:chOff x="6238903" y="1193063"/>
                <a:chExt cx="284947" cy="333087"/>
              </a:xfrm>
            </p:grpSpPr>
            <p:sp>
              <p:nvSpPr>
                <p:cNvPr id="6104" name="Google Shape;6104;p86"/>
                <p:cNvSpPr/>
                <p:nvPr/>
              </p:nvSpPr>
              <p:spPr>
                <a:xfrm>
                  <a:off x="6238903" y="1193063"/>
                  <a:ext cx="284947" cy="63648"/>
                </a:xfrm>
                <a:custGeom>
                  <a:avLst/>
                  <a:gdLst/>
                  <a:ahLst/>
                  <a:cxnLst/>
                  <a:rect l="l" t="t" r="r" b="b"/>
                  <a:pathLst>
                    <a:path w="32762" h="7318" extrusionOk="0">
                      <a:moveTo>
                        <a:pt x="0" y="0"/>
                      </a:moveTo>
                      <a:lnTo>
                        <a:pt x="0" y="7317"/>
                      </a:lnTo>
                      <a:lnTo>
                        <a:pt x="32762" y="7317"/>
                      </a:lnTo>
                      <a:lnTo>
                        <a:pt x="3276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105" name="Google Shape;6105;p86"/>
                <p:cNvCxnSpPr/>
                <p:nvPr/>
              </p:nvCxnSpPr>
              <p:spPr>
                <a:xfrm rot="10800000">
                  <a:off x="6431250" y="1279250"/>
                  <a:ext cx="0" cy="246900"/>
                </a:xfrm>
                <a:prstGeom prst="straightConnector1">
                  <a:avLst/>
                </a:prstGeom>
                <a:noFill/>
                <a:ln w="9525" cap="flat" cmpd="sng">
                  <a:solidFill>
                    <a:srgbClr val="869FB2"/>
                  </a:solidFill>
                  <a:prstDash val="solid"/>
                  <a:round/>
                  <a:headEnd type="none" w="med" len="med"/>
                  <a:tailEnd type="oval" w="med" len="med"/>
                </a:ln>
              </p:spPr>
            </p:cxnSp>
          </p:grpSp>
        </p:grpSp>
        <p:grpSp>
          <p:nvGrpSpPr>
            <p:cNvPr id="6106" name="Google Shape;6106;p86"/>
            <p:cNvGrpSpPr/>
            <p:nvPr/>
          </p:nvGrpSpPr>
          <p:grpSpPr>
            <a:xfrm>
              <a:off x="5900602" y="1193063"/>
              <a:ext cx="444345" cy="1021707"/>
              <a:chOff x="5900602" y="1193063"/>
              <a:chExt cx="444345" cy="1021707"/>
            </a:xfrm>
          </p:grpSpPr>
          <p:grpSp>
            <p:nvGrpSpPr>
              <p:cNvPr id="6107" name="Google Shape;6107;p86"/>
              <p:cNvGrpSpPr/>
              <p:nvPr/>
            </p:nvGrpSpPr>
            <p:grpSpPr>
              <a:xfrm>
                <a:off x="6046501" y="1367785"/>
                <a:ext cx="298446" cy="846986"/>
                <a:chOff x="6046501" y="1367785"/>
                <a:chExt cx="298446" cy="846986"/>
              </a:xfrm>
            </p:grpSpPr>
            <p:sp>
              <p:nvSpPr>
                <p:cNvPr id="6108" name="Google Shape;6108;p86"/>
                <p:cNvSpPr/>
                <p:nvPr/>
              </p:nvSpPr>
              <p:spPr>
                <a:xfrm rot="-5400000">
                  <a:off x="5980418" y="1433868"/>
                  <a:ext cx="430613" cy="298446"/>
                </a:xfrm>
                <a:custGeom>
                  <a:avLst/>
                  <a:gdLst/>
                  <a:ahLst/>
                  <a:cxnLst/>
                  <a:rect l="l" t="t" r="r" b="b"/>
                  <a:pathLst>
                    <a:path w="49510" h="34314" extrusionOk="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9" name="Google Shape;6109;p86"/>
                <p:cNvSpPr/>
                <p:nvPr/>
              </p:nvSpPr>
              <p:spPr>
                <a:xfrm rot="-5400000">
                  <a:off x="5986745" y="1856568"/>
                  <a:ext cx="417984" cy="298420"/>
                </a:xfrm>
                <a:custGeom>
                  <a:avLst/>
                  <a:gdLst/>
                  <a:ahLst/>
                  <a:cxnLst/>
                  <a:rect l="l" t="t" r="r" b="b"/>
                  <a:pathLst>
                    <a:path w="48058" h="34311" extrusionOk="0">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10" name="Google Shape;6110;p86"/>
              <p:cNvGrpSpPr/>
              <p:nvPr/>
            </p:nvGrpSpPr>
            <p:grpSpPr>
              <a:xfrm>
                <a:off x="5900602" y="1193063"/>
                <a:ext cx="284947" cy="182312"/>
                <a:chOff x="5900602" y="1193063"/>
                <a:chExt cx="284947" cy="182312"/>
              </a:xfrm>
            </p:grpSpPr>
            <p:sp>
              <p:nvSpPr>
                <p:cNvPr id="6111" name="Google Shape;6111;p86"/>
                <p:cNvSpPr/>
                <p:nvPr/>
              </p:nvSpPr>
              <p:spPr>
                <a:xfrm>
                  <a:off x="5900602" y="1193063"/>
                  <a:ext cx="284947" cy="63648"/>
                </a:xfrm>
                <a:custGeom>
                  <a:avLst/>
                  <a:gdLst/>
                  <a:ahLst/>
                  <a:cxnLst/>
                  <a:rect l="l" t="t" r="r" b="b"/>
                  <a:pathLst>
                    <a:path w="32762" h="7318" extrusionOk="0">
                      <a:moveTo>
                        <a:pt x="0" y="0"/>
                      </a:moveTo>
                      <a:lnTo>
                        <a:pt x="0" y="7318"/>
                      </a:lnTo>
                      <a:lnTo>
                        <a:pt x="32762" y="7318"/>
                      </a:lnTo>
                      <a:lnTo>
                        <a:pt x="32762"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112" name="Google Shape;6112;p86"/>
                <p:cNvCxnSpPr/>
                <p:nvPr/>
              </p:nvCxnSpPr>
              <p:spPr>
                <a:xfrm rot="10800000">
                  <a:off x="6156950" y="1279675"/>
                  <a:ext cx="0" cy="95700"/>
                </a:xfrm>
                <a:prstGeom prst="straightConnector1">
                  <a:avLst/>
                </a:prstGeom>
                <a:noFill/>
                <a:ln w="9525" cap="flat" cmpd="sng">
                  <a:solidFill>
                    <a:srgbClr val="657E93"/>
                  </a:solidFill>
                  <a:prstDash val="solid"/>
                  <a:round/>
                  <a:headEnd type="none" w="med" len="med"/>
                  <a:tailEnd type="oval" w="med" len="med"/>
                </a:ln>
              </p:spPr>
            </p:cxnSp>
          </p:grpSp>
        </p:grpSp>
        <p:grpSp>
          <p:nvGrpSpPr>
            <p:cNvPr id="6113" name="Google Shape;6113;p86"/>
            <p:cNvGrpSpPr/>
            <p:nvPr/>
          </p:nvGrpSpPr>
          <p:grpSpPr>
            <a:xfrm>
              <a:off x="6738300" y="1193063"/>
              <a:ext cx="462153" cy="707634"/>
              <a:chOff x="6738300" y="1193063"/>
              <a:chExt cx="462153" cy="707634"/>
            </a:xfrm>
          </p:grpSpPr>
          <p:grpSp>
            <p:nvGrpSpPr>
              <p:cNvPr id="6114" name="Google Shape;6114;p86"/>
              <p:cNvGrpSpPr/>
              <p:nvPr/>
            </p:nvGrpSpPr>
            <p:grpSpPr>
              <a:xfrm>
                <a:off x="6915505" y="1193063"/>
                <a:ext cx="284947" cy="597387"/>
                <a:chOff x="6915505" y="1193063"/>
                <a:chExt cx="284947" cy="597387"/>
              </a:xfrm>
            </p:grpSpPr>
            <p:sp>
              <p:nvSpPr>
                <p:cNvPr id="6115" name="Google Shape;6115;p86"/>
                <p:cNvSpPr/>
                <p:nvPr/>
              </p:nvSpPr>
              <p:spPr>
                <a:xfrm>
                  <a:off x="6915505"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116" name="Google Shape;6116;p86"/>
                <p:cNvCxnSpPr/>
                <p:nvPr/>
              </p:nvCxnSpPr>
              <p:spPr>
                <a:xfrm rot="10800000">
                  <a:off x="6938275" y="1279850"/>
                  <a:ext cx="0" cy="510600"/>
                </a:xfrm>
                <a:prstGeom prst="straightConnector1">
                  <a:avLst/>
                </a:prstGeom>
                <a:noFill/>
                <a:ln w="9525" cap="flat" cmpd="sng">
                  <a:solidFill>
                    <a:srgbClr val="E3E7EA"/>
                  </a:solidFill>
                  <a:prstDash val="solid"/>
                  <a:round/>
                  <a:headEnd type="none" w="med" len="med"/>
                  <a:tailEnd type="oval" w="med" len="med"/>
                </a:ln>
              </p:spPr>
            </p:cxnSp>
          </p:grpSp>
          <p:grpSp>
            <p:nvGrpSpPr>
              <p:cNvPr id="6117" name="Google Shape;6117;p86"/>
              <p:cNvGrpSpPr/>
              <p:nvPr/>
            </p:nvGrpSpPr>
            <p:grpSpPr>
              <a:xfrm>
                <a:off x="6738300" y="1684725"/>
                <a:ext cx="230066" cy="215971"/>
                <a:chOff x="6738300" y="1684725"/>
                <a:chExt cx="230066" cy="215971"/>
              </a:xfrm>
            </p:grpSpPr>
            <p:sp>
              <p:nvSpPr>
                <p:cNvPr id="6118" name="Google Shape;6118;p86"/>
                <p:cNvSpPr/>
                <p:nvPr/>
              </p:nvSpPr>
              <p:spPr>
                <a:xfrm rot="-5400000">
                  <a:off x="6799187" y="1731518"/>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9" name="Google Shape;6119;p86"/>
                <p:cNvSpPr/>
                <p:nvPr/>
              </p:nvSpPr>
              <p:spPr>
                <a:xfrm rot="-5400000" flipH="1">
                  <a:off x="6799182" y="1623843"/>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123"/>
        <p:cNvGrpSpPr/>
        <p:nvPr/>
      </p:nvGrpSpPr>
      <p:grpSpPr>
        <a:xfrm>
          <a:off x="0" y="0"/>
          <a:ext cx="0" cy="0"/>
          <a:chOff x="0" y="0"/>
          <a:chExt cx="0" cy="0"/>
        </a:xfrm>
      </p:grpSpPr>
      <p:grpSp>
        <p:nvGrpSpPr>
          <p:cNvPr id="6124" name="Google Shape;6124;p87"/>
          <p:cNvGrpSpPr/>
          <p:nvPr/>
        </p:nvGrpSpPr>
        <p:grpSpPr>
          <a:xfrm>
            <a:off x="829359" y="2307635"/>
            <a:ext cx="339235" cy="298186"/>
            <a:chOff x="898875" y="244725"/>
            <a:chExt cx="481800" cy="423500"/>
          </a:xfrm>
        </p:grpSpPr>
        <p:sp>
          <p:nvSpPr>
            <p:cNvPr id="6125" name="Google Shape;6125;p87"/>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6" name="Google Shape;6126;p87"/>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7" name="Google Shape;6127;p87"/>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8" name="Google Shape;6128;p87"/>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9" name="Google Shape;6129;p87"/>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0" name="Google Shape;6130;p87"/>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31" name="Google Shape;6131;p87"/>
          <p:cNvGrpSpPr/>
          <p:nvPr/>
        </p:nvGrpSpPr>
        <p:grpSpPr>
          <a:xfrm>
            <a:off x="1267741" y="2287103"/>
            <a:ext cx="298169" cy="339253"/>
            <a:chOff x="1529350" y="258825"/>
            <a:chExt cx="423475" cy="481825"/>
          </a:xfrm>
        </p:grpSpPr>
        <p:sp>
          <p:nvSpPr>
            <p:cNvPr id="6132" name="Google Shape;6132;p87"/>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3" name="Google Shape;6133;p87"/>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34" name="Google Shape;6134;p87"/>
          <p:cNvGrpSpPr/>
          <p:nvPr/>
        </p:nvGrpSpPr>
        <p:grpSpPr>
          <a:xfrm>
            <a:off x="1660716" y="2367273"/>
            <a:ext cx="340890" cy="178912"/>
            <a:chOff x="2084325" y="363300"/>
            <a:chExt cx="484150" cy="254100"/>
          </a:xfrm>
        </p:grpSpPr>
        <p:sp>
          <p:nvSpPr>
            <p:cNvPr id="6135" name="Google Shape;6135;p87"/>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6" name="Google Shape;6136;p87"/>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37" name="Google Shape;6137;p87"/>
          <p:cNvGrpSpPr/>
          <p:nvPr/>
        </p:nvGrpSpPr>
        <p:grpSpPr>
          <a:xfrm>
            <a:off x="2110011" y="2287102"/>
            <a:ext cx="298169" cy="339253"/>
            <a:chOff x="2707500" y="249400"/>
            <a:chExt cx="423475" cy="481825"/>
          </a:xfrm>
        </p:grpSpPr>
        <p:sp>
          <p:nvSpPr>
            <p:cNvPr id="6138" name="Google Shape;6138;p87"/>
            <p:cNvSpPr/>
            <p:nvPr/>
          </p:nvSpPr>
          <p:spPr>
            <a:xfrm>
              <a:off x="2739175" y="420675"/>
              <a:ext cx="360100" cy="310550"/>
            </a:xfrm>
            <a:custGeom>
              <a:avLst/>
              <a:gdLst/>
              <a:ahLst/>
              <a:cxnLst/>
              <a:rect l="l" t="t" r="r" b="b"/>
              <a:pathLst>
                <a:path w="14404" h="12422" extrusionOk="0">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9" name="Google Shape;6139;p87"/>
            <p:cNvSpPr/>
            <p:nvPr/>
          </p:nvSpPr>
          <p:spPr>
            <a:xfrm>
              <a:off x="2707500" y="249400"/>
              <a:ext cx="423475" cy="141175"/>
            </a:xfrm>
            <a:custGeom>
              <a:avLst/>
              <a:gdLst/>
              <a:ahLst/>
              <a:cxnLst/>
              <a:rect l="l" t="t" r="r" b="b"/>
              <a:pathLst>
                <a:path w="16939" h="5647" extrusionOk="0">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40" name="Google Shape;6140;p87"/>
          <p:cNvGrpSpPr/>
          <p:nvPr/>
        </p:nvGrpSpPr>
        <p:grpSpPr>
          <a:xfrm>
            <a:off x="2523626" y="2287428"/>
            <a:ext cx="305386" cy="338602"/>
            <a:chOff x="3300325" y="249875"/>
            <a:chExt cx="433725" cy="480900"/>
          </a:xfrm>
        </p:grpSpPr>
        <p:sp>
          <p:nvSpPr>
            <p:cNvPr id="6141" name="Google Shape;6141;p87"/>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2" name="Google Shape;6142;p87"/>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3" name="Google Shape;6143;p87"/>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4" name="Google Shape;6144;p87"/>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5" name="Google Shape;6145;p87"/>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6" name="Google Shape;6146;p87"/>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47" name="Google Shape;6147;p87"/>
          <p:cNvGrpSpPr/>
          <p:nvPr/>
        </p:nvGrpSpPr>
        <p:grpSpPr>
          <a:xfrm>
            <a:off x="2912712" y="2287349"/>
            <a:ext cx="352349" cy="338760"/>
            <a:chOff x="3854700" y="249750"/>
            <a:chExt cx="500425" cy="481125"/>
          </a:xfrm>
        </p:grpSpPr>
        <p:sp>
          <p:nvSpPr>
            <p:cNvPr id="6148" name="Google Shape;6148;p87"/>
            <p:cNvSpPr/>
            <p:nvPr/>
          </p:nvSpPr>
          <p:spPr>
            <a:xfrm>
              <a:off x="4206725" y="598350"/>
              <a:ext cx="70775" cy="68025"/>
            </a:xfrm>
            <a:custGeom>
              <a:avLst/>
              <a:gdLst/>
              <a:ahLst/>
              <a:cxnLst/>
              <a:rect l="l" t="t" r="r" b="b"/>
              <a:pathLst>
                <a:path w="2831" h="2721" extrusionOk="0">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9" name="Google Shape;6149;p87"/>
            <p:cNvSpPr/>
            <p:nvPr/>
          </p:nvSpPr>
          <p:spPr>
            <a:xfrm>
              <a:off x="4226750" y="538600"/>
              <a:ext cx="91250" cy="48150"/>
            </a:xfrm>
            <a:custGeom>
              <a:avLst/>
              <a:gdLst/>
              <a:ahLst/>
              <a:cxnLst/>
              <a:rect l="l" t="t" r="r" b="b"/>
              <a:pathLst>
                <a:path w="3650" h="1926" extrusionOk="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0" name="Google Shape;6150;p87"/>
            <p:cNvSpPr/>
            <p:nvPr/>
          </p:nvSpPr>
          <p:spPr>
            <a:xfrm>
              <a:off x="4146500" y="618325"/>
              <a:ext cx="52050" cy="88650"/>
            </a:xfrm>
            <a:custGeom>
              <a:avLst/>
              <a:gdLst/>
              <a:ahLst/>
              <a:cxnLst/>
              <a:rect l="l" t="t" r="r" b="b"/>
              <a:pathLst>
                <a:path w="2082" h="3546" extrusionOk="0">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1" name="Google Shape;6151;p87"/>
            <p:cNvSpPr/>
            <p:nvPr/>
          </p:nvSpPr>
          <p:spPr>
            <a:xfrm>
              <a:off x="3927425" y="319075"/>
              <a:ext cx="70650" cy="67850"/>
            </a:xfrm>
            <a:custGeom>
              <a:avLst/>
              <a:gdLst/>
              <a:ahLst/>
              <a:cxnLst/>
              <a:rect l="l" t="t" r="r" b="b"/>
              <a:pathLst>
                <a:path w="2826" h="2714" extrusionOk="0">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2" name="Google Shape;6152;p87"/>
            <p:cNvSpPr/>
            <p:nvPr/>
          </p:nvSpPr>
          <p:spPr>
            <a:xfrm>
              <a:off x="4007000" y="279300"/>
              <a:ext cx="51675" cy="88150"/>
            </a:xfrm>
            <a:custGeom>
              <a:avLst/>
              <a:gdLst/>
              <a:ahLst/>
              <a:cxnLst/>
              <a:rect l="l" t="t" r="r" b="b"/>
              <a:pathLst>
                <a:path w="2067" h="3526" extrusionOk="0">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3" name="Google Shape;6153;p87"/>
            <p:cNvSpPr/>
            <p:nvPr/>
          </p:nvSpPr>
          <p:spPr>
            <a:xfrm>
              <a:off x="3887300" y="398850"/>
              <a:ext cx="91800" cy="48250"/>
            </a:xfrm>
            <a:custGeom>
              <a:avLst/>
              <a:gdLst/>
              <a:ahLst/>
              <a:cxnLst/>
              <a:rect l="l" t="t" r="r" b="b"/>
              <a:pathLst>
                <a:path w="3672" h="1930" extrusionOk="0">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4" name="Google Shape;6154;p87"/>
            <p:cNvSpPr/>
            <p:nvPr/>
          </p:nvSpPr>
          <p:spPr>
            <a:xfrm>
              <a:off x="3854700" y="413675"/>
              <a:ext cx="353475" cy="317200"/>
            </a:xfrm>
            <a:custGeom>
              <a:avLst/>
              <a:gdLst/>
              <a:ahLst/>
              <a:cxnLst/>
              <a:rect l="l" t="t" r="r" b="b"/>
              <a:pathLst>
                <a:path w="14139" h="12688" extrusionOk="0">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5" name="Google Shape;6155;p87"/>
            <p:cNvSpPr/>
            <p:nvPr/>
          </p:nvSpPr>
          <p:spPr>
            <a:xfrm>
              <a:off x="3996825" y="249750"/>
              <a:ext cx="358300" cy="322025"/>
            </a:xfrm>
            <a:custGeom>
              <a:avLst/>
              <a:gdLst/>
              <a:ahLst/>
              <a:cxnLst/>
              <a:rect l="l" t="t" r="r" b="b"/>
              <a:pathLst>
                <a:path w="14332" h="12881" extrusionOk="0">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56" name="Google Shape;6156;p87"/>
          <p:cNvGrpSpPr/>
          <p:nvPr/>
        </p:nvGrpSpPr>
        <p:grpSpPr>
          <a:xfrm>
            <a:off x="3330701" y="2287349"/>
            <a:ext cx="352349" cy="338760"/>
            <a:chOff x="4447550" y="249750"/>
            <a:chExt cx="500425" cy="481125"/>
          </a:xfrm>
        </p:grpSpPr>
        <p:sp>
          <p:nvSpPr>
            <p:cNvPr id="6157" name="Google Shape;6157;p87"/>
            <p:cNvSpPr/>
            <p:nvPr/>
          </p:nvSpPr>
          <p:spPr>
            <a:xfrm>
              <a:off x="4447550" y="413675"/>
              <a:ext cx="353475" cy="317200"/>
            </a:xfrm>
            <a:custGeom>
              <a:avLst/>
              <a:gdLst/>
              <a:ahLst/>
              <a:cxnLst/>
              <a:rect l="l" t="t" r="r" b="b"/>
              <a:pathLst>
                <a:path w="14139" h="12688" extrusionOk="0">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8" name="Google Shape;6158;p87"/>
            <p:cNvSpPr/>
            <p:nvPr/>
          </p:nvSpPr>
          <p:spPr>
            <a:xfrm>
              <a:off x="4589675" y="249750"/>
              <a:ext cx="358300" cy="322025"/>
            </a:xfrm>
            <a:custGeom>
              <a:avLst/>
              <a:gdLst/>
              <a:ahLst/>
              <a:cxnLst/>
              <a:rect l="l" t="t" r="r" b="b"/>
              <a:pathLst>
                <a:path w="14332" h="12881" extrusionOk="0">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59" name="Google Shape;6159;p87"/>
          <p:cNvGrpSpPr/>
          <p:nvPr/>
        </p:nvGrpSpPr>
        <p:grpSpPr>
          <a:xfrm>
            <a:off x="3759902" y="2287102"/>
            <a:ext cx="339253" cy="339253"/>
            <a:chOff x="5049725" y="249400"/>
            <a:chExt cx="481825" cy="481825"/>
          </a:xfrm>
        </p:grpSpPr>
        <p:sp>
          <p:nvSpPr>
            <p:cNvPr id="6160" name="Google Shape;6160;p87"/>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1" name="Google Shape;6161;p87"/>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62" name="Google Shape;6162;p87"/>
          <p:cNvGrpSpPr/>
          <p:nvPr/>
        </p:nvGrpSpPr>
        <p:grpSpPr>
          <a:xfrm>
            <a:off x="4173843" y="2287102"/>
            <a:ext cx="339253" cy="339253"/>
            <a:chOff x="5660400" y="238125"/>
            <a:chExt cx="481825" cy="481825"/>
          </a:xfrm>
        </p:grpSpPr>
        <p:sp>
          <p:nvSpPr>
            <p:cNvPr id="6163" name="Google Shape;6163;p87"/>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4" name="Google Shape;6164;p87"/>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65" name="Google Shape;6165;p87"/>
          <p:cNvGrpSpPr/>
          <p:nvPr/>
        </p:nvGrpSpPr>
        <p:grpSpPr>
          <a:xfrm>
            <a:off x="4590529" y="2287102"/>
            <a:ext cx="339253" cy="339253"/>
            <a:chOff x="6235400" y="249400"/>
            <a:chExt cx="481825" cy="481825"/>
          </a:xfrm>
        </p:grpSpPr>
        <p:sp>
          <p:nvSpPr>
            <p:cNvPr id="6166" name="Google Shape;6166;p87"/>
            <p:cNvSpPr/>
            <p:nvPr/>
          </p:nvSpPr>
          <p:spPr>
            <a:xfrm>
              <a:off x="6425625" y="482025"/>
              <a:ext cx="177700" cy="135375"/>
            </a:xfrm>
            <a:custGeom>
              <a:avLst/>
              <a:gdLst/>
              <a:ahLst/>
              <a:cxnLst/>
              <a:rect l="l" t="t" r="r" b="b"/>
              <a:pathLst>
                <a:path w="7108" h="5415" extrusionOk="0">
                  <a:moveTo>
                    <a:pt x="5415" y="0"/>
                  </a:moveTo>
                  <a:lnTo>
                    <a:pt x="1" y="5415"/>
                  </a:lnTo>
                  <a:lnTo>
                    <a:pt x="7107" y="5415"/>
                  </a:lnTo>
                  <a:lnTo>
                    <a:pt x="7107" y="1696"/>
                  </a:lnTo>
                  <a:lnTo>
                    <a:pt x="54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7" name="Google Shape;6167;p87"/>
            <p:cNvSpPr/>
            <p:nvPr/>
          </p:nvSpPr>
          <p:spPr>
            <a:xfrm>
              <a:off x="6462150" y="419775"/>
              <a:ext cx="28250" cy="28250"/>
            </a:xfrm>
            <a:custGeom>
              <a:avLst/>
              <a:gdLst/>
              <a:ahLst/>
              <a:cxnLst/>
              <a:rect l="l" t="t" r="r" b="b"/>
              <a:pathLst>
                <a:path w="1130" h="1130" extrusionOk="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8" name="Google Shape;6168;p87"/>
            <p:cNvSpPr/>
            <p:nvPr/>
          </p:nvSpPr>
          <p:spPr>
            <a:xfrm>
              <a:off x="6349225" y="508600"/>
              <a:ext cx="113625" cy="108800"/>
            </a:xfrm>
            <a:custGeom>
              <a:avLst/>
              <a:gdLst/>
              <a:ahLst/>
              <a:cxnLst/>
              <a:rect l="l" t="t" r="r" b="b"/>
              <a:pathLst>
                <a:path w="4545" h="4352" extrusionOk="0">
                  <a:moveTo>
                    <a:pt x="2858" y="0"/>
                  </a:moveTo>
                  <a:lnTo>
                    <a:pt x="0" y="2623"/>
                  </a:lnTo>
                  <a:lnTo>
                    <a:pt x="0" y="4352"/>
                  </a:lnTo>
                  <a:lnTo>
                    <a:pt x="1461" y="4352"/>
                  </a:lnTo>
                  <a:lnTo>
                    <a:pt x="4544" y="1265"/>
                  </a:lnTo>
                  <a:lnTo>
                    <a:pt x="28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9" name="Google Shape;6169;p87"/>
            <p:cNvSpPr/>
            <p:nvPr/>
          </p:nvSpPr>
          <p:spPr>
            <a:xfrm>
              <a:off x="6349225" y="363300"/>
              <a:ext cx="254100" cy="172575"/>
            </a:xfrm>
            <a:custGeom>
              <a:avLst/>
              <a:gdLst/>
              <a:ahLst/>
              <a:cxnLst/>
              <a:rect l="l" t="t" r="r" b="b"/>
              <a:pathLst>
                <a:path w="10164" h="6903" extrusionOk="0">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0" name="Google Shape;6170;p87"/>
            <p:cNvSpPr/>
            <p:nvPr/>
          </p:nvSpPr>
          <p:spPr>
            <a:xfrm>
              <a:off x="6235400" y="249400"/>
              <a:ext cx="481825" cy="481825"/>
            </a:xfrm>
            <a:custGeom>
              <a:avLst/>
              <a:gdLst/>
              <a:ahLst/>
              <a:cxnLst/>
              <a:rect l="l" t="t" r="r" b="b"/>
              <a:pathLst>
                <a:path w="19273" h="19273" extrusionOk="0">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71" name="Google Shape;6171;p87"/>
          <p:cNvGrpSpPr/>
          <p:nvPr/>
        </p:nvGrpSpPr>
        <p:grpSpPr>
          <a:xfrm>
            <a:off x="828875" y="2731810"/>
            <a:ext cx="340204" cy="298116"/>
            <a:chOff x="899850" y="871450"/>
            <a:chExt cx="483175" cy="423400"/>
          </a:xfrm>
        </p:grpSpPr>
        <p:sp>
          <p:nvSpPr>
            <p:cNvPr id="6172" name="Google Shape;6172;p87"/>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3" name="Google Shape;6173;p87"/>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4" name="Google Shape;6174;p87"/>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5" name="Google Shape;6175;p87"/>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176" name="Google Shape;6176;p87"/>
          <p:cNvSpPr/>
          <p:nvPr/>
        </p:nvSpPr>
        <p:spPr>
          <a:xfrm>
            <a:off x="1265674" y="2711214"/>
            <a:ext cx="302200" cy="339253"/>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177" name="Google Shape;6177;p87"/>
          <p:cNvGrpSpPr/>
          <p:nvPr/>
        </p:nvGrpSpPr>
        <p:grpSpPr>
          <a:xfrm>
            <a:off x="1660875" y="2711232"/>
            <a:ext cx="340573" cy="339271"/>
            <a:chOff x="2085450" y="842250"/>
            <a:chExt cx="483700" cy="481850"/>
          </a:xfrm>
        </p:grpSpPr>
        <p:sp>
          <p:nvSpPr>
            <p:cNvPr id="6178" name="Google Shape;6178;p87"/>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9" name="Google Shape;6179;p87"/>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0" name="Google Shape;6180;p87"/>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81" name="Google Shape;6181;p87"/>
          <p:cNvGrpSpPr/>
          <p:nvPr/>
        </p:nvGrpSpPr>
        <p:grpSpPr>
          <a:xfrm>
            <a:off x="2089443" y="2711241"/>
            <a:ext cx="339306" cy="339253"/>
            <a:chOff x="2685825" y="840375"/>
            <a:chExt cx="481900" cy="481825"/>
          </a:xfrm>
        </p:grpSpPr>
        <p:sp>
          <p:nvSpPr>
            <p:cNvPr id="6182" name="Google Shape;6182;p87"/>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3" name="Google Shape;6183;p87"/>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84" name="Google Shape;6184;p87"/>
          <p:cNvGrpSpPr/>
          <p:nvPr/>
        </p:nvGrpSpPr>
        <p:grpSpPr>
          <a:xfrm>
            <a:off x="2501104" y="2710924"/>
            <a:ext cx="350431" cy="339887"/>
            <a:chOff x="3270675" y="841800"/>
            <a:chExt cx="497700" cy="482725"/>
          </a:xfrm>
        </p:grpSpPr>
        <p:sp>
          <p:nvSpPr>
            <p:cNvPr id="6185" name="Google Shape;6185;p87"/>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6" name="Google Shape;6186;p87"/>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7" name="Google Shape;6187;p87"/>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188" name="Google Shape;6188;p87"/>
          <p:cNvSpPr/>
          <p:nvPr/>
        </p:nvSpPr>
        <p:spPr>
          <a:xfrm>
            <a:off x="2919129" y="272181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189" name="Google Shape;6189;p87"/>
          <p:cNvGrpSpPr/>
          <p:nvPr/>
        </p:nvGrpSpPr>
        <p:grpSpPr>
          <a:xfrm>
            <a:off x="3337249" y="2731783"/>
            <a:ext cx="339253" cy="298169"/>
            <a:chOff x="4467200" y="877100"/>
            <a:chExt cx="481825" cy="423475"/>
          </a:xfrm>
        </p:grpSpPr>
        <p:sp>
          <p:nvSpPr>
            <p:cNvPr id="6190" name="Google Shape;6190;p87"/>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1" name="Google Shape;6191;p87"/>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2" name="Google Shape;6192;p87"/>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3" name="Google Shape;6193;p87"/>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94" name="Google Shape;6194;p87"/>
          <p:cNvGrpSpPr/>
          <p:nvPr/>
        </p:nvGrpSpPr>
        <p:grpSpPr>
          <a:xfrm>
            <a:off x="3752140" y="2711232"/>
            <a:ext cx="354778" cy="339271"/>
            <a:chOff x="5045500" y="842250"/>
            <a:chExt cx="503875" cy="481850"/>
          </a:xfrm>
        </p:grpSpPr>
        <p:sp>
          <p:nvSpPr>
            <p:cNvPr id="6195" name="Google Shape;6195;p87"/>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6" name="Google Shape;6196;p87"/>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97" name="Google Shape;6197;p87"/>
          <p:cNvGrpSpPr/>
          <p:nvPr/>
        </p:nvGrpSpPr>
        <p:grpSpPr>
          <a:xfrm>
            <a:off x="4174987" y="2737451"/>
            <a:ext cx="336965" cy="286833"/>
            <a:chOff x="5645200" y="879425"/>
            <a:chExt cx="478575" cy="407375"/>
          </a:xfrm>
        </p:grpSpPr>
        <p:sp>
          <p:nvSpPr>
            <p:cNvPr id="6198" name="Google Shape;6198;p87"/>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9" name="Google Shape;6199;p87"/>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00" name="Google Shape;6200;p87"/>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01" name="Google Shape;6201;p87"/>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02" name="Google Shape;6202;p87"/>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03" name="Google Shape;6203;p87"/>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04" name="Google Shape;6204;p87"/>
          <p:cNvGrpSpPr/>
          <p:nvPr/>
        </p:nvGrpSpPr>
        <p:grpSpPr>
          <a:xfrm>
            <a:off x="4611062" y="2711241"/>
            <a:ext cx="298186" cy="339253"/>
            <a:chOff x="6264525" y="842250"/>
            <a:chExt cx="423500" cy="481825"/>
          </a:xfrm>
        </p:grpSpPr>
        <p:sp>
          <p:nvSpPr>
            <p:cNvPr id="6205" name="Google Shape;6205;p87"/>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06" name="Google Shape;6206;p87"/>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07" name="Google Shape;6207;p87"/>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08" name="Google Shape;6208;p87"/>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09" name="Google Shape;6209;p87"/>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10" name="Google Shape;6210;p87"/>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11" name="Google Shape;6211;p87"/>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12" name="Google Shape;6212;p87"/>
          <p:cNvGrpSpPr/>
          <p:nvPr/>
        </p:nvGrpSpPr>
        <p:grpSpPr>
          <a:xfrm>
            <a:off x="829350" y="3125895"/>
            <a:ext cx="339253" cy="339253"/>
            <a:chOff x="900750" y="1436075"/>
            <a:chExt cx="481825" cy="481825"/>
          </a:xfrm>
        </p:grpSpPr>
        <p:sp>
          <p:nvSpPr>
            <p:cNvPr id="6213" name="Google Shape;6213;p87"/>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14" name="Google Shape;6214;p87"/>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15" name="Google Shape;6215;p87"/>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16" name="Google Shape;6216;p87"/>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17" name="Google Shape;6217;p87"/>
          <p:cNvGrpSpPr/>
          <p:nvPr/>
        </p:nvGrpSpPr>
        <p:grpSpPr>
          <a:xfrm>
            <a:off x="1247198" y="3186183"/>
            <a:ext cx="339253" cy="218676"/>
            <a:chOff x="1492675" y="1520750"/>
            <a:chExt cx="481825" cy="310575"/>
          </a:xfrm>
        </p:grpSpPr>
        <p:sp>
          <p:nvSpPr>
            <p:cNvPr id="6218" name="Google Shape;6218;p87"/>
            <p:cNvSpPr/>
            <p:nvPr/>
          </p:nvSpPr>
          <p:spPr>
            <a:xfrm>
              <a:off x="1492675" y="1540400"/>
              <a:ext cx="481825" cy="290925"/>
            </a:xfrm>
            <a:custGeom>
              <a:avLst/>
              <a:gdLst/>
              <a:ahLst/>
              <a:cxnLst/>
              <a:rect l="l" t="t" r="r" b="b"/>
              <a:pathLst>
                <a:path w="19273" h="11637" extrusionOk="0">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19" name="Google Shape;6219;p87"/>
            <p:cNvSpPr/>
            <p:nvPr/>
          </p:nvSpPr>
          <p:spPr>
            <a:xfrm>
              <a:off x="1522575" y="1520750"/>
              <a:ext cx="421975" cy="165800"/>
            </a:xfrm>
            <a:custGeom>
              <a:avLst/>
              <a:gdLst/>
              <a:ahLst/>
              <a:cxnLst/>
              <a:rect l="l" t="t" r="r" b="b"/>
              <a:pathLst>
                <a:path w="16879" h="6632" extrusionOk="0">
                  <a:moveTo>
                    <a:pt x="497" y="1"/>
                  </a:moveTo>
                  <a:cubicBezTo>
                    <a:pt x="328" y="1"/>
                    <a:pt x="160" y="31"/>
                    <a:pt x="0" y="82"/>
                  </a:cubicBezTo>
                  <a:lnTo>
                    <a:pt x="8441" y="6631"/>
                  </a:lnTo>
                  <a:lnTo>
                    <a:pt x="16878" y="82"/>
                  </a:lnTo>
                  <a:cubicBezTo>
                    <a:pt x="16719" y="31"/>
                    <a:pt x="16550" y="1"/>
                    <a:pt x="163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20" name="Google Shape;6220;p87"/>
          <p:cNvGrpSpPr/>
          <p:nvPr/>
        </p:nvGrpSpPr>
        <p:grpSpPr>
          <a:xfrm>
            <a:off x="1654995" y="3125877"/>
            <a:ext cx="352332" cy="339288"/>
            <a:chOff x="2071000" y="1435025"/>
            <a:chExt cx="500400" cy="481875"/>
          </a:xfrm>
        </p:grpSpPr>
        <p:sp>
          <p:nvSpPr>
            <p:cNvPr id="6221" name="Google Shape;6221;p87"/>
            <p:cNvSpPr/>
            <p:nvPr/>
          </p:nvSpPr>
          <p:spPr>
            <a:xfrm>
              <a:off x="2425125" y="1718700"/>
              <a:ext cx="146275" cy="141750"/>
            </a:xfrm>
            <a:custGeom>
              <a:avLst/>
              <a:gdLst/>
              <a:ahLst/>
              <a:cxnLst/>
              <a:rect l="l" t="t" r="r" b="b"/>
              <a:pathLst>
                <a:path w="5851" h="5670" extrusionOk="0">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22" name="Google Shape;6222;p87"/>
            <p:cNvSpPr/>
            <p:nvPr/>
          </p:nvSpPr>
          <p:spPr>
            <a:xfrm>
              <a:off x="2071000" y="1477850"/>
              <a:ext cx="453125" cy="439050"/>
            </a:xfrm>
            <a:custGeom>
              <a:avLst/>
              <a:gdLst/>
              <a:ahLst/>
              <a:cxnLst/>
              <a:rect l="l" t="t" r="r" b="b"/>
              <a:pathLst>
                <a:path w="18125" h="17562" extrusionOk="0">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23" name="Google Shape;6223;p87"/>
            <p:cNvSpPr/>
            <p:nvPr/>
          </p:nvSpPr>
          <p:spPr>
            <a:xfrm>
              <a:off x="2141600" y="1435025"/>
              <a:ext cx="146300" cy="141850"/>
            </a:xfrm>
            <a:custGeom>
              <a:avLst/>
              <a:gdLst/>
              <a:ahLst/>
              <a:cxnLst/>
              <a:rect l="l" t="t" r="r" b="b"/>
              <a:pathLst>
                <a:path w="5852" h="5674" extrusionOk="0">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24" name="Google Shape;6224;p87"/>
          <p:cNvGrpSpPr/>
          <p:nvPr/>
        </p:nvGrpSpPr>
        <p:grpSpPr>
          <a:xfrm>
            <a:off x="2083159" y="3146709"/>
            <a:ext cx="351874" cy="297623"/>
            <a:chOff x="2678350" y="1464650"/>
            <a:chExt cx="499750" cy="422700"/>
          </a:xfrm>
        </p:grpSpPr>
        <p:sp>
          <p:nvSpPr>
            <p:cNvPr id="6225" name="Google Shape;6225;p87"/>
            <p:cNvSpPr/>
            <p:nvPr/>
          </p:nvSpPr>
          <p:spPr>
            <a:xfrm>
              <a:off x="3081050" y="1542700"/>
              <a:ext cx="97050" cy="267350"/>
            </a:xfrm>
            <a:custGeom>
              <a:avLst/>
              <a:gdLst/>
              <a:ahLst/>
              <a:cxnLst/>
              <a:rect l="l" t="t" r="r" b="b"/>
              <a:pathLst>
                <a:path w="3882" h="10694" extrusionOk="0">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26" name="Google Shape;6226;p87"/>
            <p:cNvSpPr/>
            <p:nvPr/>
          </p:nvSpPr>
          <p:spPr>
            <a:xfrm>
              <a:off x="3041000" y="1582600"/>
              <a:ext cx="75075" cy="187725"/>
            </a:xfrm>
            <a:custGeom>
              <a:avLst/>
              <a:gdLst/>
              <a:ahLst/>
              <a:cxnLst/>
              <a:rect l="l" t="t" r="r" b="b"/>
              <a:pathLst>
                <a:path w="3003" h="7509" extrusionOk="0">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27" name="Google Shape;6227;p87"/>
            <p:cNvSpPr/>
            <p:nvPr/>
          </p:nvSpPr>
          <p:spPr>
            <a:xfrm>
              <a:off x="2678350" y="1464650"/>
              <a:ext cx="339700" cy="422700"/>
            </a:xfrm>
            <a:custGeom>
              <a:avLst/>
              <a:gdLst/>
              <a:ahLst/>
              <a:cxnLst/>
              <a:rect l="l" t="t" r="r" b="b"/>
              <a:pathLst>
                <a:path w="13588" h="16908" extrusionOk="0">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28" name="Google Shape;6228;p87"/>
          <p:cNvGrpSpPr/>
          <p:nvPr/>
        </p:nvGrpSpPr>
        <p:grpSpPr>
          <a:xfrm>
            <a:off x="2506692" y="3125895"/>
            <a:ext cx="339253" cy="339253"/>
            <a:chOff x="3271200" y="1435075"/>
            <a:chExt cx="481825" cy="481825"/>
          </a:xfrm>
        </p:grpSpPr>
        <p:sp>
          <p:nvSpPr>
            <p:cNvPr id="6229" name="Google Shape;6229;p87"/>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0" name="Google Shape;6230;p87"/>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31" name="Google Shape;6231;p87"/>
          <p:cNvGrpSpPr/>
          <p:nvPr/>
        </p:nvGrpSpPr>
        <p:grpSpPr>
          <a:xfrm>
            <a:off x="2917165" y="3125877"/>
            <a:ext cx="343442" cy="339288"/>
            <a:chOff x="3858100" y="1435075"/>
            <a:chExt cx="487775" cy="481875"/>
          </a:xfrm>
        </p:grpSpPr>
        <p:sp>
          <p:nvSpPr>
            <p:cNvPr id="6232" name="Google Shape;6232;p87"/>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3" name="Google Shape;6233;p87"/>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4" name="Google Shape;6234;p87"/>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5" name="Google Shape;6235;p87"/>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6" name="Google Shape;6236;p87"/>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37" name="Google Shape;6237;p87"/>
          <p:cNvGrpSpPr/>
          <p:nvPr/>
        </p:nvGrpSpPr>
        <p:grpSpPr>
          <a:xfrm>
            <a:off x="3337249" y="3125895"/>
            <a:ext cx="339253" cy="339253"/>
            <a:chOff x="4456875" y="1435075"/>
            <a:chExt cx="481825" cy="481825"/>
          </a:xfrm>
        </p:grpSpPr>
        <p:sp>
          <p:nvSpPr>
            <p:cNvPr id="6238" name="Google Shape;6238;p87"/>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9" name="Google Shape;6239;p87"/>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40" name="Google Shape;6240;p87"/>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41" name="Google Shape;6241;p87"/>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42" name="Google Shape;6242;p87"/>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43" name="Google Shape;6243;p87"/>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44" name="Google Shape;6244;p87"/>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45" name="Google Shape;6245;p87"/>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46" name="Google Shape;6246;p87"/>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47" name="Google Shape;6247;p87"/>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48" name="Google Shape;6248;p87"/>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49" name="Google Shape;6249;p87"/>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50" name="Google Shape;6250;p87"/>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51" name="Google Shape;6251;p87"/>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52" name="Google Shape;6252;p87"/>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53" name="Google Shape;6253;p87"/>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54" name="Google Shape;6254;p87"/>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55" name="Google Shape;6255;p87"/>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56" name="Google Shape;6256;p87"/>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57" name="Google Shape;6257;p87"/>
          <p:cNvGrpSpPr/>
          <p:nvPr/>
        </p:nvGrpSpPr>
        <p:grpSpPr>
          <a:xfrm>
            <a:off x="3758239" y="3125886"/>
            <a:ext cx="342580" cy="339271"/>
            <a:chOff x="5049725" y="1435050"/>
            <a:chExt cx="486550" cy="481850"/>
          </a:xfrm>
        </p:grpSpPr>
        <p:sp>
          <p:nvSpPr>
            <p:cNvPr id="6258" name="Google Shape;6258;p87"/>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59" name="Google Shape;6259;p87"/>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60" name="Google Shape;6260;p87"/>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61" name="Google Shape;6261;p87"/>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62" name="Google Shape;6262;p87"/>
          <p:cNvGrpSpPr/>
          <p:nvPr/>
        </p:nvGrpSpPr>
        <p:grpSpPr>
          <a:xfrm>
            <a:off x="4173790" y="3125895"/>
            <a:ext cx="339359" cy="339253"/>
            <a:chOff x="5642475" y="1435075"/>
            <a:chExt cx="481975" cy="481825"/>
          </a:xfrm>
        </p:grpSpPr>
        <p:sp>
          <p:nvSpPr>
            <p:cNvPr id="6263" name="Google Shape;6263;p87"/>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64" name="Google Shape;6264;p87"/>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65" name="Google Shape;6265;p87"/>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66" name="Google Shape;6266;p87"/>
          <p:cNvGrpSpPr/>
          <p:nvPr/>
        </p:nvGrpSpPr>
        <p:grpSpPr>
          <a:xfrm>
            <a:off x="4588276" y="3125886"/>
            <a:ext cx="343759" cy="339271"/>
            <a:chOff x="6232000" y="1435050"/>
            <a:chExt cx="488225" cy="481850"/>
          </a:xfrm>
        </p:grpSpPr>
        <p:sp>
          <p:nvSpPr>
            <p:cNvPr id="6267" name="Google Shape;6267;p87"/>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68" name="Google Shape;6268;p87"/>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69" name="Google Shape;6269;p87"/>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70" name="Google Shape;6270;p87"/>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71" name="Google Shape;6271;p87"/>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72" name="Google Shape;6272;p87"/>
          <p:cNvGrpSpPr/>
          <p:nvPr/>
        </p:nvGrpSpPr>
        <p:grpSpPr>
          <a:xfrm>
            <a:off x="849012" y="3539545"/>
            <a:ext cx="299929" cy="337792"/>
            <a:chOff x="924450" y="2028975"/>
            <a:chExt cx="425975" cy="479750"/>
          </a:xfrm>
        </p:grpSpPr>
        <p:sp>
          <p:nvSpPr>
            <p:cNvPr id="6273" name="Google Shape;6273;p87"/>
            <p:cNvSpPr/>
            <p:nvPr/>
          </p:nvSpPr>
          <p:spPr>
            <a:xfrm>
              <a:off x="1035500" y="2028975"/>
              <a:ext cx="314925" cy="153075"/>
            </a:xfrm>
            <a:custGeom>
              <a:avLst/>
              <a:gdLst/>
              <a:ahLst/>
              <a:cxnLst/>
              <a:rect l="l" t="t" r="r" b="b"/>
              <a:pathLst>
                <a:path w="12597" h="6123" extrusionOk="0">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74" name="Google Shape;6274;p87"/>
            <p:cNvSpPr/>
            <p:nvPr/>
          </p:nvSpPr>
          <p:spPr>
            <a:xfrm>
              <a:off x="1212475" y="2137450"/>
              <a:ext cx="137950" cy="304275"/>
            </a:xfrm>
            <a:custGeom>
              <a:avLst/>
              <a:gdLst/>
              <a:ahLst/>
              <a:cxnLst/>
              <a:rect l="l" t="t" r="r" b="b"/>
              <a:pathLst>
                <a:path w="5518" h="12171" extrusionOk="0">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75" name="Google Shape;6275;p87"/>
            <p:cNvSpPr/>
            <p:nvPr/>
          </p:nvSpPr>
          <p:spPr>
            <a:xfrm>
              <a:off x="924450" y="2204450"/>
              <a:ext cx="139300" cy="304275"/>
            </a:xfrm>
            <a:custGeom>
              <a:avLst/>
              <a:gdLst/>
              <a:ahLst/>
              <a:cxnLst/>
              <a:rect l="l" t="t" r="r" b="b"/>
              <a:pathLst>
                <a:path w="5572" h="12171" extrusionOk="0">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76" name="Google Shape;6276;p87"/>
          <p:cNvGrpSpPr/>
          <p:nvPr/>
        </p:nvGrpSpPr>
        <p:grpSpPr>
          <a:xfrm>
            <a:off x="1661509" y="3559347"/>
            <a:ext cx="339306" cy="298186"/>
            <a:chOff x="2085450" y="2057100"/>
            <a:chExt cx="481900" cy="423500"/>
          </a:xfrm>
        </p:grpSpPr>
        <p:sp>
          <p:nvSpPr>
            <p:cNvPr id="6277" name="Google Shape;6277;p87"/>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78" name="Google Shape;6278;p87"/>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79" name="Google Shape;6279;p87"/>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80" name="Google Shape;6280;p87"/>
          <p:cNvGrpSpPr/>
          <p:nvPr/>
        </p:nvGrpSpPr>
        <p:grpSpPr>
          <a:xfrm>
            <a:off x="2089442" y="3582592"/>
            <a:ext cx="339306" cy="251698"/>
            <a:chOff x="2678275" y="2090100"/>
            <a:chExt cx="481900" cy="357475"/>
          </a:xfrm>
        </p:grpSpPr>
        <p:sp>
          <p:nvSpPr>
            <p:cNvPr id="6281" name="Google Shape;6281;p87"/>
            <p:cNvSpPr/>
            <p:nvPr/>
          </p:nvSpPr>
          <p:spPr>
            <a:xfrm>
              <a:off x="2899450" y="2249100"/>
              <a:ext cx="39550" cy="39550"/>
            </a:xfrm>
            <a:custGeom>
              <a:avLst/>
              <a:gdLst/>
              <a:ahLst/>
              <a:cxnLst/>
              <a:rect l="l" t="t" r="r" b="b"/>
              <a:pathLst>
                <a:path w="1582" h="1582" extrusionOk="0">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82" name="Google Shape;6282;p87"/>
            <p:cNvSpPr/>
            <p:nvPr/>
          </p:nvSpPr>
          <p:spPr>
            <a:xfrm>
              <a:off x="3092400" y="2249100"/>
              <a:ext cx="39550" cy="39550"/>
            </a:xfrm>
            <a:custGeom>
              <a:avLst/>
              <a:gdLst/>
              <a:ahLst/>
              <a:cxnLst/>
              <a:rect l="l" t="t" r="r" b="b"/>
              <a:pathLst>
                <a:path w="1582" h="1582" extrusionOk="0">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83" name="Google Shape;6283;p87"/>
            <p:cNvSpPr/>
            <p:nvPr/>
          </p:nvSpPr>
          <p:spPr>
            <a:xfrm>
              <a:off x="2678350" y="2389425"/>
              <a:ext cx="481825" cy="58150"/>
            </a:xfrm>
            <a:custGeom>
              <a:avLst/>
              <a:gdLst/>
              <a:ahLst/>
              <a:cxnLst/>
              <a:rect l="l" t="t" r="r" b="b"/>
              <a:pathLst>
                <a:path w="19273" h="2326" extrusionOk="0">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84" name="Google Shape;6284;p87"/>
            <p:cNvSpPr/>
            <p:nvPr/>
          </p:nvSpPr>
          <p:spPr>
            <a:xfrm>
              <a:off x="2706600" y="2249100"/>
              <a:ext cx="39550" cy="39550"/>
            </a:xfrm>
            <a:custGeom>
              <a:avLst/>
              <a:gdLst/>
              <a:ahLst/>
              <a:cxnLst/>
              <a:rect l="l" t="t" r="r" b="b"/>
              <a:pathLst>
                <a:path w="1582" h="1582" extrusionOk="0">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85" name="Google Shape;6285;p87"/>
            <p:cNvSpPr/>
            <p:nvPr/>
          </p:nvSpPr>
          <p:spPr>
            <a:xfrm>
              <a:off x="2678275" y="2090100"/>
              <a:ext cx="481900" cy="271125"/>
            </a:xfrm>
            <a:custGeom>
              <a:avLst/>
              <a:gdLst/>
              <a:ahLst/>
              <a:cxnLst/>
              <a:rect l="l" t="t" r="r" b="b"/>
              <a:pathLst>
                <a:path w="19276" h="10845" extrusionOk="0">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86" name="Google Shape;6286;p87"/>
          <p:cNvGrpSpPr/>
          <p:nvPr/>
        </p:nvGrpSpPr>
        <p:grpSpPr>
          <a:xfrm>
            <a:off x="2566646" y="3594790"/>
            <a:ext cx="219345" cy="227301"/>
            <a:chOff x="3357325" y="2093500"/>
            <a:chExt cx="311525" cy="322825"/>
          </a:xfrm>
        </p:grpSpPr>
        <p:sp>
          <p:nvSpPr>
            <p:cNvPr id="6287" name="Google Shape;6287;p87"/>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88" name="Google Shape;6288;p87"/>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89" name="Google Shape;6289;p87"/>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290" name="Google Shape;6290;p87"/>
          <p:cNvSpPr/>
          <p:nvPr/>
        </p:nvSpPr>
        <p:spPr>
          <a:xfrm>
            <a:off x="2921919" y="3550464"/>
            <a:ext cx="333673" cy="315824"/>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291" name="Google Shape;6291;p87"/>
          <p:cNvGrpSpPr/>
          <p:nvPr/>
        </p:nvGrpSpPr>
        <p:grpSpPr>
          <a:xfrm>
            <a:off x="3360836" y="3538814"/>
            <a:ext cx="292078" cy="339253"/>
            <a:chOff x="4492800" y="2027925"/>
            <a:chExt cx="414825" cy="481825"/>
          </a:xfrm>
        </p:grpSpPr>
        <p:sp>
          <p:nvSpPr>
            <p:cNvPr id="6292" name="Google Shape;6292;p87"/>
            <p:cNvSpPr/>
            <p:nvPr/>
          </p:nvSpPr>
          <p:spPr>
            <a:xfrm>
              <a:off x="4492800" y="2027925"/>
              <a:ext cx="54600" cy="481825"/>
            </a:xfrm>
            <a:custGeom>
              <a:avLst/>
              <a:gdLst/>
              <a:ahLst/>
              <a:cxnLst/>
              <a:rect l="l" t="t" r="r" b="b"/>
              <a:pathLst>
                <a:path w="2184" h="19273" extrusionOk="0">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93" name="Google Shape;6293;p87"/>
            <p:cNvSpPr/>
            <p:nvPr/>
          </p:nvSpPr>
          <p:spPr>
            <a:xfrm>
              <a:off x="4575600" y="2051425"/>
              <a:ext cx="332025" cy="262450"/>
            </a:xfrm>
            <a:custGeom>
              <a:avLst/>
              <a:gdLst/>
              <a:ahLst/>
              <a:cxnLst/>
              <a:rect l="l" t="t" r="r" b="b"/>
              <a:pathLst>
                <a:path w="13281" h="10498" extrusionOk="0">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94" name="Google Shape;6294;p87"/>
          <p:cNvGrpSpPr/>
          <p:nvPr/>
        </p:nvGrpSpPr>
        <p:grpSpPr>
          <a:xfrm>
            <a:off x="3759928" y="3538805"/>
            <a:ext cx="339200" cy="339271"/>
            <a:chOff x="5049725" y="2027900"/>
            <a:chExt cx="481750" cy="481850"/>
          </a:xfrm>
        </p:grpSpPr>
        <p:sp>
          <p:nvSpPr>
            <p:cNvPr id="6295" name="Google Shape;6295;p87"/>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96" name="Google Shape;6296;p87"/>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97" name="Google Shape;6297;p87"/>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98" name="Google Shape;6298;p87"/>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99" name="Google Shape;6299;p87"/>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00" name="Google Shape;6300;p87"/>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01" name="Google Shape;6301;p87"/>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02" name="Google Shape;6302;p87"/>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03" name="Google Shape;6303;p87"/>
          <p:cNvGrpSpPr/>
          <p:nvPr/>
        </p:nvGrpSpPr>
        <p:grpSpPr>
          <a:xfrm>
            <a:off x="4233524" y="3538893"/>
            <a:ext cx="219890" cy="339095"/>
            <a:chOff x="5726350" y="2028150"/>
            <a:chExt cx="312300" cy="481600"/>
          </a:xfrm>
        </p:grpSpPr>
        <p:sp>
          <p:nvSpPr>
            <p:cNvPr id="6304" name="Google Shape;6304;p87"/>
            <p:cNvSpPr/>
            <p:nvPr/>
          </p:nvSpPr>
          <p:spPr>
            <a:xfrm>
              <a:off x="5756075" y="2028150"/>
              <a:ext cx="252825" cy="83275"/>
            </a:xfrm>
            <a:custGeom>
              <a:avLst/>
              <a:gdLst/>
              <a:ahLst/>
              <a:cxnLst/>
              <a:rect l="l" t="t" r="r" b="b"/>
              <a:pathLst>
                <a:path w="10113" h="3331" extrusionOk="0">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05" name="Google Shape;6305;p87"/>
            <p:cNvSpPr/>
            <p:nvPr/>
          </p:nvSpPr>
          <p:spPr>
            <a:xfrm>
              <a:off x="5726350" y="2139650"/>
              <a:ext cx="312300" cy="224425"/>
            </a:xfrm>
            <a:custGeom>
              <a:avLst/>
              <a:gdLst/>
              <a:ahLst/>
              <a:cxnLst/>
              <a:rect l="l" t="t" r="r" b="b"/>
              <a:pathLst>
                <a:path w="12492" h="8977" extrusionOk="0">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06" name="Google Shape;6306;p87"/>
            <p:cNvSpPr/>
            <p:nvPr/>
          </p:nvSpPr>
          <p:spPr>
            <a:xfrm>
              <a:off x="5842500" y="2392350"/>
              <a:ext cx="79975" cy="117400"/>
            </a:xfrm>
            <a:custGeom>
              <a:avLst/>
              <a:gdLst/>
              <a:ahLst/>
              <a:cxnLst/>
              <a:rect l="l" t="t" r="r" b="b"/>
              <a:pathLst>
                <a:path w="3199" h="4696" extrusionOk="0">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07" name="Google Shape;6307;p87"/>
          <p:cNvGrpSpPr/>
          <p:nvPr/>
        </p:nvGrpSpPr>
        <p:grpSpPr>
          <a:xfrm>
            <a:off x="4593715" y="3542000"/>
            <a:ext cx="332881" cy="332881"/>
            <a:chOff x="6239925" y="2032450"/>
            <a:chExt cx="472775" cy="472775"/>
          </a:xfrm>
        </p:grpSpPr>
        <p:sp>
          <p:nvSpPr>
            <p:cNvPr id="6308" name="Google Shape;6308;p87"/>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09" name="Google Shape;6309;p87"/>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10" name="Google Shape;6310;p87"/>
          <p:cNvGrpSpPr/>
          <p:nvPr/>
        </p:nvGrpSpPr>
        <p:grpSpPr>
          <a:xfrm>
            <a:off x="5042807" y="2364092"/>
            <a:ext cx="334641" cy="185425"/>
            <a:chOff x="903075" y="2730000"/>
            <a:chExt cx="475275" cy="263350"/>
          </a:xfrm>
        </p:grpSpPr>
        <p:sp>
          <p:nvSpPr>
            <p:cNvPr id="6311" name="Google Shape;6311;p87"/>
            <p:cNvSpPr/>
            <p:nvPr/>
          </p:nvSpPr>
          <p:spPr>
            <a:xfrm>
              <a:off x="986725" y="2807325"/>
              <a:ext cx="308000" cy="108800"/>
            </a:xfrm>
            <a:custGeom>
              <a:avLst/>
              <a:gdLst/>
              <a:ahLst/>
              <a:cxnLst/>
              <a:rect l="l" t="t" r="r" b="b"/>
              <a:pathLst>
                <a:path w="12320" h="4352" extrusionOk="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12" name="Google Shape;6312;p87"/>
            <p:cNvSpPr/>
            <p:nvPr/>
          </p:nvSpPr>
          <p:spPr>
            <a:xfrm>
              <a:off x="1126675" y="2847600"/>
              <a:ext cx="28100" cy="28175"/>
            </a:xfrm>
            <a:custGeom>
              <a:avLst/>
              <a:gdLst/>
              <a:ahLst/>
              <a:cxnLst/>
              <a:rect l="l" t="t" r="r" b="b"/>
              <a:pathLst>
                <a:path w="1124" h="1127" extrusionOk="0">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13" name="Google Shape;6313;p87"/>
            <p:cNvSpPr/>
            <p:nvPr/>
          </p:nvSpPr>
          <p:spPr>
            <a:xfrm>
              <a:off x="903075" y="2730000"/>
              <a:ext cx="475275" cy="263350"/>
            </a:xfrm>
            <a:custGeom>
              <a:avLst/>
              <a:gdLst/>
              <a:ahLst/>
              <a:cxnLst/>
              <a:rect l="l" t="t" r="r" b="b"/>
              <a:pathLst>
                <a:path w="19011" h="10534" extrusionOk="0">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14" name="Google Shape;6314;p87"/>
          <p:cNvGrpSpPr/>
          <p:nvPr/>
        </p:nvGrpSpPr>
        <p:grpSpPr>
          <a:xfrm>
            <a:off x="1247198" y="3538814"/>
            <a:ext cx="339253" cy="339253"/>
            <a:chOff x="1492675" y="2027925"/>
            <a:chExt cx="481825" cy="481825"/>
          </a:xfrm>
        </p:grpSpPr>
        <p:sp>
          <p:nvSpPr>
            <p:cNvPr id="6315" name="Google Shape;6315;p87"/>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16" name="Google Shape;6316;p87"/>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17" name="Google Shape;6317;p87"/>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18" name="Google Shape;6318;p87"/>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19" name="Google Shape;6319;p87"/>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20" name="Google Shape;6320;p87"/>
          <p:cNvGrpSpPr/>
          <p:nvPr/>
        </p:nvGrpSpPr>
        <p:grpSpPr>
          <a:xfrm>
            <a:off x="5473575" y="2287178"/>
            <a:ext cx="339253" cy="339253"/>
            <a:chOff x="1492675" y="2620775"/>
            <a:chExt cx="481825" cy="481825"/>
          </a:xfrm>
        </p:grpSpPr>
        <p:sp>
          <p:nvSpPr>
            <p:cNvPr id="6321" name="Google Shape;6321;p87"/>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22" name="Google Shape;6322;p87"/>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323" name="Google Shape;6323;p87"/>
          <p:cNvSpPr/>
          <p:nvPr/>
        </p:nvSpPr>
        <p:spPr>
          <a:xfrm>
            <a:off x="5873522" y="2287094"/>
            <a:ext cx="352508" cy="339253"/>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324" name="Google Shape;6324;p87"/>
          <p:cNvGrpSpPr/>
          <p:nvPr/>
        </p:nvGrpSpPr>
        <p:grpSpPr>
          <a:xfrm>
            <a:off x="6297328" y="2303161"/>
            <a:ext cx="333585" cy="307287"/>
            <a:chOff x="2682350" y="2643425"/>
            <a:chExt cx="473775" cy="436425"/>
          </a:xfrm>
        </p:grpSpPr>
        <p:sp>
          <p:nvSpPr>
            <p:cNvPr id="6325" name="Google Shape;6325;p87"/>
            <p:cNvSpPr/>
            <p:nvPr/>
          </p:nvSpPr>
          <p:spPr>
            <a:xfrm>
              <a:off x="2682350" y="2725775"/>
              <a:ext cx="70175" cy="73425"/>
            </a:xfrm>
            <a:custGeom>
              <a:avLst/>
              <a:gdLst/>
              <a:ahLst/>
              <a:cxnLst/>
              <a:rect l="l" t="t" r="r" b="b"/>
              <a:pathLst>
                <a:path w="2807" h="2937" extrusionOk="0">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26" name="Google Shape;6326;p87"/>
            <p:cNvSpPr/>
            <p:nvPr/>
          </p:nvSpPr>
          <p:spPr>
            <a:xfrm>
              <a:off x="2682350" y="3006350"/>
              <a:ext cx="70175" cy="73500"/>
            </a:xfrm>
            <a:custGeom>
              <a:avLst/>
              <a:gdLst/>
              <a:ahLst/>
              <a:cxnLst/>
              <a:rect l="l" t="t" r="r" b="b"/>
              <a:pathLst>
                <a:path w="2807" h="2940" extrusionOk="0">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27" name="Google Shape;6327;p87"/>
            <p:cNvSpPr/>
            <p:nvPr/>
          </p:nvSpPr>
          <p:spPr>
            <a:xfrm>
              <a:off x="3085925" y="2725700"/>
              <a:ext cx="70200" cy="73500"/>
            </a:xfrm>
            <a:custGeom>
              <a:avLst/>
              <a:gdLst/>
              <a:ahLst/>
              <a:cxnLst/>
              <a:rect l="l" t="t" r="r" b="b"/>
              <a:pathLst>
                <a:path w="2808" h="2940" extrusionOk="0">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28" name="Google Shape;6328;p87"/>
            <p:cNvSpPr/>
            <p:nvPr/>
          </p:nvSpPr>
          <p:spPr>
            <a:xfrm>
              <a:off x="2825150" y="2843075"/>
              <a:ext cx="180700" cy="107375"/>
            </a:xfrm>
            <a:custGeom>
              <a:avLst/>
              <a:gdLst/>
              <a:ahLst/>
              <a:cxnLst/>
              <a:rect l="l" t="t" r="r" b="b"/>
              <a:pathLst>
                <a:path w="7228" h="4295" extrusionOk="0">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29" name="Google Shape;6329;p87"/>
            <p:cNvSpPr/>
            <p:nvPr/>
          </p:nvSpPr>
          <p:spPr>
            <a:xfrm>
              <a:off x="2682350" y="2725700"/>
              <a:ext cx="473775" cy="354150"/>
            </a:xfrm>
            <a:custGeom>
              <a:avLst/>
              <a:gdLst/>
              <a:ahLst/>
              <a:cxnLst/>
              <a:rect l="l" t="t" r="r" b="b"/>
              <a:pathLst>
                <a:path w="18951" h="14166" extrusionOk="0">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30" name="Google Shape;6330;p87"/>
            <p:cNvSpPr/>
            <p:nvPr/>
          </p:nvSpPr>
          <p:spPr>
            <a:xfrm>
              <a:off x="3085925" y="3006350"/>
              <a:ext cx="70200" cy="73500"/>
            </a:xfrm>
            <a:custGeom>
              <a:avLst/>
              <a:gdLst/>
              <a:ahLst/>
              <a:cxnLst/>
              <a:rect l="l" t="t" r="r" b="b"/>
              <a:pathLst>
                <a:path w="2808" h="2940" extrusionOk="0">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31" name="Google Shape;6331;p87"/>
            <p:cNvSpPr/>
            <p:nvPr/>
          </p:nvSpPr>
          <p:spPr>
            <a:xfrm>
              <a:off x="2825450" y="2643425"/>
              <a:ext cx="187550" cy="54075"/>
            </a:xfrm>
            <a:custGeom>
              <a:avLst/>
              <a:gdLst/>
              <a:ahLst/>
              <a:cxnLst/>
              <a:rect l="l" t="t" r="r" b="b"/>
              <a:pathLst>
                <a:path w="7502" h="2163" extrusionOk="0">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32" name="Google Shape;6332;p87"/>
          <p:cNvGrpSpPr/>
          <p:nvPr/>
        </p:nvGrpSpPr>
        <p:grpSpPr>
          <a:xfrm>
            <a:off x="6762818" y="2287178"/>
            <a:ext cx="238531" cy="339253"/>
            <a:chOff x="3342725" y="2620775"/>
            <a:chExt cx="338775" cy="481825"/>
          </a:xfrm>
        </p:grpSpPr>
        <p:sp>
          <p:nvSpPr>
            <p:cNvPr id="6333" name="Google Shape;6333;p87"/>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34" name="Google Shape;6334;p87"/>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35" name="Google Shape;6335;p87"/>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36" name="Google Shape;6336;p87"/>
          <p:cNvGrpSpPr/>
          <p:nvPr/>
        </p:nvGrpSpPr>
        <p:grpSpPr>
          <a:xfrm>
            <a:off x="7156568" y="2287178"/>
            <a:ext cx="278296" cy="339253"/>
            <a:chOff x="3907325" y="2620775"/>
            <a:chExt cx="395250" cy="481825"/>
          </a:xfrm>
        </p:grpSpPr>
        <p:sp>
          <p:nvSpPr>
            <p:cNvPr id="6337" name="Google Shape;6337;p87"/>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38" name="Google Shape;6338;p87"/>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39" name="Google Shape;6339;p87"/>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40" name="Google Shape;6340;p87"/>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41" name="Google Shape;6341;p87"/>
          <p:cNvGrpSpPr/>
          <p:nvPr/>
        </p:nvGrpSpPr>
        <p:grpSpPr>
          <a:xfrm>
            <a:off x="7549755" y="2297783"/>
            <a:ext cx="339253" cy="318042"/>
            <a:chOff x="4456875" y="2635825"/>
            <a:chExt cx="481825" cy="451700"/>
          </a:xfrm>
        </p:grpSpPr>
        <p:sp>
          <p:nvSpPr>
            <p:cNvPr id="6342" name="Google Shape;6342;p87"/>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43" name="Google Shape;6343;p87"/>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44" name="Google Shape;6344;p87"/>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45" name="Google Shape;6345;p87"/>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46" name="Google Shape;6346;p87"/>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47" name="Google Shape;6347;p87"/>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48" name="Google Shape;6348;p87"/>
          <p:cNvGrpSpPr/>
          <p:nvPr/>
        </p:nvGrpSpPr>
        <p:grpSpPr>
          <a:xfrm>
            <a:off x="7974679" y="2297783"/>
            <a:ext cx="339253" cy="318042"/>
            <a:chOff x="5049725" y="2635825"/>
            <a:chExt cx="481825" cy="451700"/>
          </a:xfrm>
        </p:grpSpPr>
        <p:sp>
          <p:nvSpPr>
            <p:cNvPr id="6349" name="Google Shape;6349;p87"/>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50" name="Google Shape;6350;p87"/>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51" name="Google Shape;6351;p87"/>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52" name="Google Shape;6352;p87"/>
          <p:cNvGrpSpPr/>
          <p:nvPr/>
        </p:nvGrpSpPr>
        <p:grpSpPr>
          <a:xfrm>
            <a:off x="2375386" y="3952243"/>
            <a:ext cx="338566" cy="338373"/>
            <a:chOff x="5643000" y="2621375"/>
            <a:chExt cx="480850" cy="480575"/>
          </a:xfrm>
        </p:grpSpPr>
        <p:sp>
          <p:nvSpPr>
            <p:cNvPr id="6353" name="Google Shape;6353;p87"/>
            <p:cNvSpPr/>
            <p:nvPr/>
          </p:nvSpPr>
          <p:spPr>
            <a:xfrm>
              <a:off x="5837150" y="2812950"/>
              <a:ext cx="92625" cy="88125"/>
            </a:xfrm>
            <a:custGeom>
              <a:avLst/>
              <a:gdLst/>
              <a:ahLst/>
              <a:cxnLst/>
              <a:rect l="l" t="t" r="r" b="b"/>
              <a:pathLst>
                <a:path w="3705" h="3525" extrusionOk="0">
                  <a:moveTo>
                    <a:pt x="1853" y="1"/>
                  </a:moveTo>
                  <a:lnTo>
                    <a:pt x="1" y="1347"/>
                  </a:lnTo>
                  <a:lnTo>
                    <a:pt x="706" y="3524"/>
                  </a:lnTo>
                  <a:lnTo>
                    <a:pt x="2997" y="3524"/>
                  </a:lnTo>
                  <a:lnTo>
                    <a:pt x="3705" y="1347"/>
                  </a:lnTo>
                  <a:lnTo>
                    <a:pt x="1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54" name="Google Shape;6354;p87"/>
            <p:cNvSpPr/>
            <p:nvPr/>
          </p:nvSpPr>
          <p:spPr>
            <a:xfrm>
              <a:off x="5643000" y="2631975"/>
              <a:ext cx="480850" cy="469975"/>
            </a:xfrm>
            <a:custGeom>
              <a:avLst/>
              <a:gdLst/>
              <a:ahLst/>
              <a:cxnLst/>
              <a:rect l="l" t="t" r="r" b="b"/>
              <a:pathLst>
                <a:path w="19234" h="18799" extrusionOk="0">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55" name="Google Shape;6355;p87"/>
            <p:cNvSpPr/>
            <p:nvPr/>
          </p:nvSpPr>
          <p:spPr>
            <a:xfrm>
              <a:off x="6041550" y="2749725"/>
              <a:ext cx="79750" cy="95025"/>
            </a:xfrm>
            <a:custGeom>
              <a:avLst/>
              <a:gdLst/>
              <a:ahLst/>
              <a:cxnLst/>
              <a:rect l="l" t="t" r="r" b="b"/>
              <a:pathLst>
                <a:path w="3190" h="3801" extrusionOk="0">
                  <a:moveTo>
                    <a:pt x="2184" y="0"/>
                  </a:moveTo>
                  <a:lnTo>
                    <a:pt x="723" y="196"/>
                  </a:lnTo>
                  <a:lnTo>
                    <a:pt x="0" y="2424"/>
                  </a:lnTo>
                  <a:lnTo>
                    <a:pt x="1895" y="3801"/>
                  </a:lnTo>
                  <a:lnTo>
                    <a:pt x="3189" y="3102"/>
                  </a:lnTo>
                  <a:cubicBezTo>
                    <a:pt x="3036" y="2018"/>
                    <a:pt x="2696" y="967"/>
                    <a:pt x="2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56" name="Google Shape;6356;p87"/>
            <p:cNvSpPr/>
            <p:nvPr/>
          </p:nvSpPr>
          <p:spPr>
            <a:xfrm>
              <a:off x="5963025" y="2996125"/>
              <a:ext cx="92625" cy="81175"/>
            </a:xfrm>
            <a:custGeom>
              <a:avLst/>
              <a:gdLst/>
              <a:ahLst/>
              <a:cxnLst/>
              <a:rect l="l" t="t" r="r" b="b"/>
              <a:pathLst>
                <a:path w="3705" h="3247" extrusionOk="0">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57" name="Google Shape;6357;p87"/>
            <p:cNvSpPr/>
            <p:nvPr/>
          </p:nvSpPr>
          <p:spPr>
            <a:xfrm>
              <a:off x="5711225" y="2996200"/>
              <a:ext cx="92600" cy="81100"/>
            </a:xfrm>
            <a:custGeom>
              <a:avLst/>
              <a:gdLst/>
              <a:ahLst/>
              <a:cxnLst/>
              <a:rect l="l" t="t" r="r" b="b"/>
              <a:pathLst>
                <a:path w="3704" h="3244" extrusionOk="0">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58" name="Google Shape;6358;p87"/>
            <p:cNvSpPr/>
            <p:nvPr/>
          </p:nvSpPr>
          <p:spPr>
            <a:xfrm>
              <a:off x="5645575" y="2749725"/>
              <a:ext cx="79825" cy="95100"/>
            </a:xfrm>
            <a:custGeom>
              <a:avLst/>
              <a:gdLst/>
              <a:ahLst/>
              <a:cxnLst/>
              <a:rect l="l" t="t" r="r" b="b"/>
              <a:pathLst>
                <a:path w="3193" h="3804" extrusionOk="0">
                  <a:moveTo>
                    <a:pt x="1009" y="0"/>
                  </a:moveTo>
                  <a:cubicBezTo>
                    <a:pt x="497" y="967"/>
                    <a:pt x="154" y="2018"/>
                    <a:pt x="0" y="3105"/>
                  </a:cubicBezTo>
                  <a:lnTo>
                    <a:pt x="1295" y="3804"/>
                  </a:lnTo>
                  <a:lnTo>
                    <a:pt x="3192" y="2424"/>
                  </a:lnTo>
                  <a:lnTo>
                    <a:pt x="2467" y="196"/>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59" name="Google Shape;6359;p87"/>
            <p:cNvSpPr/>
            <p:nvPr/>
          </p:nvSpPr>
          <p:spPr>
            <a:xfrm>
              <a:off x="5836025" y="2621375"/>
              <a:ext cx="94800" cy="74100"/>
            </a:xfrm>
            <a:custGeom>
              <a:avLst/>
              <a:gdLst/>
              <a:ahLst/>
              <a:cxnLst/>
              <a:rect l="l" t="t" r="r" b="b"/>
              <a:pathLst>
                <a:path w="3792" h="2964" extrusionOk="0">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60" name="Google Shape;6360;p87"/>
          <p:cNvGrpSpPr/>
          <p:nvPr/>
        </p:nvGrpSpPr>
        <p:grpSpPr>
          <a:xfrm>
            <a:off x="4192782" y="3951803"/>
            <a:ext cx="339359" cy="339253"/>
            <a:chOff x="6235250" y="2620775"/>
            <a:chExt cx="481975" cy="481825"/>
          </a:xfrm>
        </p:grpSpPr>
        <p:sp>
          <p:nvSpPr>
            <p:cNvPr id="6361" name="Google Shape;6361;p87"/>
            <p:cNvSpPr/>
            <p:nvPr/>
          </p:nvSpPr>
          <p:spPr>
            <a:xfrm>
              <a:off x="6405675" y="2620775"/>
              <a:ext cx="28275" cy="56475"/>
            </a:xfrm>
            <a:custGeom>
              <a:avLst/>
              <a:gdLst/>
              <a:ahLst/>
              <a:cxnLst/>
              <a:rect l="l" t="t" r="r" b="b"/>
              <a:pathLst>
                <a:path w="1131"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62" name="Google Shape;6362;p87"/>
            <p:cNvSpPr/>
            <p:nvPr/>
          </p:nvSpPr>
          <p:spPr>
            <a:xfrm>
              <a:off x="6518600" y="2620775"/>
              <a:ext cx="28250" cy="56475"/>
            </a:xfrm>
            <a:custGeom>
              <a:avLst/>
              <a:gdLst/>
              <a:ahLst/>
              <a:cxnLst/>
              <a:rect l="l" t="t" r="r" b="b"/>
              <a:pathLst>
                <a:path w="1130"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63" name="Google Shape;6363;p87"/>
            <p:cNvSpPr/>
            <p:nvPr/>
          </p:nvSpPr>
          <p:spPr>
            <a:xfrm>
              <a:off x="6603300" y="2649000"/>
              <a:ext cx="28250" cy="56475"/>
            </a:xfrm>
            <a:custGeom>
              <a:avLst/>
              <a:gdLst/>
              <a:ahLst/>
              <a:cxnLst/>
              <a:rect l="l" t="t" r="r" b="b"/>
              <a:pathLst>
                <a:path w="1130" h="2259" extrusionOk="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64" name="Google Shape;6364;p87"/>
            <p:cNvSpPr/>
            <p:nvPr/>
          </p:nvSpPr>
          <p:spPr>
            <a:xfrm>
              <a:off x="6321000" y="2649000"/>
              <a:ext cx="28250" cy="56475"/>
            </a:xfrm>
            <a:custGeom>
              <a:avLst/>
              <a:gdLst/>
              <a:ahLst/>
              <a:cxnLst/>
              <a:rect l="l" t="t" r="r" b="b"/>
              <a:pathLst>
                <a:path w="1130" h="2259" extrusionOk="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65" name="Google Shape;6365;p87"/>
            <p:cNvSpPr/>
            <p:nvPr/>
          </p:nvSpPr>
          <p:spPr>
            <a:xfrm>
              <a:off x="6235250" y="2677225"/>
              <a:ext cx="481975" cy="425375"/>
            </a:xfrm>
            <a:custGeom>
              <a:avLst/>
              <a:gdLst/>
              <a:ahLst/>
              <a:cxnLst/>
              <a:rect l="l" t="t" r="r" b="b"/>
              <a:pathLst>
                <a:path w="19279" h="17015" extrusionOk="0">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366" name="Google Shape;6366;p87"/>
          <p:cNvSpPr/>
          <p:nvPr/>
        </p:nvSpPr>
        <p:spPr>
          <a:xfrm>
            <a:off x="5037584" y="2720693"/>
            <a:ext cx="345027" cy="320295"/>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367" name="Google Shape;6367;p87"/>
          <p:cNvGrpSpPr/>
          <p:nvPr/>
        </p:nvGrpSpPr>
        <p:grpSpPr>
          <a:xfrm>
            <a:off x="5472652" y="2711317"/>
            <a:ext cx="341101" cy="339253"/>
            <a:chOff x="1535000" y="3223325"/>
            <a:chExt cx="484450" cy="481825"/>
          </a:xfrm>
        </p:grpSpPr>
        <p:sp>
          <p:nvSpPr>
            <p:cNvPr id="6368" name="Google Shape;6368;p87"/>
            <p:cNvSpPr/>
            <p:nvPr/>
          </p:nvSpPr>
          <p:spPr>
            <a:xfrm>
              <a:off x="1760150" y="3308225"/>
              <a:ext cx="143825" cy="140600"/>
            </a:xfrm>
            <a:custGeom>
              <a:avLst/>
              <a:gdLst/>
              <a:ahLst/>
              <a:cxnLst/>
              <a:rect l="l" t="t" r="r" b="b"/>
              <a:pathLst>
                <a:path w="5753"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69" name="Google Shape;6369;p87"/>
            <p:cNvSpPr/>
            <p:nvPr/>
          </p:nvSpPr>
          <p:spPr>
            <a:xfrm>
              <a:off x="1873075" y="3421150"/>
              <a:ext cx="146375" cy="140600"/>
            </a:xfrm>
            <a:custGeom>
              <a:avLst/>
              <a:gdLst/>
              <a:ahLst/>
              <a:cxnLst/>
              <a:rect l="l" t="t" r="r" b="b"/>
              <a:pathLst>
                <a:path w="5855"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70" name="Google Shape;6370;p87"/>
            <p:cNvSpPr/>
            <p:nvPr/>
          </p:nvSpPr>
          <p:spPr>
            <a:xfrm>
              <a:off x="1535000" y="3223325"/>
              <a:ext cx="406450" cy="481825"/>
            </a:xfrm>
            <a:custGeom>
              <a:avLst/>
              <a:gdLst/>
              <a:ahLst/>
              <a:cxnLst/>
              <a:rect l="l" t="t" r="r" b="b"/>
              <a:pathLst>
                <a:path w="16258" h="19273" extrusionOk="0">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71" name="Google Shape;6371;p87"/>
          <p:cNvGrpSpPr/>
          <p:nvPr/>
        </p:nvGrpSpPr>
        <p:grpSpPr>
          <a:xfrm>
            <a:off x="5880219" y="2746618"/>
            <a:ext cx="339253" cy="268649"/>
            <a:chOff x="2085525" y="3263750"/>
            <a:chExt cx="481825" cy="381550"/>
          </a:xfrm>
        </p:grpSpPr>
        <p:sp>
          <p:nvSpPr>
            <p:cNvPr id="6372" name="Google Shape;6372;p87"/>
            <p:cNvSpPr/>
            <p:nvPr/>
          </p:nvSpPr>
          <p:spPr>
            <a:xfrm>
              <a:off x="2320325" y="3263750"/>
              <a:ext cx="227825" cy="141025"/>
            </a:xfrm>
            <a:custGeom>
              <a:avLst/>
              <a:gdLst/>
              <a:ahLst/>
              <a:cxnLst/>
              <a:rect l="l" t="t" r="r" b="b"/>
              <a:pathLst>
                <a:path w="9113" h="5641" extrusionOk="0">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73" name="Google Shape;6373;p87"/>
            <p:cNvSpPr/>
            <p:nvPr/>
          </p:nvSpPr>
          <p:spPr>
            <a:xfrm>
              <a:off x="2085525" y="3355200"/>
              <a:ext cx="481825" cy="290100"/>
            </a:xfrm>
            <a:custGeom>
              <a:avLst/>
              <a:gdLst/>
              <a:ahLst/>
              <a:cxnLst/>
              <a:rect l="l" t="t" r="r" b="b"/>
              <a:pathLst>
                <a:path w="19273" h="11604" extrusionOk="0">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374" name="Google Shape;6374;p87"/>
          <p:cNvSpPr/>
          <p:nvPr/>
        </p:nvSpPr>
        <p:spPr>
          <a:xfrm>
            <a:off x="6294404" y="2778690"/>
            <a:ext cx="339253" cy="204295"/>
          </a:xfrm>
          <a:custGeom>
            <a:avLst/>
            <a:gdLst/>
            <a:ahLst/>
            <a:cxnLst/>
            <a:rect l="l" t="t" r="r" b="b"/>
            <a:pathLst>
              <a:path w="19273" h="11606" extrusionOk="0">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375" name="Google Shape;6375;p87"/>
          <p:cNvGrpSpPr/>
          <p:nvPr/>
        </p:nvGrpSpPr>
        <p:grpSpPr>
          <a:xfrm>
            <a:off x="6711982" y="2711308"/>
            <a:ext cx="340204" cy="339271"/>
            <a:chOff x="3270450" y="3213625"/>
            <a:chExt cx="483175" cy="481850"/>
          </a:xfrm>
        </p:grpSpPr>
        <p:sp>
          <p:nvSpPr>
            <p:cNvPr id="6376" name="Google Shape;6376;p87"/>
            <p:cNvSpPr/>
            <p:nvPr/>
          </p:nvSpPr>
          <p:spPr>
            <a:xfrm>
              <a:off x="3392550" y="3335025"/>
              <a:ext cx="239050" cy="239050"/>
            </a:xfrm>
            <a:custGeom>
              <a:avLst/>
              <a:gdLst/>
              <a:ahLst/>
              <a:cxnLst/>
              <a:rect l="l" t="t" r="r" b="b"/>
              <a:pathLst>
                <a:path w="9562" h="9562" extrusionOk="0">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77" name="Google Shape;6377;p87"/>
            <p:cNvSpPr/>
            <p:nvPr/>
          </p:nvSpPr>
          <p:spPr>
            <a:xfrm>
              <a:off x="3270450" y="3213625"/>
              <a:ext cx="483175" cy="481850"/>
            </a:xfrm>
            <a:custGeom>
              <a:avLst/>
              <a:gdLst/>
              <a:ahLst/>
              <a:cxnLst/>
              <a:rect l="l" t="t" r="r" b="b"/>
              <a:pathLst>
                <a:path w="19327" h="19274" extrusionOk="0">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78" name="Google Shape;6378;p87"/>
          <p:cNvGrpSpPr/>
          <p:nvPr/>
        </p:nvGrpSpPr>
        <p:grpSpPr>
          <a:xfrm>
            <a:off x="7211250" y="2711317"/>
            <a:ext cx="168931" cy="339253"/>
            <a:chOff x="3984950" y="3213600"/>
            <a:chExt cx="239925" cy="481825"/>
          </a:xfrm>
        </p:grpSpPr>
        <p:sp>
          <p:nvSpPr>
            <p:cNvPr id="6379" name="Google Shape;6379;p87"/>
            <p:cNvSpPr/>
            <p:nvPr/>
          </p:nvSpPr>
          <p:spPr>
            <a:xfrm>
              <a:off x="3984950" y="3213600"/>
              <a:ext cx="239925" cy="481825"/>
            </a:xfrm>
            <a:custGeom>
              <a:avLst/>
              <a:gdLst/>
              <a:ahLst/>
              <a:cxnLst/>
              <a:rect l="l" t="t" r="r" b="b"/>
              <a:pathLst>
                <a:path w="9597" h="19273" extrusionOk="0">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80" name="Google Shape;6380;p87"/>
            <p:cNvSpPr/>
            <p:nvPr/>
          </p:nvSpPr>
          <p:spPr>
            <a:xfrm>
              <a:off x="4072650" y="3543175"/>
              <a:ext cx="64525" cy="64625"/>
            </a:xfrm>
            <a:custGeom>
              <a:avLst/>
              <a:gdLst/>
              <a:ahLst/>
              <a:cxnLst/>
              <a:rect l="l" t="t" r="r" b="b"/>
              <a:pathLst>
                <a:path w="2581" h="2585" extrusionOk="0">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381" name="Google Shape;6381;p87"/>
          <p:cNvSpPr/>
          <p:nvPr/>
        </p:nvSpPr>
        <p:spPr>
          <a:xfrm>
            <a:off x="7549578" y="2711214"/>
            <a:ext cx="339306" cy="339253"/>
          </a:xfrm>
          <a:custGeom>
            <a:avLst/>
            <a:gdLst/>
            <a:ahLst/>
            <a:cxnLst/>
            <a:rect l="l" t="t" r="r" b="b"/>
            <a:pathLst>
              <a:path w="19276" h="19273" extrusionOk="0">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82" name="Google Shape;6382;p87"/>
          <p:cNvSpPr/>
          <p:nvPr/>
        </p:nvSpPr>
        <p:spPr>
          <a:xfrm>
            <a:off x="7974508" y="2731069"/>
            <a:ext cx="339253" cy="299542"/>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383" name="Google Shape;6383;p87"/>
          <p:cNvGrpSpPr/>
          <p:nvPr/>
        </p:nvGrpSpPr>
        <p:grpSpPr>
          <a:xfrm>
            <a:off x="1874281" y="3981487"/>
            <a:ext cx="355218" cy="279880"/>
            <a:chOff x="5629975" y="3255775"/>
            <a:chExt cx="504500" cy="397500"/>
          </a:xfrm>
        </p:grpSpPr>
        <p:sp>
          <p:nvSpPr>
            <p:cNvPr id="6384" name="Google Shape;6384;p87"/>
            <p:cNvSpPr/>
            <p:nvPr/>
          </p:nvSpPr>
          <p:spPr>
            <a:xfrm>
              <a:off x="5756375" y="3255775"/>
              <a:ext cx="112950" cy="143425"/>
            </a:xfrm>
            <a:custGeom>
              <a:avLst/>
              <a:gdLst/>
              <a:ahLst/>
              <a:cxnLst/>
              <a:rect l="l" t="t" r="r" b="b"/>
              <a:pathLst>
                <a:path w="4518" h="5737" extrusionOk="0">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85" name="Google Shape;6385;p87"/>
            <p:cNvSpPr/>
            <p:nvPr/>
          </p:nvSpPr>
          <p:spPr>
            <a:xfrm>
              <a:off x="5629975" y="3374400"/>
              <a:ext cx="140575" cy="136175"/>
            </a:xfrm>
            <a:custGeom>
              <a:avLst/>
              <a:gdLst/>
              <a:ahLst/>
              <a:cxnLst/>
              <a:rect l="l" t="t" r="r" b="b"/>
              <a:pathLst>
                <a:path w="5623" h="5447" extrusionOk="0">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86" name="Google Shape;6386;p87"/>
            <p:cNvSpPr/>
            <p:nvPr/>
          </p:nvSpPr>
          <p:spPr>
            <a:xfrm>
              <a:off x="5897525" y="3255775"/>
              <a:ext cx="112950" cy="143425"/>
            </a:xfrm>
            <a:custGeom>
              <a:avLst/>
              <a:gdLst/>
              <a:ahLst/>
              <a:cxnLst/>
              <a:rect l="l" t="t" r="r" b="b"/>
              <a:pathLst>
                <a:path w="4518" h="5737" extrusionOk="0">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87" name="Google Shape;6387;p87"/>
            <p:cNvSpPr/>
            <p:nvPr/>
          </p:nvSpPr>
          <p:spPr>
            <a:xfrm>
              <a:off x="5996075" y="3373900"/>
              <a:ext cx="138400" cy="136200"/>
            </a:xfrm>
            <a:custGeom>
              <a:avLst/>
              <a:gdLst/>
              <a:ahLst/>
              <a:cxnLst/>
              <a:rect l="l" t="t" r="r" b="b"/>
              <a:pathLst>
                <a:path w="5536" h="5448" extrusionOk="0">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88" name="Google Shape;6388;p87"/>
            <p:cNvSpPr/>
            <p:nvPr/>
          </p:nvSpPr>
          <p:spPr>
            <a:xfrm>
              <a:off x="5728150" y="3427400"/>
              <a:ext cx="310575" cy="225875"/>
            </a:xfrm>
            <a:custGeom>
              <a:avLst/>
              <a:gdLst/>
              <a:ahLst/>
              <a:cxnLst/>
              <a:rect l="l" t="t" r="r" b="b"/>
              <a:pathLst>
                <a:path w="12423" h="9035" extrusionOk="0">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89" name="Google Shape;6389;p87"/>
          <p:cNvGrpSpPr/>
          <p:nvPr/>
        </p:nvGrpSpPr>
        <p:grpSpPr>
          <a:xfrm>
            <a:off x="3755839" y="3981593"/>
            <a:ext cx="340256" cy="279669"/>
            <a:chOff x="6234950" y="3255925"/>
            <a:chExt cx="483250" cy="397200"/>
          </a:xfrm>
        </p:grpSpPr>
        <p:sp>
          <p:nvSpPr>
            <p:cNvPr id="6390" name="Google Shape;6390;p87"/>
            <p:cNvSpPr/>
            <p:nvPr/>
          </p:nvSpPr>
          <p:spPr>
            <a:xfrm>
              <a:off x="6444675" y="3255925"/>
              <a:ext cx="128300" cy="90200"/>
            </a:xfrm>
            <a:custGeom>
              <a:avLst/>
              <a:gdLst/>
              <a:ahLst/>
              <a:cxnLst/>
              <a:rect l="l" t="t" r="r" b="b"/>
              <a:pathLst>
                <a:path w="5132" h="3608" extrusionOk="0">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91" name="Google Shape;6391;p87"/>
            <p:cNvSpPr/>
            <p:nvPr/>
          </p:nvSpPr>
          <p:spPr>
            <a:xfrm>
              <a:off x="6444750" y="3563200"/>
              <a:ext cx="128225" cy="89925"/>
            </a:xfrm>
            <a:custGeom>
              <a:avLst/>
              <a:gdLst/>
              <a:ahLst/>
              <a:cxnLst/>
              <a:rect l="l" t="t" r="r" b="b"/>
              <a:pathLst>
                <a:path w="5129" h="3597" extrusionOk="0">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92" name="Google Shape;6392;p87"/>
            <p:cNvSpPr/>
            <p:nvPr/>
          </p:nvSpPr>
          <p:spPr>
            <a:xfrm>
              <a:off x="6375350" y="3355650"/>
              <a:ext cx="244750" cy="197650"/>
            </a:xfrm>
            <a:custGeom>
              <a:avLst/>
              <a:gdLst/>
              <a:ahLst/>
              <a:cxnLst/>
              <a:rect l="l" t="t" r="r" b="b"/>
              <a:pathLst>
                <a:path w="9790" h="7906" extrusionOk="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93" name="Google Shape;6393;p87"/>
            <p:cNvSpPr/>
            <p:nvPr/>
          </p:nvSpPr>
          <p:spPr>
            <a:xfrm>
              <a:off x="6587875" y="3385100"/>
              <a:ext cx="130325" cy="140500"/>
            </a:xfrm>
            <a:custGeom>
              <a:avLst/>
              <a:gdLst/>
              <a:ahLst/>
              <a:cxnLst/>
              <a:rect l="l" t="t" r="r" b="b"/>
              <a:pathLst>
                <a:path w="5213" h="5620" extrusionOk="0">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94" name="Google Shape;6394;p87"/>
            <p:cNvSpPr/>
            <p:nvPr/>
          </p:nvSpPr>
          <p:spPr>
            <a:xfrm>
              <a:off x="6234950" y="3469100"/>
              <a:ext cx="165050" cy="141200"/>
            </a:xfrm>
            <a:custGeom>
              <a:avLst/>
              <a:gdLst/>
              <a:ahLst/>
              <a:cxnLst/>
              <a:rect l="l" t="t" r="r" b="b"/>
              <a:pathLst>
                <a:path w="6602" h="5648" extrusionOk="0">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95" name="Google Shape;6395;p87"/>
            <p:cNvSpPr/>
            <p:nvPr/>
          </p:nvSpPr>
          <p:spPr>
            <a:xfrm>
              <a:off x="6234950" y="3299725"/>
              <a:ext cx="165050" cy="141175"/>
            </a:xfrm>
            <a:custGeom>
              <a:avLst/>
              <a:gdLst/>
              <a:ahLst/>
              <a:cxnLst/>
              <a:rect l="l" t="t" r="r" b="b"/>
              <a:pathLst>
                <a:path w="6602" h="5647" extrusionOk="0">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96" name="Google Shape;6396;p87"/>
          <p:cNvGrpSpPr/>
          <p:nvPr/>
        </p:nvGrpSpPr>
        <p:grpSpPr>
          <a:xfrm>
            <a:off x="5051107" y="3125970"/>
            <a:ext cx="318042" cy="339253"/>
            <a:chOff x="914900" y="3806450"/>
            <a:chExt cx="451700" cy="481825"/>
          </a:xfrm>
        </p:grpSpPr>
        <p:sp>
          <p:nvSpPr>
            <p:cNvPr id="6397" name="Google Shape;6397;p87"/>
            <p:cNvSpPr/>
            <p:nvPr/>
          </p:nvSpPr>
          <p:spPr>
            <a:xfrm>
              <a:off x="914900" y="4174425"/>
              <a:ext cx="423400" cy="113850"/>
            </a:xfrm>
            <a:custGeom>
              <a:avLst/>
              <a:gdLst/>
              <a:ahLst/>
              <a:cxnLst/>
              <a:rect l="l" t="t" r="r" b="b"/>
              <a:pathLst>
                <a:path w="16936" h="4554" extrusionOk="0">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98" name="Google Shape;6398;p87"/>
            <p:cNvSpPr/>
            <p:nvPr/>
          </p:nvSpPr>
          <p:spPr>
            <a:xfrm>
              <a:off x="971350" y="3806450"/>
              <a:ext cx="254100" cy="339775"/>
            </a:xfrm>
            <a:custGeom>
              <a:avLst/>
              <a:gdLst/>
              <a:ahLst/>
              <a:cxnLst/>
              <a:rect l="l" t="t" r="r" b="b"/>
              <a:pathLst>
                <a:path w="10164" h="13591" extrusionOk="0">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99" name="Google Shape;6399;p87"/>
            <p:cNvSpPr/>
            <p:nvPr/>
          </p:nvSpPr>
          <p:spPr>
            <a:xfrm>
              <a:off x="971350" y="3947600"/>
              <a:ext cx="141175" cy="198625"/>
            </a:xfrm>
            <a:custGeom>
              <a:avLst/>
              <a:gdLst/>
              <a:ahLst/>
              <a:cxnLst/>
              <a:rect l="l" t="t" r="r" b="b"/>
              <a:pathLst>
                <a:path w="5647" h="7945" extrusionOk="0">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00" name="Google Shape;6400;p87"/>
            <p:cNvSpPr/>
            <p:nvPr/>
          </p:nvSpPr>
          <p:spPr>
            <a:xfrm>
              <a:off x="1253675" y="3806450"/>
              <a:ext cx="112925" cy="90350"/>
            </a:xfrm>
            <a:custGeom>
              <a:avLst/>
              <a:gdLst/>
              <a:ahLst/>
              <a:cxnLst/>
              <a:rect l="l" t="t" r="r" b="b"/>
              <a:pathLst>
                <a:path w="4517" h="3614" extrusionOk="0">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01" name="Google Shape;6401;p87"/>
            <p:cNvSpPr/>
            <p:nvPr/>
          </p:nvSpPr>
          <p:spPr>
            <a:xfrm>
              <a:off x="1253600" y="3876425"/>
              <a:ext cx="95025" cy="42975"/>
            </a:xfrm>
            <a:custGeom>
              <a:avLst/>
              <a:gdLst/>
              <a:ahLst/>
              <a:cxnLst/>
              <a:rect l="l" t="t" r="r" b="b"/>
              <a:pathLst>
                <a:path w="3801" h="1719" extrusionOk="0">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02" name="Google Shape;6402;p87"/>
          <p:cNvGrpSpPr/>
          <p:nvPr/>
        </p:nvGrpSpPr>
        <p:grpSpPr>
          <a:xfrm>
            <a:off x="5470028" y="3125785"/>
            <a:ext cx="346347" cy="339623"/>
            <a:chOff x="1490050" y="3805975"/>
            <a:chExt cx="491900" cy="482350"/>
          </a:xfrm>
        </p:grpSpPr>
        <p:sp>
          <p:nvSpPr>
            <p:cNvPr id="6403" name="Google Shape;6403;p87"/>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04" name="Google Shape;6404;p87"/>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05" name="Google Shape;6405;p87"/>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06" name="Google Shape;6406;p87"/>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07" name="Google Shape;6407;p87"/>
          <p:cNvGrpSpPr/>
          <p:nvPr/>
        </p:nvGrpSpPr>
        <p:grpSpPr>
          <a:xfrm>
            <a:off x="5893896" y="3125970"/>
            <a:ext cx="311899" cy="339253"/>
            <a:chOff x="2104275" y="3806450"/>
            <a:chExt cx="442975" cy="481825"/>
          </a:xfrm>
        </p:grpSpPr>
        <p:sp>
          <p:nvSpPr>
            <p:cNvPr id="6408" name="Google Shape;6408;p87"/>
            <p:cNvSpPr/>
            <p:nvPr/>
          </p:nvSpPr>
          <p:spPr>
            <a:xfrm>
              <a:off x="2104275" y="3806450"/>
              <a:ext cx="442975" cy="481825"/>
            </a:xfrm>
            <a:custGeom>
              <a:avLst/>
              <a:gdLst/>
              <a:ahLst/>
              <a:cxnLst/>
              <a:rect l="l" t="t" r="r" b="b"/>
              <a:pathLst>
                <a:path w="17719" h="19273" extrusionOk="0">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09" name="Google Shape;6409;p87"/>
            <p:cNvSpPr/>
            <p:nvPr/>
          </p:nvSpPr>
          <p:spPr>
            <a:xfrm>
              <a:off x="2284200" y="4005050"/>
              <a:ext cx="84700" cy="84700"/>
            </a:xfrm>
            <a:custGeom>
              <a:avLst/>
              <a:gdLst/>
              <a:ahLst/>
              <a:cxnLst/>
              <a:rect l="l" t="t" r="r" b="b"/>
              <a:pathLst>
                <a:path w="3388" h="3388" extrusionOk="0">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10" name="Google Shape;6410;p87"/>
          <p:cNvGrpSpPr/>
          <p:nvPr/>
        </p:nvGrpSpPr>
        <p:grpSpPr>
          <a:xfrm>
            <a:off x="6317413" y="3125970"/>
            <a:ext cx="293416" cy="339253"/>
            <a:chOff x="2710875" y="3806450"/>
            <a:chExt cx="416725" cy="481825"/>
          </a:xfrm>
        </p:grpSpPr>
        <p:sp>
          <p:nvSpPr>
            <p:cNvPr id="6411" name="Google Shape;6411;p87"/>
            <p:cNvSpPr/>
            <p:nvPr/>
          </p:nvSpPr>
          <p:spPr>
            <a:xfrm>
              <a:off x="2710875" y="4144450"/>
              <a:ext cx="416725" cy="143825"/>
            </a:xfrm>
            <a:custGeom>
              <a:avLst/>
              <a:gdLst/>
              <a:ahLst/>
              <a:cxnLst/>
              <a:rect l="l" t="t" r="r" b="b"/>
              <a:pathLst>
                <a:path w="16669" h="5753" extrusionOk="0">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12" name="Google Shape;6412;p87"/>
            <p:cNvSpPr/>
            <p:nvPr/>
          </p:nvSpPr>
          <p:spPr>
            <a:xfrm>
              <a:off x="2784800" y="3806450"/>
              <a:ext cx="268850" cy="309800"/>
            </a:xfrm>
            <a:custGeom>
              <a:avLst/>
              <a:gdLst/>
              <a:ahLst/>
              <a:cxnLst/>
              <a:rect l="l" t="t" r="r" b="b"/>
              <a:pathLst>
                <a:path w="10754" h="12392" extrusionOk="0">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13" name="Google Shape;6413;p87"/>
          <p:cNvGrpSpPr/>
          <p:nvPr/>
        </p:nvGrpSpPr>
        <p:grpSpPr>
          <a:xfrm>
            <a:off x="6712457" y="3166412"/>
            <a:ext cx="339253" cy="258369"/>
            <a:chOff x="3271200" y="3863875"/>
            <a:chExt cx="481825" cy="366950"/>
          </a:xfrm>
        </p:grpSpPr>
        <p:sp>
          <p:nvSpPr>
            <p:cNvPr id="6414" name="Google Shape;6414;p87"/>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15" name="Google Shape;6415;p87"/>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16" name="Google Shape;6416;p87"/>
          <p:cNvGrpSpPr/>
          <p:nvPr/>
        </p:nvGrpSpPr>
        <p:grpSpPr>
          <a:xfrm>
            <a:off x="7147952" y="3126199"/>
            <a:ext cx="295528" cy="338795"/>
            <a:chOff x="3895050" y="3806775"/>
            <a:chExt cx="419725" cy="481175"/>
          </a:xfrm>
        </p:grpSpPr>
        <p:sp>
          <p:nvSpPr>
            <p:cNvPr id="6417" name="Google Shape;6417;p87"/>
            <p:cNvSpPr/>
            <p:nvPr/>
          </p:nvSpPr>
          <p:spPr>
            <a:xfrm>
              <a:off x="3895050" y="3942650"/>
              <a:ext cx="419725" cy="345300"/>
            </a:xfrm>
            <a:custGeom>
              <a:avLst/>
              <a:gdLst/>
              <a:ahLst/>
              <a:cxnLst/>
              <a:rect l="l" t="t" r="r" b="b"/>
              <a:pathLst>
                <a:path w="16789" h="13812" extrusionOk="0">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18" name="Google Shape;6418;p87"/>
            <p:cNvSpPr/>
            <p:nvPr/>
          </p:nvSpPr>
          <p:spPr>
            <a:xfrm>
              <a:off x="4016325" y="3806775"/>
              <a:ext cx="199225" cy="142475"/>
            </a:xfrm>
            <a:custGeom>
              <a:avLst/>
              <a:gdLst/>
              <a:ahLst/>
              <a:cxnLst/>
              <a:rect l="l" t="t" r="r" b="b"/>
              <a:pathLst>
                <a:path w="7969" h="5699" extrusionOk="0">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19" name="Google Shape;6419;p87"/>
          <p:cNvGrpSpPr/>
          <p:nvPr/>
        </p:nvGrpSpPr>
        <p:grpSpPr>
          <a:xfrm>
            <a:off x="7551234" y="3125979"/>
            <a:ext cx="336296" cy="339235"/>
            <a:chOff x="4464775" y="3806475"/>
            <a:chExt cx="477625" cy="481800"/>
          </a:xfrm>
        </p:grpSpPr>
        <p:sp>
          <p:nvSpPr>
            <p:cNvPr id="6420" name="Google Shape;6420;p87"/>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21" name="Google Shape;6421;p87"/>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22" name="Google Shape;6422;p87"/>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23" name="Google Shape;6423;p87"/>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24" name="Google Shape;6424;p87"/>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25" name="Google Shape;6425;p87"/>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26" name="Google Shape;6426;p87"/>
          <p:cNvGrpSpPr/>
          <p:nvPr/>
        </p:nvGrpSpPr>
        <p:grpSpPr>
          <a:xfrm>
            <a:off x="7974679" y="3125970"/>
            <a:ext cx="339253" cy="339253"/>
            <a:chOff x="5049725" y="3806450"/>
            <a:chExt cx="481825" cy="481825"/>
          </a:xfrm>
        </p:grpSpPr>
        <p:sp>
          <p:nvSpPr>
            <p:cNvPr id="6427" name="Google Shape;6427;p87"/>
            <p:cNvSpPr/>
            <p:nvPr/>
          </p:nvSpPr>
          <p:spPr>
            <a:xfrm>
              <a:off x="536115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28" name="Google Shape;6428;p87"/>
            <p:cNvSpPr/>
            <p:nvPr/>
          </p:nvSpPr>
          <p:spPr>
            <a:xfrm>
              <a:off x="519177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29" name="Google Shape;6429;p87"/>
            <p:cNvSpPr/>
            <p:nvPr/>
          </p:nvSpPr>
          <p:spPr>
            <a:xfrm>
              <a:off x="504972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30" name="Google Shape;6430;p87"/>
          <p:cNvGrpSpPr/>
          <p:nvPr/>
        </p:nvGrpSpPr>
        <p:grpSpPr>
          <a:xfrm>
            <a:off x="1461983" y="3951798"/>
            <a:ext cx="339253" cy="339253"/>
            <a:chOff x="5651375" y="3806450"/>
            <a:chExt cx="481825" cy="481825"/>
          </a:xfrm>
        </p:grpSpPr>
        <p:sp>
          <p:nvSpPr>
            <p:cNvPr id="6431" name="Google Shape;6431;p87"/>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32" name="Google Shape;6432;p87"/>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33" name="Google Shape;6433;p87"/>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34" name="Google Shape;6434;p87"/>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35" name="Google Shape;6435;p87"/>
          <p:cNvGrpSpPr/>
          <p:nvPr/>
        </p:nvGrpSpPr>
        <p:grpSpPr>
          <a:xfrm>
            <a:off x="3360663" y="3953787"/>
            <a:ext cx="298503" cy="335275"/>
            <a:chOff x="6264300" y="3809300"/>
            <a:chExt cx="423950" cy="476175"/>
          </a:xfrm>
        </p:grpSpPr>
        <p:sp>
          <p:nvSpPr>
            <p:cNvPr id="6436" name="Google Shape;6436;p87"/>
            <p:cNvSpPr/>
            <p:nvPr/>
          </p:nvSpPr>
          <p:spPr>
            <a:xfrm>
              <a:off x="6346200" y="4002825"/>
              <a:ext cx="66950" cy="63225"/>
            </a:xfrm>
            <a:custGeom>
              <a:avLst/>
              <a:gdLst/>
              <a:ahLst/>
              <a:cxnLst/>
              <a:rect l="l" t="t" r="r" b="b"/>
              <a:pathLst>
                <a:path w="2678" h="2529" extrusionOk="0">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37" name="Google Shape;6437;p87"/>
            <p:cNvSpPr/>
            <p:nvPr/>
          </p:nvSpPr>
          <p:spPr>
            <a:xfrm>
              <a:off x="6539375" y="4002825"/>
              <a:ext cx="66950" cy="63200"/>
            </a:xfrm>
            <a:custGeom>
              <a:avLst/>
              <a:gdLst/>
              <a:ahLst/>
              <a:cxnLst/>
              <a:rect l="l" t="t" r="r" b="b"/>
              <a:pathLst>
                <a:path w="2678" h="2528" extrusionOk="0">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38" name="Google Shape;6438;p87"/>
            <p:cNvSpPr/>
            <p:nvPr/>
          </p:nvSpPr>
          <p:spPr>
            <a:xfrm>
              <a:off x="6264300" y="3809300"/>
              <a:ext cx="423950" cy="476175"/>
            </a:xfrm>
            <a:custGeom>
              <a:avLst/>
              <a:gdLst/>
              <a:ahLst/>
              <a:cxnLst/>
              <a:rect l="l" t="t" r="r" b="b"/>
              <a:pathLst>
                <a:path w="16958" h="19047" extrusionOk="0">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39" name="Google Shape;6439;p87"/>
          <p:cNvGrpSpPr/>
          <p:nvPr/>
        </p:nvGrpSpPr>
        <p:grpSpPr>
          <a:xfrm>
            <a:off x="5039841" y="3538881"/>
            <a:ext cx="340573" cy="339271"/>
            <a:chOff x="898875" y="4399275"/>
            <a:chExt cx="483700" cy="481850"/>
          </a:xfrm>
        </p:grpSpPr>
        <p:sp>
          <p:nvSpPr>
            <p:cNvPr id="6440" name="Google Shape;6440;p87"/>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41" name="Google Shape;6441;p87"/>
            <p:cNvSpPr/>
            <p:nvPr/>
          </p:nvSpPr>
          <p:spPr>
            <a:xfrm>
              <a:off x="1138025" y="4763350"/>
              <a:ext cx="25" cy="25"/>
            </a:xfrm>
            <a:custGeom>
              <a:avLst/>
              <a:gdLst/>
              <a:ahLst/>
              <a:cxnLst/>
              <a:rect l="l" t="t" r="r" b="b"/>
              <a:pathLst>
                <a:path w="1" h="1" extrusionOk="0">
                  <a:moveTo>
                    <a:pt x="1" y="0"/>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42" name="Google Shape;6442;p87"/>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43" name="Google Shape;6443;p87"/>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44" name="Google Shape;6444;p87"/>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45" name="Google Shape;6445;p87"/>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46" name="Google Shape;6446;p87"/>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47" name="Google Shape;6447;p87"/>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48" name="Google Shape;6448;p87"/>
          <p:cNvGrpSpPr/>
          <p:nvPr/>
        </p:nvGrpSpPr>
        <p:grpSpPr>
          <a:xfrm>
            <a:off x="5473575" y="3554133"/>
            <a:ext cx="339253" cy="308765"/>
            <a:chOff x="1492675" y="4420975"/>
            <a:chExt cx="481825" cy="438525"/>
          </a:xfrm>
        </p:grpSpPr>
        <p:sp>
          <p:nvSpPr>
            <p:cNvPr id="6449" name="Google Shape;6449;p87"/>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50" name="Google Shape;6450;p87"/>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51" name="Google Shape;6451;p87"/>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52" name="Google Shape;6452;p87"/>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53" name="Google Shape;6453;p87"/>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54" name="Google Shape;6454;p87"/>
          <p:cNvGrpSpPr/>
          <p:nvPr/>
        </p:nvGrpSpPr>
        <p:grpSpPr>
          <a:xfrm>
            <a:off x="5878556" y="3539558"/>
            <a:ext cx="342580" cy="337915"/>
            <a:chOff x="2084100" y="4400250"/>
            <a:chExt cx="486550" cy="479925"/>
          </a:xfrm>
        </p:grpSpPr>
        <p:sp>
          <p:nvSpPr>
            <p:cNvPr id="6455" name="Google Shape;6455;p87"/>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56" name="Google Shape;6456;p87"/>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57" name="Google Shape;6457;p87"/>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58" name="Google Shape;6458;p87"/>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59" name="Google Shape;6459;p87"/>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60" name="Google Shape;6460;p87"/>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61" name="Google Shape;6461;p87"/>
          <p:cNvGrpSpPr/>
          <p:nvPr/>
        </p:nvGrpSpPr>
        <p:grpSpPr>
          <a:xfrm>
            <a:off x="6315036" y="3538907"/>
            <a:ext cx="298169" cy="339218"/>
            <a:chOff x="2707950" y="4399325"/>
            <a:chExt cx="423475" cy="481775"/>
          </a:xfrm>
        </p:grpSpPr>
        <p:sp>
          <p:nvSpPr>
            <p:cNvPr id="6462" name="Google Shape;6462;p87"/>
            <p:cNvSpPr/>
            <p:nvPr/>
          </p:nvSpPr>
          <p:spPr>
            <a:xfrm>
              <a:off x="2905550" y="4515000"/>
              <a:ext cx="28275" cy="366100"/>
            </a:xfrm>
            <a:custGeom>
              <a:avLst/>
              <a:gdLst/>
              <a:ahLst/>
              <a:cxnLst/>
              <a:rect l="l" t="t" r="r" b="b"/>
              <a:pathLst>
                <a:path w="1131" h="14644" extrusionOk="0">
                  <a:moveTo>
                    <a:pt x="1" y="0"/>
                  </a:moveTo>
                  <a:lnTo>
                    <a:pt x="1" y="14644"/>
                  </a:lnTo>
                  <a:lnTo>
                    <a:pt x="1130" y="14644"/>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63" name="Google Shape;6463;p87"/>
            <p:cNvSpPr/>
            <p:nvPr/>
          </p:nvSpPr>
          <p:spPr>
            <a:xfrm>
              <a:off x="2962025" y="4710725"/>
              <a:ext cx="141175" cy="29225"/>
            </a:xfrm>
            <a:custGeom>
              <a:avLst/>
              <a:gdLst/>
              <a:ahLst/>
              <a:cxnLst/>
              <a:rect l="l" t="t" r="r" b="b"/>
              <a:pathLst>
                <a:path w="5647" h="1169" extrusionOk="0">
                  <a:moveTo>
                    <a:pt x="0" y="0"/>
                  </a:moveTo>
                  <a:lnTo>
                    <a:pt x="0" y="1169"/>
                  </a:lnTo>
                  <a:lnTo>
                    <a:pt x="5646" y="1169"/>
                  </a:ln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64" name="Google Shape;6464;p87"/>
            <p:cNvSpPr/>
            <p:nvPr/>
          </p:nvSpPr>
          <p:spPr>
            <a:xfrm>
              <a:off x="2962025" y="4768175"/>
              <a:ext cx="141175" cy="112925"/>
            </a:xfrm>
            <a:custGeom>
              <a:avLst/>
              <a:gdLst/>
              <a:ahLst/>
              <a:cxnLst/>
              <a:rect l="l" t="t" r="r" b="b"/>
              <a:pathLst>
                <a:path w="5647" h="4517" extrusionOk="0">
                  <a:moveTo>
                    <a:pt x="0" y="0"/>
                  </a:moveTo>
                  <a:lnTo>
                    <a:pt x="0" y="4517"/>
                  </a:lnTo>
                  <a:lnTo>
                    <a:pt x="3951" y="4517"/>
                  </a:lnTo>
                  <a:cubicBezTo>
                    <a:pt x="4888" y="4517"/>
                    <a:pt x="5646" y="3758"/>
                    <a:pt x="5646" y="2825"/>
                  </a:cubicBez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65" name="Google Shape;6465;p87"/>
            <p:cNvSpPr/>
            <p:nvPr/>
          </p:nvSpPr>
          <p:spPr>
            <a:xfrm>
              <a:off x="2736175" y="4710725"/>
              <a:ext cx="141175" cy="29225"/>
            </a:xfrm>
            <a:custGeom>
              <a:avLst/>
              <a:gdLst/>
              <a:ahLst/>
              <a:cxnLst/>
              <a:rect l="l" t="t" r="r" b="b"/>
              <a:pathLst>
                <a:path w="5647" h="1169" extrusionOk="0">
                  <a:moveTo>
                    <a:pt x="1" y="0"/>
                  </a:moveTo>
                  <a:lnTo>
                    <a:pt x="1" y="1169"/>
                  </a:lnTo>
                  <a:lnTo>
                    <a:pt x="5647" y="1169"/>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66" name="Google Shape;6466;p87"/>
            <p:cNvSpPr/>
            <p:nvPr/>
          </p:nvSpPr>
          <p:spPr>
            <a:xfrm>
              <a:off x="2736175" y="4768175"/>
              <a:ext cx="141175" cy="112925"/>
            </a:xfrm>
            <a:custGeom>
              <a:avLst/>
              <a:gdLst/>
              <a:ahLst/>
              <a:cxnLst/>
              <a:rect l="l" t="t" r="r" b="b"/>
              <a:pathLst>
                <a:path w="5647" h="4517" extrusionOk="0">
                  <a:moveTo>
                    <a:pt x="1" y="0"/>
                  </a:moveTo>
                  <a:lnTo>
                    <a:pt x="1" y="2825"/>
                  </a:lnTo>
                  <a:cubicBezTo>
                    <a:pt x="1" y="3758"/>
                    <a:pt x="759" y="4517"/>
                    <a:pt x="1693" y="4517"/>
                  </a:cubicBezTo>
                  <a:lnTo>
                    <a:pt x="5647" y="4517"/>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67" name="Google Shape;6467;p87"/>
            <p:cNvSpPr/>
            <p:nvPr/>
          </p:nvSpPr>
          <p:spPr>
            <a:xfrm>
              <a:off x="2707950" y="4515075"/>
              <a:ext cx="169400" cy="82825"/>
            </a:xfrm>
            <a:custGeom>
              <a:avLst/>
              <a:gdLst/>
              <a:ahLst/>
              <a:cxnLst/>
              <a:rect l="l" t="t" r="r" b="b"/>
              <a:pathLst>
                <a:path w="6776" h="3313" extrusionOk="0">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68" name="Google Shape;6468;p87"/>
            <p:cNvSpPr/>
            <p:nvPr/>
          </p:nvSpPr>
          <p:spPr>
            <a:xfrm>
              <a:off x="2736175" y="4626025"/>
              <a:ext cx="141175" cy="56500"/>
            </a:xfrm>
            <a:custGeom>
              <a:avLst/>
              <a:gdLst/>
              <a:ahLst/>
              <a:cxnLst/>
              <a:rect l="l" t="t" r="r" b="b"/>
              <a:pathLst>
                <a:path w="5647" h="2260" extrusionOk="0">
                  <a:moveTo>
                    <a:pt x="1" y="1"/>
                  </a:moveTo>
                  <a:lnTo>
                    <a:pt x="1" y="2259"/>
                  </a:lnTo>
                  <a:lnTo>
                    <a:pt x="5647" y="2259"/>
                  </a:lnTo>
                  <a:lnTo>
                    <a:pt x="5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69" name="Google Shape;6469;p87"/>
            <p:cNvSpPr/>
            <p:nvPr/>
          </p:nvSpPr>
          <p:spPr>
            <a:xfrm>
              <a:off x="2850525" y="4430375"/>
              <a:ext cx="138325" cy="56500"/>
            </a:xfrm>
            <a:custGeom>
              <a:avLst/>
              <a:gdLst/>
              <a:ahLst/>
              <a:cxnLst/>
              <a:rect l="l" t="t" r="r" b="b"/>
              <a:pathLst>
                <a:path w="5533" h="2260" extrusionOk="0">
                  <a:moveTo>
                    <a:pt x="2765" y="1"/>
                  </a:moveTo>
                  <a:cubicBezTo>
                    <a:pt x="1500" y="1"/>
                    <a:pt x="275" y="916"/>
                    <a:pt x="1" y="2259"/>
                  </a:cubicBezTo>
                  <a:lnTo>
                    <a:pt x="5532" y="2259"/>
                  </a:lnTo>
                  <a:cubicBezTo>
                    <a:pt x="5258" y="910"/>
                    <a:pt x="4030" y="1"/>
                    <a:pt x="2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0" name="Google Shape;6470;p87"/>
            <p:cNvSpPr/>
            <p:nvPr/>
          </p:nvSpPr>
          <p:spPr>
            <a:xfrm>
              <a:off x="2974300" y="4399350"/>
              <a:ext cx="129650" cy="87525"/>
            </a:xfrm>
            <a:custGeom>
              <a:avLst/>
              <a:gdLst/>
              <a:ahLst/>
              <a:cxnLst/>
              <a:rect l="l" t="t" r="r" b="b"/>
              <a:pathLst>
                <a:path w="5186" h="3501" extrusionOk="0">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1" name="Google Shape;6471;p87"/>
            <p:cNvSpPr/>
            <p:nvPr/>
          </p:nvSpPr>
          <p:spPr>
            <a:xfrm>
              <a:off x="2735425" y="4399325"/>
              <a:ext cx="129650" cy="87475"/>
            </a:xfrm>
            <a:custGeom>
              <a:avLst/>
              <a:gdLst/>
              <a:ahLst/>
              <a:cxnLst/>
              <a:rect l="l" t="t" r="r" b="b"/>
              <a:pathLst>
                <a:path w="5186" h="3499" extrusionOk="0">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2" name="Google Shape;6472;p87"/>
            <p:cNvSpPr/>
            <p:nvPr/>
          </p:nvSpPr>
          <p:spPr>
            <a:xfrm>
              <a:off x="2962025" y="4515075"/>
              <a:ext cx="169400" cy="82825"/>
            </a:xfrm>
            <a:custGeom>
              <a:avLst/>
              <a:gdLst/>
              <a:ahLst/>
              <a:cxnLst/>
              <a:rect l="l" t="t" r="r" b="b"/>
              <a:pathLst>
                <a:path w="6776" h="3313" extrusionOk="0">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3" name="Google Shape;6473;p87"/>
            <p:cNvSpPr/>
            <p:nvPr/>
          </p:nvSpPr>
          <p:spPr>
            <a:xfrm>
              <a:off x="2962025" y="4626025"/>
              <a:ext cx="141175" cy="56500"/>
            </a:xfrm>
            <a:custGeom>
              <a:avLst/>
              <a:gdLst/>
              <a:ahLst/>
              <a:cxnLst/>
              <a:rect l="l" t="t" r="r" b="b"/>
              <a:pathLst>
                <a:path w="5647" h="2260" extrusionOk="0">
                  <a:moveTo>
                    <a:pt x="0" y="1"/>
                  </a:moveTo>
                  <a:lnTo>
                    <a:pt x="0" y="2259"/>
                  </a:lnTo>
                  <a:lnTo>
                    <a:pt x="5646" y="2259"/>
                  </a:lnTo>
                  <a:lnTo>
                    <a:pt x="56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74" name="Google Shape;6474;p87"/>
          <p:cNvGrpSpPr/>
          <p:nvPr/>
        </p:nvGrpSpPr>
        <p:grpSpPr>
          <a:xfrm>
            <a:off x="6744555" y="3538881"/>
            <a:ext cx="275057" cy="339271"/>
            <a:chOff x="3330525" y="4399275"/>
            <a:chExt cx="390650" cy="481850"/>
          </a:xfrm>
        </p:grpSpPr>
        <p:sp>
          <p:nvSpPr>
            <p:cNvPr id="6475" name="Google Shape;6475;p87"/>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6" name="Google Shape;6476;p87"/>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7" name="Google Shape;6477;p87"/>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8" name="Google Shape;6478;p87"/>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9" name="Google Shape;6479;p87"/>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80" name="Google Shape;6480;p87"/>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81" name="Google Shape;6481;p87"/>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82" name="Google Shape;6482;p87"/>
          <p:cNvGrpSpPr/>
          <p:nvPr/>
        </p:nvGrpSpPr>
        <p:grpSpPr>
          <a:xfrm>
            <a:off x="7169084" y="3538890"/>
            <a:ext cx="253265" cy="339253"/>
            <a:chOff x="3938800" y="4399275"/>
            <a:chExt cx="359700" cy="481825"/>
          </a:xfrm>
        </p:grpSpPr>
        <p:sp>
          <p:nvSpPr>
            <p:cNvPr id="6483" name="Google Shape;6483;p87"/>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84" name="Google Shape;6484;p87"/>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85" name="Google Shape;6485;p87"/>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86" name="Google Shape;6486;p87"/>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87" name="Google Shape;6487;p87"/>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88" name="Google Shape;6488;p87"/>
          <p:cNvGrpSpPr/>
          <p:nvPr/>
        </p:nvGrpSpPr>
        <p:grpSpPr>
          <a:xfrm>
            <a:off x="7639862" y="3538890"/>
            <a:ext cx="159039" cy="339253"/>
            <a:chOff x="4584850" y="4399275"/>
            <a:chExt cx="225875" cy="481825"/>
          </a:xfrm>
        </p:grpSpPr>
        <p:sp>
          <p:nvSpPr>
            <p:cNvPr id="6489" name="Google Shape;6489;p87"/>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90" name="Google Shape;6490;p87"/>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491" name="Google Shape;6491;p87"/>
          <p:cNvSpPr/>
          <p:nvPr/>
        </p:nvSpPr>
        <p:spPr>
          <a:xfrm>
            <a:off x="7957998" y="3538820"/>
            <a:ext cx="372275" cy="339112"/>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492" name="Google Shape;6492;p87"/>
          <p:cNvGrpSpPr/>
          <p:nvPr/>
        </p:nvGrpSpPr>
        <p:grpSpPr>
          <a:xfrm>
            <a:off x="1049680" y="3951795"/>
            <a:ext cx="339253" cy="339253"/>
            <a:chOff x="5642550" y="4399275"/>
            <a:chExt cx="481825" cy="481825"/>
          </a:xfrm>
        </p:grpSpPr>
        <p:sp>
          <p:nvSpPr>
            <p:cNvPr id="6493" name="Google Shape;6493;p87"/>
            <p:cNvSpPr/>
            <p:nvPr/>
          </p:nvSpPr>
          <p:spPr>
            <a:xfrm>
              <a:off x="5642550" y="4399275"/>
              <a:ext cx="481825" cy="481825"/>
            </a:xfrm>
            <a:custGeom>
              <a:avLst/>
              <a:gdLst/>
              <a:ahLst/>
              <a:cxnLst/>
              <a:rect l="l" t="t" r="r" b="b"/>
              <a:pathLst>
                <a:path w="19273" h="19273" extrusionOk="0">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94" name="Google Shape;6494;p87"/>
            <p:cNvSpPr/>
            <p:nvPr/>
          </p:nvSpPr>
          <p:spPr>
            <a:xfrm>
              <a:off x="5756375" y="4626100"/>
              <a:ext cx="254100" cy="28275"/>
            </a:xfrm>
            <a:custGeom>
              <a:avLst/>
              <a:gdLst/>
              <a:ahLst/>
              <a:cxnLst/>
              <a:rect l="l" t="t" r="r" b="b"/>
              <a:pathLst>
                <a:path w="10164" h="1131" extrusionOk="0">
                  <a:moveTo>
                    <a:pt x="1" y="1"/>
                  </a:moveTo>
                  <a:lnTo>
                    <a:pt x="1" y="1130"/>
                  </a:lnTo>
                  <a:lnTo>
                    <a:pt x="10164" y="1130"/>
                  </a:lnTo>
                  <a:lnTo>
                    <a:pt x="101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95" name="Google Shape;6495;p87"/>
          <p:cNvGrpSpPr/>
          <p:nvPr/>
        </p:nvGrpSpPr>
        <p:grpSpPr>
          <a:xfrm>
            <a:off x="2859815" y="3963703"/>
            <a:ext cx="363316" cy="315437"/>
            <a:chOff x="6218300" y="4416175"/>
            <a:chExt cx="516000" cy="448000"/>
          </a:xfrm>
        </p:grpSpPr>
        <p:sp>
          <p:nvSpPr>
            <p:cNvPr id="6496" name="Google Shape;6496;p87"/>
            <p:cNvSpPr/>
            <p:nvPr/>
          </p:nvSpPr>
          <p:spPr>
            <a:xfrm>
              <a:off x="6462150" y="4525375"/>
              <a:ext cx="28250" cy="141250"/>
            </a:xfrm>
            <a:custGeom>
              <a:avLst/>
              <a:gdLst/>
              <a:ahLst/>
              <a:cxnLst/>
              <a:rect l="l" t="t" r="r" b="b"/>
              <a:pathLst>
                <a:path w="1130" h="5650" extrusionOk="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97" name="Google Shape;6497;p87"/>
            <p:cNvSpPr/>
            <p:nvPr/>
          </p:nvSpPr>
          <p:spPr>
            <a:xfrm>
              <a:off x="6218300" y="4416175"/>
              <a:ext cx="516000" cy="448000"/>
            </a:xfrm>
            <a:custGeom>
              <a:avLst/>
              <a:gdLst/>
              <a:ahLst/>
              <a:cxnLst/>
              <a:rect l="l" t="t" r="r" b="b"/>
              <a:pathLst>
                <a:path w="20640" h="17920" extrusionOk="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98" name="Google Shape;6498;p87"/>
            <p:cNvSpPr/>
            <p:nvPr/>
          </p:nvSpPr>
          <p:spPr>
            <a:xfrm>
              <a:off x="6462150" y="4751225"/>
              <a:ext cx="28250" cy="28250"/>
            </a:xfrm>
            <a:custGeom>
              <a:avLst/>
              <a:gdLst/>
              <a:ahLst/>
              <a:cxnLst/>
              <a:rect l="l" t="t" r="r" b="b"/>
              <a:pathLst>
                <a:path w="1130" h="1130" extrusionOk="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99" name="Google Shape;6499;p87"/>
          <p:cNvGrpSpPr/>
          <p:nvPr/>
        </p:nvGrpSpPr>
        <p:grpSpPr>
          <a:xfrm>
            <a:off x="5918879" y="3951792"/>
            <a:ext cx="339253" cy="339253"/>
            <a:chOff x="899850" y="4992125"/>
            <a:chExt cx="481825" cy="481825"/>
          </a:xfrm>
        </p:grpSpPr>
        <p:sp>
          <p:nvSpPr>
            <p:cNvPr id="6500" name="Google Shape;6500;p87"/>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1" name="Google Shape;6501;p87"/>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2" name="Google Shape;6502;p87"/>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03" name="Google Shape;6503;p87"/>
          <p:cNvGrpSpPr/>
          <p:nvPr/>
        </p:nvGrpSpPr>
        <p:grpSpPr>
          <a:xfrm>
            <a:off x="5461708" y="3951792"/>
            <a:ext cx="339253" cy="339253"/>
            <a:chOff x="1492675" y="4992125"/>
            <a:chExt cx="481825" cy="481825"/>
          </a:xfrm>
        </p:grpSpPr>
        <p:sp>
          <p:nvSpPr>
            <p:cNvPr id="6504" name="Google Shape;6504;p87"/>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5" name="Google Shape;6505;p87"/>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06" name="Google Shape;6506;p87"/>
          <p:cNvGrpSpPr/>
          <p:nvPr/>
        </p:nvGrpSpPr>
        <p:grpSpPr>
          <a:xfrm>
            <a:off x="5004462" y="3951792"/>
            <a:ext cx="339253" cy="339253"/>
            <a:chOff x="2085525" y="4992125"/>
            <a:chExt cx="481825" cy="481825"/>
          </a:xfrm>
        </p:grpSpPr>
        <p:sp>
          <p:nvSpPr>
            <p:cNvPr id="6507" name="Google Shape;6507;p87"/>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8" name="Google Shape;6508;p87"/>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09" name="Google Shape;6509;p87"/>
          <p:cNvGrpSpPr/>
          <p:nvPr/>
        </p:nvGrpSpPr>
        <p:grpSpPr>
          <a:xfrm>
            <a:off x="6833221" y="3951792"/>
            <a:ext cx="339253" cy="339253"/>
            <a:chOff x="2678350" y="4992125"/>
            <a:chExt cx="481825" cy="481825"/>
          </a:xfrm>
        </p:grpSpPr>
        <p:sp>
          <p:nvSpPr>
            <p:cNvPr id="6510" name="Google Shape;6510;p87"/>
            <p:cNvSpPr/>
            <p:nvPr/>
          </p:nvSpPr>
          <p:spPr>
            <a:xfrm>
              <a:off x="2975725" y="5079150"/>
              <a:ext cx="56475" cy="309125"/>
            </a:xfrm>
            <a:custGeom>
              <a:avLst/>
              <a:gdLst/>
              <a:ahLst/>
              <a:cxnLst/>
              <a:rect l="l" t="t" r="r" b="b"/>
              <a:pathLst>
                <a:path w="2259" h="12365" extrusionOk="0">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11" name="Google Shape;6511;p87"/>
            <p:cNvSpPr/>
            <p:nvPr/>
          </p:nvSpPr>
          <p:spPr>
            <a:xfrm>
              <a:off x="2806350" y="5162500"/>
              <a:ext cx="84700" cy="225775"/>
            </a:xfrm>
            <a:custGeom>
              <a:avLst/>
              <a:gdLst/>
              <a:ahLst/>
              <a:cxnLst/>
              <a:rect l="l" t="t" r="r" b="b"/>
              <a:pathLst>
                <a:path w="3388" h="9031" extrusionOk="0">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12" name="Google Shape;6512;p87"/>
            <p:cNvSpPr/>
            <p:nvPr/>
          </p:nvSpPr>
          <p:spPr>
            <a:xfrm>
              <a:off x="2678350" y="4992125"/>
              <a:ext cx="481825" cy="481825"/>
            </a:xfrm>
            <a:custGeom>
              <a:avLst/>
              <a:gdLst/>
              <a:ahLst/>
              <a:cxnLst/>
              <a:rect l="l" t="t" r="r" b="b"/>
              <a:pathLst>
                <a:path w="19273" h="19273" extrusionOk="0">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13" name="Google Shape;6513;p87"/>
          <p:cNvGrpSpPr/>
          <p:nvPr/>
        </p:nvGrpSpPr>
        <p:grpSpPr>
          <a:xfrm>
            <a:off x="4628816" y="3951792"/>
            <a:ext cx="339253" cy="339253"/>
            <a:chOff x="3271200" y="4992125"/>
            <a:chExt cx="481825" cy="481825"/>
          </a:xfrm>
        </p:grpSpPr>
        <p:sp>
          <p:nvSpPr>
            <p:cNvPr id="6514" name="Google Shape;6514;p87"/>
            <p:cNvSpPr/>
            <p:nvPr/>
          </p:nvSpPr>
          <p:spPr>
            <a:xfrm>
              <a:off x="3497950" y="5106025"/>
              <a:ext cx="28250" cy="28250"/>
            </a:xfrm>
            <a:custGeom>
              <a:avLst/>
              <a:gdLst/>
              <a:ahLst/>
              <a:cxnLst/>
              <a:rect l="l" t="t" r="r" b="b"/>
              <a:pathLst>
                <a:path w="1130" h="1130" extrusionOk="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15" name="Google Shape;6515;p87"/>
            <p:cNvSpPr/>
            <p:nvPr/>
          </p:nvSpPr>
          <p:spPr>
            <a:xfrm>
              <a:off x="3497950" y="5218950"/>
              <a:ext cx="28250" cy="141175"/>
            </a:xfrm>
            <a:custGeom>
              <a:avLst/>
              <a:gdLst/>
              <a:ahLst/>
              <a:cxnLst/>
              <a:rect l="l" t="t" r="r" b="b"/>
              <a:pathLst>
                <a:path w="1130" h="5647" extrusionOk="0">
                  <a:moveTo>
                    <a:pt x="0" y="0"/>
                  </a:moveTo>
                  <a:lnTo>
                    <a:pt x="0" y="5647"/>
                  </a:lnTo>
                  <a:lnTo>
                    <a:pt x="1130" y="5647"/>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16" name="Google Shape;6516;p87"/>
            <p:cNvSpPr/>
            <p:nvPr/>
          </p:nvSpPr>
          <p:spPr>
            <a:xfrm>
              <a:off x="3271200" y="4992125"/>
              <a:ext cx="481825" cy="481825"/>
            </a:xfrm>
            <a:custGeom>
              <a:avLst/>
              <a:gdLst/>
              <a:ahLst/>
              <a:cxnLst/>
              <a:rect l="l" t="t" r="r" b="b"/>
              <a:pathLst>
                <a:path w="19273" h="19273" extrusionOk="0">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17" name="Google Shape;6517;p87"/>
          <p:cNvGrpSpPr/>
          <p:nvPr/>
        </p:nvGrpSpPr>
        <p:grpSpPr>
          <a:xfrm>
            <a:off x="7290263" y="3952822"/>
            <a:ext cx="339411" cy="337193"/>
            <a:chOff x="3863900" y="4993625"/>
            <a:chExt cx="482050" cy="478900"/>
          </a:xfrm>
        </p:grpSpPr>
        <p:sp>
          <p:nvSpPr>
            <p:cNvPr id="6518" name="Google Shape;6518;p87"/>
            <p:cNvSpPr/>
            <p:nvPr/>
          </p:nvSpPr>
          <p:spPr>
            <a:xfrm>
              <a:off x="3877525"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19" name="Google Shape;6519;p87"/>
            <p:cNvSpPr/>
            <p:nvPr/>
          </p:nvSpPr>
          <p:spPr>
            <a:xfrm>
              <a:off x="4113750" y="5133350"/>
              <a:ext cx="232200" cy="339175"/>
            </a:xfrm>
            <a:custGeom>
              <a:avLst/>
              <a:gdLst/>
              <a:ahLst/>
              <a:cxnLst/>
              <a:rect l="l" t="t" r="r" b="b"/>
              <a:pathLst>
                <a:path w="9288" h="13567" extrusionOk="0">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20" name="Google Shape;6520;p87"/>
            <p:cNvSpPr/>
            <p:nvPr/>
          </p:nvSpPr>
          <p:spPr>
            <a:xfrm>
              <a:off x="3998800" y="4993625"/>
              <a:ext cx="334125" cy="168500"/>
            </a:xfrm>
            <a:custGeom>
              <a:avLst/>
              <a:gdLst/>
              <a:ahLst/>
              <a:cxnLst/>
              <a:rect l="l" t="t" r="r" b="b"/>
              <a:pathLst>
                <a:path w="13365" h="6740" extrusionOk="0">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21" name="Google Shape;6521;p87"/>
            <p:cNvSpPr/>
            <p:nvPr/>
          </p:nvSpPr>
          <p:spPr>
            <a:xfrm>
              <a:off x="3863900" y="5132450"/>
              <a:ext cx="221650" cy="339925"/>
            </a:xfrm>
            <a:custGeom>
              <a:avLst/>
              <a:gdLst/>
              <a:ahLst/>
              <a:cxnLst/>
              <a:rect l="l" t="t" r="r" b="b"/>
              <a:pathLst>
                <a:path w="8866" h="13597" extrusionOk="0">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22" name="Google Shape;6522;p87"/>
          <p:cNvGrpSpPr/>
          <p:nvPr/>
        </p:nvGrpSpPr>
        <p:grpSpPr>
          <a:xfrm>
            <a:off x="7747437" y="3952822"/>
            <a:ext cx="339411" cy="337193"/>
            <a:chOff x="4456725" y="4993625"/>
            <a:chExt cx="482050" cy="478900"/>
          </a:xfrm>
        </p:grpSpPr>
        <p:sp>
          <p:nvSpPr>
            <p:cNvPr id="6523" name="Google Shape;6523;p87"/>
            <p:cNvSpPr/>
            <p:nvPr/>
          </p:nvSpPr>
          <p:spPr>
            <a:xfrm>
              <a:off x="4470350" y="5058825"/>
              <a:ext cx="315450" cy="164750"/>
            </a:xfrm>
            <a:custGeom>
              <a:avLst/>
              <a:gdLst/>
              <a:ahLst/>
              <a:cxnLst/>
              <a:rect l="l" t="t" r="r" b="b"/>
              <a:pathLst>
                <a:path w="12618" h="6590" extrusionOk="0">
                  <a:moveTo>
                    <a:pt x="3647" y="1"/>
                  </a:moveTo>
                  <a:lnTo>
                    <a:pt x="169" y="1846"/>
                  </a:lnTo>
                  <a:cubicBezTo>
                    <a:pt x="109" y="1877"/>
                    <a:pt x="52" y="1913"/>
                    <a:pt x="1" y="1952"/>
                  </a:cubicBezTo>
                  <a:lnTo>
                    <a:pt x="8893" y="6589"/>
                  </a:lnTo>
                  <a:lnTo>
                    <a:pt x="12618"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24" name="Google Shape;6524;p87"/>
            <p:cNvSpPr/>
            <p:nvPr/>
          </p:nvSpPr>
          <p:spPr>
            <a:xfrm>
              <a:off x="4706575" y="5133350"/>
              <a:ext cx="232200" cy="339175"/>
            </a:xfrm>
            <a:custGeom>
              <a:avLst/>
              <a:gdLst/>
              <a:ahLst/>
              <a:cxnLst/>
              <a:rect l="l" t="t" r="r" b="b"/>
              <a:pathLst>
                <a:path w="9288" h="13567" extrusionOk="0">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25" name="Google Shape;6525;p87"/>
            <p:cNvSpPr/>
            <p:nvPr/>
          </p:nvSpPr>
          <p:spPr>
            <a:xfrm>
              <a:off x="4591625" y="4993625"/>
              <a:ext cx="334125" cy="168500"/>
            </a:xfrm>
            <a:custGeom>
              <a:avLst/>
              <a:gdLst/>
              <a:ahLst/>
              <a:cxnLst/>
              <a:rect l="l" t="t" r="r" b="b"/>
              <a:pathLst>
                <a:path w="13365" h="6740" extrusionOk="0">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26" name="Google Shape;6526;p87"/>
            <p:cNvSpPr/>
            <p:nvPr/>
          </p:nvSpPr>
          <p:spPr>
            <a:xfrm>
              <a:off x="4456725" y="5132450"/>
              <a:ext cx="221650" cy="339925"/>
            </a:xfrm>
            <a:custGeom>
              <a:avLst/>
              <a:gdLst/>
              <a:ahLst/>
              <a:cxnLst/>
              <a:rect l="l" t="t" r="r" b="b"/>
              <a:pathLst>
                <a:path w="8866" h="13597" extrusionOk="0">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27" name="Google Shape;6527;p87"/>
          <p:cNvGrpSpPr/>
          <p:nvPr/>
        </p:nvGrpSpPr>
        <p:grpSpPr>
          <a:xfrm>
            <a:off x="6376030" y="3952813"/>
            <a:ext cx="339411" cy="337211"/>
            <a:chOff x="5049575" y="4993600"/>
            <a:chExt cx="482050" cy="478925"/>
          </a:xfrm>
        </p:grpSpPr>
        <p:sp>
          <p:nvSpPr>
            <p:cNvPr id="6528" name="Google Shape;6528;p87"/>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29" name="Google Shape;6529;p87"/>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0" name="Google Shape;6530;p87"/>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1" name="Google Shape;6531;p87"/>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532" name="Google Shape;6532;p87"/>
          <p:cNvSpPr txBox="1"/>
          <p:nvPr/>
        </p:nvSpPr>
        <p:spPr>
          <a:xfrm>
            <a:off x="828875" y="1176707"/>
            <a:ext cx="7525800" cy="7614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100">
                <a:solidFill>
                  <a:srgbClr val="FFFFFF"/>
                </a:solidFill>
              </a:rPr>
              <a:t>You can</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icons without losing quality.</a:t>
            </a:r>
            <a:endParaRPr sz="1100">
              <a:solidFill>
                <a:srgbClr val="FFFFFF"/>
              </a:solidFill>
            </a:endParaRPr>
          </a:p>
          <a:p>
            <a:pPr marL="0" lvl="0" indent="0" algn="ctr" rtl="0">
              <a:lnSpc>
                <a:spcPct val="115000"/>
              </a:lnSpc>
              <a:spcBef>
                <a:spcPts val="0"/>
              </a:spcBef>
              <a:spcAft>
                <a:spcPts val="0"/>
              </a:spcAft>
              <a:buNone/>
            </a:pPr>
            <a:r>
              <a:rPr lang="en" sz="1100">
                <a:solidFill>
                  <a:srgbClr val="FFFFFF"/>
                </a:solidFill>
              </a:rPr>
              <a:t>You can </a:t>
            </a:r>
            <a:r>
              <a:rPr lang="en" sz="1100">
                <a:solidFill>
                  <a:srgbClr val="869FB2"/>
                </a:solidFill>
              </a:rPr>
              <a:t>change the stroke and fill color</a:t>
            </a:r>
            <a:r>
              <a:rPr lang="en" sz="1100">
                <a:solidFill>
                  <a:srgbClr val="FFFFFF"/>
                </a:solidFill>
              </a:rPr>
              <a:t>; just select the icon and click on the</a:t>
            </a:r>
            <a:r>
              <a:rPr lang="en" sz="1100">
                <a:solidFill>
                  <a:srgbClr val="435D74"/>
                </a:solidFill>
              </a:rPr>
              <a:t> </a:t>
            </a:r>
            <a:r>
              <a:rPr lang="en" sz="1100">
                <a:solidFill>
                  <a:srgbClr val="869FB2"/>
                </a:solidFill>
              </a:rPr>
              <a:t>paint bucket/pen</a:t>
            </a:r>
            <a:r>
              <a:rPr lang="en" sz="1100">
                <a:solidFill>
                  <a:srgbClr val="FFFFFF"/>
                </a:solidFill>
              </a:rPr>
              <a:t>.</a:t>
            </a:r>
            <a:endParaRPr sz="1100">
              <a:solidFill>
                <a:srgbClr val="FFFFFF"/>
              </a:solidFill>
            </a:endParaRPr>
          </a:p>
          <a:p>
            <a:pPr marL="0" lvl="0" indent="0" algn="ctr" rtl="0">
              <a:lnSpc>
                <a:spcPct val="115000"/>
              </a:lnSpc>
              <a:spcBef>
                <a:spcPts val="0"/>
              </a:spcBef>
              <a:spcAft>
                <a:spcPts val="0"/>
              </a:spcAft>
              <a:buNone/>
            </a:pPr>
            <a:r>
              <a:rPr lang="en" sz="1100">
                <a:solidFill>
                  <a:srgbClr val="FFFFFF"/>
                </a:solidFill>
              </a:rPr>
              <a:t>In Google Slides, you can also use </a:t>
            </a:r>
            <a:r>
              <a:rPr lang="en" sz="1100">
                <a:solidFill>
                  <a:srgbClr val="869FB2"/>
                </a:solidFill>
                <a:uFill>
                  <a:noFill/>
                </a:uFill>
                <a:hlinkClick r:id="rId3">
                  <a:extLst>
                    <a:ext uri="{A12FA001-AC4F-418D-AE19-62706E023703}">
                      <ahyp:hlinkClr xmlns:ahyp="http://schemas.microsoft.com/office/drawing/2018/hyperlinkcolor" val="tx"/>
                    </a:ext>
                  </a:extLst>
                </a:hlinkClick>
              </a:rPr>
              <a:t>Flaticon’s extension</a:t>
            </a:r>
            <a:r>
              <a:rPr lang="en" sz="1100">
                <a:solidFill>
                  <a:srgbClr val="FFFFFF"/>
                </a:solidFill>
              </a:rPr>
              <a:t>, allowing you to customize and add even more icons.</a:t>
            </a:r>
            <a:br>
              <a:rPr lang="en" sz="1100">
                <a:solidFill>
                  <a:srgbClr val="435D74"/>
                </a:solidFill>
              </a:rPr>
            </a:br>
            <a:endParaRPr sz="1100">
              <a:solidFill>
                <a:srgbClr val="435D74"/>
              </a:solidFill>
            </a:endParaRPr>
          </a:p>
        </p:txBody>
      </p:sp>
      <p:sp>
        <p:nvSpPr>
          <p:cNvPr id="6533" name="Google Shape;6533;p87"/>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rPr>
              <a:t>...and our sets of editable icons</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537"/>
        <p:cNvGrpSpPr/>
        <p:nvPr/>
      </p:nvGrpSpPr>
      <p:grpSpPr>
        <a:xfrm>
          <a:off x="0" y="0"/>
          <a:ext cx="0" cy="0"/>
          <a:chOff x="0" y="0"/>
          <a:chExt cx="0" cy="0"/>
        </a:xfrm>
      </p:grpSpPr>
      <p:grpSp>
        <p:nvGrpSpPr>
          <p:cNvPr id="6538" name="Google Shape;6538;p88"/>
          <p:cNvGrpSpPr/>
          <p:nvPr/>
        </p:nvGrpSpPr>
        <p:grpSpPr>
          <a:xfrm>
            <a:off x="876361" y="1308054"/>
            <a:ext cx="322099" cy="370529"/>
            <a:chOff x="-42971725" y="3217825"/>
            <a:chExt cx="275675" cy="317125"/>
          </a:xfrm>
        </p:grpSpPr>
        <p:sp>
          <p:nvSpPr>
            <p:cNvPr id="6539" name="Google Shape;6539;p88"/>
            <p:cNvSpPr/>
            <p:nvPr/>
          </p:nvSpPr>
          <p:spPr>
            <a:xfrm>
              <a:off x="-42951250" y="3279250"/>
              <a:ext cx="233950" cy="152050"/>
            </a:xfrm>
            <a:custGeom>
              <a:avLst/>
              <a:gdLst/>
              <a:ahLst/>
              <a:cxnLst/>
              <a:rect l="l" t="t" r="r" b="b"/>
              <a:pathLst>
                <a:path w="9358" h="6082" extrusionOk="0">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0" name="Google Shape;6540;p88"/>
            <p:cNvSpPr/>
            <p:nvPr/>
          </p:nvSpPr>
          <p:spPr>
            <a:xfrm>
              <a:off x="-42971725" y="3451750"/>
              <a:ext cx="275675" cy="83200"/>
            </a:xfrm>
            <a:custGeom>
              <a:avLst/>
              <a:gdLst/>
              <a:ahLst/>
              <a:cxnLst/>
              <a:rect l="l" t="t" r="r" b="b"/>
              <a:pathLst>
                <a:path w="11027" h="3328" extrusionOk="0">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1" name="Google Shape;6541;p88"/>
            <p:cNvSpPr/>
            <p:nvPr/>
          </p:nvSpPr>
          <p:spPr>
            <a:xfrm>
              <a:off x="-42866975" y="3217825"/>
              <a:ext cx="63025" cy="40975"/>
            </a:xfrm>
            <a:custGeom>
              <a:avLst/>
              <a:gdLst/>
              <a:ahLst/>
              <a:cxnLst/>
              <a:rect l="l" t="t" r="r" b="b"/>
              <a:pathLst>
                <a:path w="2521" h="1639" extrusionOk="0">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2" name="Google Shape;6542;p88"/>
          <p:cNvGrpSpPr/>
          <p:nvPr/>
        </p:nvGrpSpPr>
        <p:grpSpPr>
          <a:xfrm>
            <a:off x="848276" y="1776710"/>
            <a:ext cx="378270" cy="337551"/>
            <a:chOff x="-42996150" y="3612600"/>
            <a:chExt cx="323750" cy="288900"/>
          </a:xfrm>
        </p:grpSpPr>
        <p:sp>
          <p:nvSpPr>
            <p:cNvPr id="6543" name="Google Shape;6543;p88"/>
            <p:cNvSpPr/>
            <p:nvPr/>
          </p:nvSpPr>
          <p:spPr>
            <a:xfrm>
              <a:off x="-42914225" y="3612600"/>
              <a:ext cx="241825" cy="239275"/>
            </a:xfrm>
            <a:custGeom>
              <a:avLst/>
              <a:gdLst/>
              <a:ahLst/>
              <a:cxnLst/>
              <a:rect l="l" t="t" r="r" b="b"/>
              <a:pathLst>
                <a:path w="9673" h="9571" extrusionOk="0">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4" name="Google Shape;6544;p88"/>
            <p:cNvSpPr/>
            <p:nvPr/>
          </p:nvSpPr>
          <p:spPr>
            <a:xfrm>
              <a:off x="-42946525" y="3762850"/>
              <a:ext cx="118950" cy="118950"/>
            </a:xfrm>
            <a:custGeom>
              <a:avLst/>
              <a:gdLst/>
              <a:ahLst/>
              <a:cxnLst/>
              <a:rect l="l" t="t" r="r" b="b"/>
              <a:pathLst>
                <a:path w="4758" h="4758" extrusionOk="0">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5" name="Google Shape;6545;p88"/>
            <p:cNvSpPr/>
            <p:nvPr/>
          </p:nvSpPr>
          <p:spPr>
            <a:xfrm>
              <a:off x="-42996150" y="3855800"/>
              <a:ext cx="78000" cy="45700"/>
            </a:xfrm>
            <a:custGeom>
              <a:avLst/>
              <a:gdLst/>
              <a:ahLst/>
              <a:cxnLst/>
              <a:rect l="l" t="t" r="r" b="b"/>
              <a:pathLst>
                <a:path w="3120" h="1828" extrusionOk="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6" name="Google Shape;6546;p88"/>
          <p:cNvGrpSpPr/>
          <p:nvPr/>
        </p:nvGrpSpPr>
        <p:grpSpPr>
          <a:xfrm>
            <a:off x="851036" y="2186080"/>
            <a:ext cx="372749" cy="370909"/>
            <a:chOff x="-42994575" y="3950300"/>
            <a:chExt cx="319025" cy="317450"/>
          </a:xfrm>
        </p:grpSpPr>
        <p:sp>
          <p:nvSpPr>
            <p:cNvPr id="6547" name="Google Shape;6547;p88"/>
            <p:cNvSpPr/>
            <p:nvPr/>
          </p:nvSpPr>
          <p:spPr>
            <a:xfrm>
              <a:off x="-42930775" y="4225200"/>
              <a:ext cx="191425" cy="42550"/>
            </a:xfrm>
            <a:custGeom>
              <a:avLst/>
              <a:gdLst/>
              <a:ahLst/>
              <a:cxnLst/>
              <a:rect l="l" t="t" r="r" b="b"/>
              <a:pathLst>
                <a:path w="7657" h="1702" extrusionOk="0">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8" name="Google Shape;6548;p88"/>
            <p:cNvSpPr/>
            <p:nvPr/>
          </p:nvSpPr>
          <p:spPr>
            <a:xfrm>
              <a:off x="-42908725" y="4163750"/>
              <a:ext cx="148900" cy="42550"/>
            </a:xfrm>
            <a:custGeom>
              <a:avLst/>
              <a:gdLst/>
              <a:ahLst/>
              <a:cxnLst/>
              <a:rect l="l" t="t" r="r" b="b"/>
              <a:pathLst>
                <a:path w="5956" h="1702" extrusionOk="0">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9" name="Google Shape;6549;p88"/>
            <p:cNvSpPr/>
            <p:nvPr/>
          </p:nvSpPr>
          <p:spPr>
            <a:xfrm>
              <a:off x="-42994575" y="3950300"/>
              <a:ext cx="319025" cy="211125"/>
            </a:xfrm>
            <a:custGeom>
              <a:avLst/>
              <a:gdLst/>
              <a:ahLst/>
              <a:cxnLst/>
              <a:rect l="l" t="t" r="r" b="b"/>
              <a:pathLst>
                <a:path w="12761" h="8445" extrusionOk="0">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0" name="Google Shape;6550;p88"/>
          <p:cNvGrpSpPr/>
          <p:nvPr/>
        </p:nvGrpSpPr>
        <p:grpSpPr>
          <a:xfrm>
            <a:off x="3004431" y="1332912"/>
            <a:ext cx="371785" cy="370879"/>
            <a:chOff x="-41111350" y="3239100"/>
            <a:chExt cx="318200" cy="317425"/>
          </a:xfrm>
        </p:grpSpPr>
        <p:sp>
          <p:nvSpPr>
            <p:cNvPr id="6551" name="Google Shape;6551;p88"/>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2" name="Google Shape;6552;p88"/>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3" name="Google Shape;6553;p88"/>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4" name="Google Shape;6554;p88"/>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5" name="Google Shape;6555;p88"/>
          <p:cNvGrpSpPr/>
          <p:nvPr/>
        </p:nvGrpSpPr>
        <p:grpSpPr>
          <a:xfrm>
            <a:off x="3000751" y="1768444"/>
            <a:ext cx="379146" cy="370967"/>
            <a:chOff x="-41117650" y="3605525"/>
            <a:chExt cx="324500" cy="317500"/>
          </a:xfrm>
        </p:grpSpPr>
        <p:sp>
          <p:nvSpPr>
            <p:cNvPr id="6556" name="Google Shape;6556;p88"/>
            <p:cNvSpPr/>
            <p:nvPr/>
          </p:nvSpPr>
          <p:spPr>
            <a:xfrm>
              <a:off x="-41016850" y="3605525"/>
              <a:ext cx="106350" cy="105375"/>
            </a:xfrm>
            <a:custGeom>
              <a:avLst/>
              <a:gdLst/>
              <a:ahLst/>
              <a:cxnLst/>
              <a:rect l="l" t="t" r="r" b="b"/>
              <a:pathLst>
                <a:path w="4254" h="4215" extrusionOk="0">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7" name="Google Shape;6557;p88"/>
            <p:cNvSpPr/>
            <p:nvPr/>
          </p:nvSpPr>
          <p:spPr>
            <a:xfrm>
              <a:off x="-40900275" y="3721300"/>
              <a:ext cx="107125" cy="105375"/>
            </a:xfrm>
            <a:custGeom>
              <a:avLst/>
              <a:gdLst/>
              <a:ahLst/>
              <a:cxnLst/>
              <a:rect l="l" t="t" r="r" b="b"/>
              <a:pathLst>
                <a:path w="4285" h="4215" extrusionOk="0">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8" name="Google Shape;6558;p88"/>
            <p:cNvSpPr/>
            <p:nvPr/>
          </p:nvSpPr>
          <p:spPr>
            <a:xfrm>
              <a:off x="-41117650" y="3668350"/>
              <a:ext cx="262300" cy="254675"/>
            </a:xfrm>
            <a:custGeom>
              <a:avLst/>
              <a:gdLst/>
              <a:ahLst/>
              <a:cxnLst/>
              <a:rect l="l" t="t" r="r" b="b"/>
              <a:pathLst>
                <a:path w="10492" h="10187" extrusionOk="0">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59" name="Google Shape;6559;p88"/>
          <p:cNvSpPr/>
          <p:nvPr/>
        </p:nvSpPr>
        <p:spPr>
          <a:xfrm>
            <a:off x="3006881" y="2218029"/>
            <a:ext cx="372720" cy="361678"/>
          </a:xfrm>
          <a:custGeom>
            <a:avLst/>
            <a:gdLst/>
            <a:ahLst/>
            <a:cxnLst/>
            <a:rect l="l" t="t" r="r" b="b"/>
            <a:pathLst>
              <a:path w="12760" h="12382" extrusionOk="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60" name="Google Shape;6560;p88"/>
          <p:cNvGrpSpPr/>
          <p:nvPr/>
        </p:nvGrpSpPr>
        <p:grpSpPr>
          <a:xfrm>
            <a:off x="1827005" y="2659967"/>
            <a:ext cx="216271" cy="371814"/>
            <a:chOff x="-39205300" y="3220175"/>
            <a:chExt cx="185100" cy="318225"/>
          </a:xfrm>
        </p:grpSpPr>
        <p:sp>
          <p:nvSpPr>
            <p:cNvPr id="6561" name="Google Shape;6561;p88"/>
            <p:cNvSpPr/>
            <p:nvPr/>
          </p:nvSpPr>
          <p:spPr>
            <a:xfrm>
              <a:off x="-39205300" y="3220175"/>
              <a:ext cx="185100" cy="111875"/>
            </a:xfrm>
            <a:custGeom>
              <a:avLst/>
              <a:gdLst/>
              <a:ahLst/>
              <a:cxnLst/>
              <a:rect l="l" t="t" r="r" b="b"/>
              <a:pathLst>
                <a:path w="7404" h="4475" extrusionOk="0">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2" name="Google Shape;6562;p88"/>
            <p:cNvSpPr/>
            <p:nvPr/>
          </p:nvSpPr>
          <p:spPr>
            <a:xfrm>
              <a:off x="-39184825" y="3353300"/>
              <a:ext cx="144950" cy="185100"/>
            </a:xfrm>
            <a:custGeom>
              <a:avLst/>
              <a:gdLst/>
              <a:ahLst/>
              <a:cxnLst/>
              <a:rect l="l" t="t" r="r" b="b"/>
              <a:pathLst>
                <a:path w="5798" h="7404" extrusionOk="0">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3" name="Google Shape;6563;p88"/>
          <p:cNvGrpSpPr/>
          <p:nvPr/>
        </p:nvGrpSpPr>
        <p:grpSpPr>
          <a:xfrm>
            <a:off x="1792533" y="3120038"/>
            <a:ext cx="300016" cy="369273"/>
            <a:chOff x="-39248625" y="3588600"/>
            <a:chExt cx="256775" cy="316050"/>
          </a:xfrm>
        </p:grpSpPr>
        <p:sp>
          <p:nvSpPr>
            <p:cNvPr id="6564" name="Google Shape;6564;p88"/>
            <p:cNvSpPr/>
            <p:nvPr/>
          </p:nvSpPr>
          <p:spPr>
            <a:xfrm>
              <a:off x="-39248625" y="3588600"/>
              <a:ext cx="256775" cy="316050"/>
            </a:xfrm>
            <a:custGeom>
              <a:avLst/>
              <a:gdLst/>
              <a:ahLst/>
              <a:cxnLst/>
              <a:rect l="l" t="t" r="r" b="b"/>
              <a:pathLst>
                <a:path w="10271" h="12642" extrusionOk="0">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5" name="Google Shape;6565;p88"/>
            <p:cNvSpPr/>
            <p:nvPr/>
          </p:nvSpPr>
          <p:spPr>
            <a:xfrm>
              <a:off x="-39076150" y="3684875"/>
              <a:ext cx="84300" cy="80300"/>
            </a:xfrm>
            <a:custGeom>
              <a:avLst/>
              <a:gdLst/>
              <a:ahLst/>
              <a:cxnLst/>
              <a:rect l="l" t="t" r="r" b="b"/>
              <a:pathLst>
                <a:path w="3372" h="3212" extrusionOk="0">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66" name="Google Shape;6566;p88"/>
          <p:cNvSpPr/>
          <p:nvPr/>
        </p:nvSpPr>
        <p:spPr>
          <a:xfrm>
            <a:off x="1763554" y="3575664"/>
            <a:ext cx="363548" cy="370909"/>
          </a:xfrm>
          <a:custGeom>
            <a:avLst/>
            <a:gdLst/>
            <a:ahLst/>
            <a:cxnLst/>
            <a:rect l="l" t="t" r="r" b="b"/>
            <a:pathLst>
              <a:path w="12446" h="12698" extrusionOk="0">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7" name="Google Shape;6567;p88"/>
          <p:cNvSpPr/>
          <p:nvPr/>
        </p:nvSpPr>
        <p:spPr>
          <a:xfrm>
            <a:off x="3953101" y="2647102"/>
            <a:ext cx="369974" cy="368601"/>
          </a:xfrm>
          <a:custGeom>
            <a:avLst/>
            <a:gdLst/>
            <a:ahLst/>
            <a:cxnLst/>
            <a:rect l="l" t="t" r="r" b="b"/>
            <a:pathLst>
              <a:path w="12666" h="12619" extrusionOk="0">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68" name="Google Shape;6568;p88"/>
          <p:cNvGrpSpPr/>
          <p:nvPr/>
        </p:nvGrpSpPr>
        <p:grpSpPr>
          <a:xfrm>
            <a:off x="1243246" y="1308054"/>
            <a:ext cx="429504" cy="370879"/>
            <a:chOff x="-42651700" y="3217825"/>
            <a:chExt cx="367600" cy="317425"/>
          </a:xfrm>
        </p:grpSpPr>
        <p:sp>
          <p:nvSpPr>
            <p:cNvPr id="6569" name="Google Shape;6569;p88"/>
            <p:cNvSpPr/>
            <p:nvPr/>
          </p:nvSpPr>
          <p:spPr>
            <a:xfrm>
              <a:off x="-42651700" y="3239075"/>
              <a:ext cx="367600" cy="296175"/>
            </a:xfrm>
            <a:custGeom>
              <a:avLst/>
              <a:gdLst/>
              <a:ahLst/>
              <a:cxnLst/>
              <a:rect l="l" t="t" r="r" b="b"/>
              <a:pathLst>
                <a:path w="14704" h="11847" extrusionOk="0">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0" name="Google Shape;6570;p88"/>
            <p:cNvSpPr/>
            <p:nvPr/>
          </p:nvSpPr>
          <p:spPr>
            <a:xfrm>
              <a:off x="-42419600" y="3217825"/>
              <a:ext cx="106350" cy="106350"/>
            </a:xfrm>
            <a:custGeom>
              <a:avLst/>
              <a:gdLst/>
              <a:ahLst/>
              <a:cxnLst/>
              <a:rect l="l" t="t" r="r" b="b"/>
              <a:pathLst>
                <a:path w="4254" h="4254" extrusionOk="0">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1" name="Google Shape;6571;p88"/>
            <p:cNvSpPr/>
            <p:nvPr/>
          </p:nvSpPr>
          <p:spPr>
            <a:xfrm>
              <a:off x="-42623600" y="3218600"/>
              <a:ext cx="106350" cy="106375"/>
            </a:xfrm>
            <a:custGeom>
              <a:avLst/>
              <a:gdLst/>
              <a:ahLst/>
              <a:cxnLst/>
              <a:rect l="l" t="t" r="r" b="b"/>
              <a:pathLst>
                <a:path w="4254" h="4255" extrusionOk="0">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2" name="Google Shape;6572;p88"/>
            <p:cNvSpPr/>
            <p:nvPr/>
          </p:nvSpPr>
          <p:spPr>
            <a:xfrm>
              <a:off x="-42561375" y="3279250"/>
              <a:ext cx="185900" cy="186700"/>
            </a:xfrm>
            <a:custGeom>
              <a:avLst/>
              <a:gdLst/>
              <a:ahLst/>
              <a:cxnLst/>
              <a:rect l="l" t="t" r="r" b="b"/>
              <a:pathLst>
                <a:path w="7436" h="7468" extrusionOk="0">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3" name="Google Shape;6573;p88"/>
          <p:cNvGrpSpPr/>
          <p:nvPr/>
        </p:nvGrpSpPr>
        <p:grpSpPr>
          <a:xfrm>
            <a:off x="1278678" y="1747704"/>
            <a:ext cx="358640" cy="363226"/>
            <a:chOff x="-42617300" y="3587775"/>
            <a:chExt cx="306950" cy="310875"/>
          </a:xfrm>
        </p:grpSpPr>
        <p:sp>
          <p:nvSpPr>
            <p:cNvPr id="6574" name="Google Shape;6574;p88"/>
            <p:cNvSpPr/>
            <p:nvPr/>
          </p:nvSpPr>
          <p:spPr>
            <a:xfrm>
              <a:off x="-42617300" y="3587775"/>
              <a:ext cx="306950" cy="310875"/>
            </a:xfrm>
            <a:custGeom>
              <a:avLst/>
              <a:gdLst/>
              <a:ahLst/>
              <a:cxnLst/>
              <a:rect l="l" t="t" r="r" b="b"/>
              <a:pathLst>
                <a:path w="12278" h="12435" extrusionOk="0">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5" name="Google Shape;6575;p88"/>
            <p:cNvSpPr/>
            <p:nvPr/>
          </p:nvSpPr>
          <p:spPr>
            <a:xfrm>
              <a:off x="-42500725" y="3712425"/>
              <a:ext cx="63025" cy="62275"/>
            </a:xfrm>
            <a:custGeom>
              <a:avLst/>
              <a:gdLst/>
              <a:ahLst/>
              <a:cxnLst/>
              <a:rect l="l" t="t" r="r" b="b"/>
              <a:pathLst>
                <a:path w="2521" h="2491" extrusionOk="0">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76" name="Google Shape;6576;p88"/>
          <p:cNvSpPr/>
          <p:nvPr/>
        </p:nvSpPr>
        <p:spPr>
          <a:xfrm>
            <a:off x="1275131" y="2186747"/>
            <a:ext cx="371785" cy="369974"/>
          </a:xfrm>
          <a:custGeom>
            <a:avLst/>
            <a:gdLst/>
            <a:ahLst/>
            <a:cxnLst/>
            <a:rect l="l" t="t" r="r" b="b"/>
            <a:pathLst>
              <a:path w="12728" h="12666" extrusionOk="0">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77" name="Google Shape;6577;p88"/>
          <p:cNvGrpSpPr/>
          <p:nvPr/>
        </p:nvGrpSpPr>
        <p:grpSpPr>
          <a:xfrm>
            <a:off x="3450506" y="1332445"/>
            <a:ext cx="376926" cy="370324"/>
            <a:chOff x="-40748275" y="3238700"/>
            <a:chExt cx="322600" cy="316950"/>
          </a:xfrm>
        </p:grpSpPr>
        <p:sp>
          <p:nvSpPr>
            <p:cNvPr id="6578" name="Google Shape;6578;p88"/>
            <p:cNvSpPr/>
            <p:nvPr/>
          </p:nvSpPr>
          <p:spPr>
            <a:xfrm>
              <a:off x="-40709675" y="3273750"/>
              <a:ext cx="84300" cy="84300"/>
            </a:xfrm>
            <a:custGeom>
              <a:avLst/>
              <a:gdLst/>
              <a:ahLst/>
              <a:cxnLst/>
              <a:rect l="l" t="t" r="r" b="b"/>
              <a:pathLst>
                <a:path w="3372" h="3372" extrusionOk="0">
                  <a:moveTo>
                    <a:pt x="2710" y="0"/>
                  </a:moveTo>
                  <a:lnTo>
                    <a:pt x="1" y="2710"/>
                  </a:lnTo>
                  <a:lnTo>
                    <a:pt x="694" y="3371"/>
                  </a:lnTo>
                  <a:lnTo>
                    <a:pt x="3372" y="662"/>
                  </a:lnTo>
                  <a:lnTo>
                    <a:pt x="27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9" name="Google Shape;6579;p88"/>
            <p:cNvSpPr/>
            <p:nvPr/>
          </p:nvSpPr>
          <p:spPr>
            <a:xfrm>
              <a:off x="-40578925" y="3247175"/>
              <a:ext cx="151250" cy="149475"/>
            </a:xfrm>
            <a:custGeom>
              <a:avLst/>
              <a:gdLst/>
              <a:ahLst/>
              <a:cxnLst/>
              <a:rect l="l" t="t" r="r" b="b"/>
              <a:pathLst>
                <a:path w="6050" h="5979" extrusionOk="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0" name="Google Shape;6580;p88"/>
            <p:cNvSpPr/>
            <p:nvPr/>
          </p:nvSpPr>
          <p:spPr>
            <a:xfrm>
              <a:off x="-40678175" y="3305250"/>
              <a:ext cx="213475" cy="213475"/>
            </a:xfrm>
            <a:custGeom>
              <a:avLst/>
              <a:gdLst/>
              <a:ahLst/>
              <a:cxnLst/>
              <a:rect l="l" t="t" r="r" b="b"/>
              <a:pathLst>
                <a:path w="8539" h="8539" extrusionOk="0">
                  <a:moveTo>
                    <a:pt x="2679" y="0"/>
                  </a:moveTo>
                  <a:lnTo>
                    <a:pt x="1" y="2678"/>
                  </a:lnTo>
                  <a:lnTo>
                    <a:pt x="5861" y="8538"/>
                  </a:lnTo>
                  <a:lnTo>
                    <a:pt x="8539" y="5860"/>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1" name="Google Shape;6581;p88"/>
            <p:cNvSpPr/>
            <p:nvPr/>
          </p:nvSpPr>
          <p:spPr>
            <a:xfrm>
              <a:off x="-40513550" y="3469850"/>
              <a:ext cx="87875" cy="85800"/>
            </a:xfrm>
            <a:custGeom>
              <a:avLst/>
              <a:gdLst/>
              <a:ahLst/>
              <a:cxnLst/>
              <a:rect l="l" t="t" r="r" b="b"/>
              <a:pathLst>
                <a:path w="3515" h="3432" extrusionOk="0">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2" name="Google Shape;6582;p88"/>
            <p:cNvSpPr/>
            <p:nvPr/>
          </p:nvSpPr>
          <p:spPr>
            <a:xfrm>
              <a:off x="-40738025" y="3404500"/>
              <a:ext cx="150450" cy="149475"/>
            </a:xfrm>
            <a:custGeom>
              <a:avLst/>
              <a:gdLst/>
              <a:ahLst/>
              <a:cxnLst/>
              <a:rect l="l" t="t" r="r" b="b"/>
              <a:pathLst>
                <a:path w="6018" h="5979" extrusionOk="0">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3" name="Google Shape;6583;p88"/>
            <p:cNvSpPr/>
            <p:nvPr/>
          </p:nvSpPr>
          <p:spPr>
            <a:xfrm>
              <a:off x="-40748275" y="3238700"/>
              <a:ext cx="92175" cy="87850"/>
            </a:xfrm>
            <a:custGeom>
              <a:avLst/>
              <a:gdLst/>
              <a:ahLst/>
              <a:cxnLst/>
              <a:rect l="l" t="t" r="r" b="b"/>
              <a:pathLst>
                <a:path w="3687" h="3514" extrusionOk="0">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4" name="Google Shape;6584;p88"/>
          <p:cNvGrpSpPr/>
          <p:nvPr/>
        </p:nvGrpSpPr>
        <p:grpSpPr>
          <a:xfrm>
            <a:off x="3453062" y="1800429"/>
            <a:ext cx="371814" cy="338690"/>
            <a:chOff x="-40745125" y="3632900"/>
            <a:chExt cx="318225" cy="289875"/>
          </a:xfrm>
        </p:grpSpPr>
        <p:sp>
          <p:nvSpPr>
            <p:cNvPr id="6585" name="Google Shape;6585;p88"/>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6" name="Google Shape;6586;p88"/>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7" name="Google Shape;6587;p88"/>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8" name="Google Shape;6588;p88"/>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9" name="Google Shape;6589;p88"/>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0" name="Google Shape;6590;p88"/>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1" name="Google Shape;6591;p88"/>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2" name="Google Shape;6592;p88"/>
          <p:cNvGrpSpPr/>
          <p:nvPr/>
        </p:nvGrpSpPr>
        <p:grpSpPr>
          <a:xfrm>
            <a:off x="3457209" y="2211639"/>
            <a:ext cx="363518" cy="370178"/>
            <a:chOff x="-40742750" y="3972175"/>
            <a:chExt cx="311125" cy="316825"/>
          </a:xfrm>
        </p:grpSpPr>
        <p:sp>
          <p:nvSpPr>
            <p:cNvPr id="6593" name="Google Shape;6593;p88"/>
            <p:cNvSpPr/>
            <p:nvPr/>
          </p:nvSpPr>
          <p:spPr>
            <a:xfrm>
              <a:off x="-40699425" y="4118075"/>
              <a:ext cx="226850" cy="101625"/>
            </a:xfrm>
            <a:custGeom>
              <a:avLst/>
              <a:gdLst/>
              <a:ahLst/>
              <a:cxnLst/>
              <a:rect l="l" t="t" r="r" b="b"/>
              <a:pathLst>
                <a:path w="9074" h="4065" extrusionOk="0">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4" name="Google Shape;6594;p88"/>
            <p:cNvSpPr/>
            <p:nvPr/>
          </p:nvSpPr>
          <p:spPr>
            <a:xfrm>
              <a:off x="-40742750" y="3972175"/>
              <a:ext cx="311125" cy="316825"/>
            </a:xfrm>
            <a:custGeom>
              <a:avLst/>
              <a:gdLst/>
              <a:ahLst/>
              <a:cxnLst/>
              <a:rect l="l" t="t" r="r" b="b"/>
              <a:pathLst>
                <a:path w="12445" h="12673" extrusionOk="0">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5" name="Google Shape;6595;p88"/>
          <p:cNvGrpSpPr/>
          <p:nvPr/>
        </p:nvGrpSpPr>
        <p:grpSpPr>
          <a:xfrm>
            <a:off x="2239871" y="2661807"/>
            <a:ext cx="266892" cy="369974"/>
            <a:chOff x="-38860325" y="3221750"/>
            <a:chExt cx="228425" cy="316650"/>
          </a:xfrm>
        </p:grpSpPr>
        <p:sp>
          <p:nvSpPr>
            <p:cNvPr id="6596" name="Google Shape;6596;p88"/>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7" name="Google Shape;6597;p88"/>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8" name="Google Shape;6598;p88"/>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9" name="Google Shape;6599;p88"/>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0" name="Google Shape;6600;p88"/>
          <p:cNvGrpSpPr/>
          <p:nvPr/>
        </p:nvGrpSpPr>
        <p:grpSpPr>
          <a:xfrm>
            <a:off x="2190678" y="3123864"/>
            <a:ext cx="380081" cy="367111"/>
            <a:chOff x="-38905225" y="3591875"/>
            <a:chExt cx="325300" cy="314200"/>
          </a:xfrm>
        </p:grpSpPr>
        <p:sp>
          <p:nvSpPr>
            <p:cNvPr id="6601" name="Google Shape;6601;p88"/>
            <p:cNvSpPr/>
            <p:nvPr/>
          </p:nvSpPr>
          <p:spPr>
            <a:xfrm>
              <a:off x="-38716975" y="3591875"/>
              <a:ext cx="137050" cy="131625"/>
            </a:xfrm>
            <a:custGeom>
              <a:avLst/>
              <a:gdLst/>
              <a:ahLst/>
              <a:cxnLst/>
              <a:rect l="l" t="t" r="r" b="b"/>
              <a:pathLst>
                <a:path w="5482" h="5265" extrusionOk="0">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2" name="Google Shape;6602;p88"/>
            <p:cNvSpPr/>
            <p:nvPr/>
          </p:nvSpPr>
          <p:spPr>
            <a:xfrm>
              <a:off x="-38905225" y="3774675"/>
              <a:ext cx="137075" cy="131400"/>
            </a:xfrm>
            <a:custGeom>
              <a:avLst/>
              <a:gdLst/>
              <a:ahLst/>
              <a:cxnLst/>
              <a:rect l="l" t="t" r="r" b="b"/>
              <a:pathLst>
                <a:path w="5483" h="5256" extrusionOk="0">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3" name="Google Shape;6603;p88"/>
            <p:cNvSpPr/>
            <p:nvPr/>
          </p:nvSpPr>
          <p:spPr>
            <a:xfrm>
              <a:off x="-38891050" y="3599025"/>
              <a:ext cx="298525" cy="300900"/>
            </a:xfrm>
            <a:custGeom>
              <a:avLst/>
              <a:gdLst/>
              <a:ahLst/>
              <a:cxnLst/>
              <a:rect l="l" t="t" r="r" b="b"/>
              <a:pathLst>
                <a:path w="11941" h="12036" extrusionOk="0">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04" name="Google Shape;6604;p88"/>
          <p:cNvSpPr/>
          <p:nvPr/>
        </p:nvSpPr>
        <p:spPr>
          <a:xfrm>
            <a:off x="2198491" y="3633642"/>
            <a:ext cx="369974" cy="312927"/>
          </a:xfrm>
          <a:custGeom>
            <a:avLst/>
            <a:gdLst/>
            <a:ahLst/>
            <a:cxnLst/>
            <a:rect l="l" t="t" r="r" b="b"/>
            <a:pathLst>
              <a:path w="12666" h="10713" extrusionOk="0">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05" name="Google Shape;6605;p88"/>
          <p:cNvGrpSpPr/>
          <p:nvPr/>
        </p:nvGrpSpPr>
        <p:grpSpPr>
          <a:xfrm>
            <a:off x="3997427" y="3108944"/>
            <a:ext cx="290815" cy="369740"/>
            <a:chOff x="-37370925" y="3579105"/>
            <a:chExt cx="248900" cy="316450"/>
          </a:xfrm>
        </p:grpSpPr>
        <p:sp>
          <p:nvSpPr>
            <p:cNvPr id="6606" name="Google Shape;6606;p88"/>
            <p:cNvSpPr/>
            <p:nvPr/>
          </p:nvSpPr>
          <p:spPr>
            <a:xfrm>
              <a:off x="-37268550" y="3671055"/>
              <a:ext cx="83525" cy="82525"/>
            </a:xfrm>
            <a:custGeom>
              <a:avLst/>
              <a:gdLst/>
              <a:ahLst/>
              <a:cxnLst/>
              <a:rect l="l" t="t" r="r" b="b"/>
              <a:pathLst>
                <a:path w="3341" h="3301" extrusionOk="0">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7" name="Google Shape;6607;p88"/>
            <p:cNvSpPr/>
            <p:nvPr/>
          </p:nvSpPr>
          <p:spPr>
            <a:xfrm>
              <a:off x="-37370925" y="3579105"/>
              <a:ext cx="248900" cy="316450"/>
            </a:xfrm>
            <a:custGeom>
              <a:avLst/>
              <a:gdLst/>
              <a:ahLst/>
              <a:cxnLst/>
              <a:rect l="l" t="t" r="r" b="b"/>
              <a:pathLst>
                <a:path w="9956" h="12658" extrusionOk="0">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08" name="Google Shape;6608;p88"/>
          <p:cNvSpPr/>
          <p:nvPr/>
        </p:nvSpPr>
        <p:spPr>
          <a:xfrm>
            <a:off x="1697481" y="1308742"/>
            <a:ext cx="364453" cy="369419"/>
          </a:xfrm>
          <a:custGeom>
            <a:avLst/>
            <a:gdLst/>
            <a:ahLst/>
            <a:cxnLst/>
            <a:rect l="l" t="t" r="r" b="b"/>
            <a:pathLst>
              <a:path w="12477" h="12647" extrusionOk="0">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9" name="Google Shape;6609;p88"/>
          <p:cNvSpPr/>
          <p:nvPr/>
        </p:nvSpPr>
        <p:spPr>
          <a:xfrm>
            <a:off x="1722323" y="1744044"/>
            <a:ext cx="314767" cy="371814"/>
          </a:xfrm>
          <a:custGeom>
            <a:avLst/>
            <a:gdLst/>
            <a:ahLst/>
            <a:cxnLst/>
            <a:rect l="l" t="t" r="r" b="b"/>
            <a:pathLst>
              <a:path w="10776" h="12729" extrusionOk="0">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10" name="Google Shape;6610;p88"/>
          <p:cNvGrpSpPr/>
          <p:nvPr/>
        </p:nvGrpSpPr>
        <p:grpSpPr>
          <a:xfrm>
            <a:off x="1690803" y="2187015"/>
            <a:ext cx="371814" cy="369974"/>
            <a:chOff x="-42259725" y="3951100"/>
            <a:chExt cx="318225" cy="316650"/>
          </a:xfrm>
        </p:grpSpPr>
        <p:sp>
          <p:nvSpPr>
            <p:cNvPr id="6611" name="Google Shape;6611;p88"/>
            <p:cNvSpPr/>
            <p:nvPr/>
          </p:nvSpPr>
          <p:spPr>
            <a:xfrm>
              <a:off x="-42258150" y="3951100"/>
              <a:ext cx="316650" cy="123675"/>
            </a:xfrm>
            <a:custGeom>
              <a:avLst/>
              <a:gdLst/>
              <a:ahLst/>
              <a:cxnLst/>
              <a:rect l="l" t="t" r="r" b="b"/>
              <a:pathLst>
                <a:path w="12666" h="4947" extrusionOk="0">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2" name="Google Shape;6612;p88"/>
            <p:cNvSpPr/>
            <p:nvPr/>
          </p:nvSpPr>
          <p:spPr>
            <a:xfrm>
              <a:off x="-42259725" y="4096800"/>
              <a:ext cx="316650" cy="170950"/>
            </a:xfrm>
            <a:custGeom>
              <a:avLst/>
              <a:gdLst/>
              <a:ahLst/>
              <a:cxnLst/>
              <a:rect l="l" t="t" r="r" b="b"/>
              <a:pathLst>
                <a:path w="12666" h="6838" extrusionOk="0">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3" name="Google Shape;6613;p88"/>
          <p:cNvGrpSpPr/>
          <p:nvPr/>
        </p:nvGrpSpPr>
        <p:grpSpPr>
          <a:xfrm>
            <a:off x="3889164" y="1366036"/>
            <a:ext cx="370879" cy="337755"/>
            <a:chOff x="-40378075" y="3267450"/>
            <a:chExt cx="317425" cy="289075"/>
          </a:xfrm>
        </p:grpSpPr>
        <p:sp>
          <p:nvSpPr>
            <p:cNvPr id="6614" name="Google Shape;6614;p88"/>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5" name="Google Shape;6615;p88"/>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6" name="Google Shape;6616;p88"/>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7" name="Google Shape;6617;p88"/>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8" name="Google Shape;6618;p88"/>
          <p:cNvGrpSpPr/>
          <p:nvPr/>
        </p:nvGrpSpPr>
        <p:grpSpPr>
          <a:xfrm>
            <a:off x="3892830" y="1767304"/>
            <a:ext cx="363548" cy="369974"/>
            <a:chOff x="-40372575" y="3604550"/>
            <a:chExt cx="311150" cy="316650"/>
          </a:xfrm>
        </p:grpSpPr>
        <p:sp>
          <p:nvSpPr>
            <p:cNvPr id="6619" name="Google Shape;6619;p88"/>
            <p:cNvSpPr/>
            <p:nvPr/>
          </p:nvSpPr>
          <p:spPr>
            <a:xfrm>
              <a:off x="-40372575" y="3604550"/>
              <a:ext cx="311150" cy="134475"/>
            </a:xfrm>
            <a:custGeom>
              <a:avLst/>
              <a:gdLst/>
              <a:ahLst/>
              <a:cxnLst/>
              <a:rect l="l" t="t" r="r" b="b"/>
              <a:pathLst>
                <a:path w="12446" h="5379" extrusionOk="0">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0" name="Google Shape;6620;p88"/>
            <p:cNvSpPr/>
            <p:nvPr/>
          </p:nvSpPr>
          <p:spPr>
            <a:xfrm>
              <a:off x="-40312700" y="3730575"/>
              <a:ext cx="185100" cy="190625"/>
            </a:xfrm>
            <a:custGeom>
              <a:avLst/>
              <a:gdLst/>
              <a:ahLst/>
              <a:cxnLst/>
              <a:rect l="l" t="t" r="r" b="b"/>
              <a:pathLst>
                <a:path w="7404" h="7625" extrusionOk="0">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1" name="Google Shape;6621;p88"/>
            <p:cNvSpPr/>
            <p:nvPr/>
          </p:nvSpPr>
          <p:spPr>
            <a:xfrm>
              <a:off x="-40250475" y="3688025"/>
              <a:ext cx="66950" cy="20500"/>
            </a:xfrm>
            <a:custGeom>
              <a:avLst/>
              <a:gdLst/>
              <a:ahLst/>
              <a:cxnLst/>
              <a:rect l="l" t="t" r="r" b="b"/>
              <a:pathLst>
                <a:path w="2678" h="820" extrusionOk="0">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22" name="Google Shape;6622;p88"/>
          <p:cNvSpPr/>
          <p:nvPr/>
        </p:nvSpPr>
        <p:spPr>
          <a:xfrm>
            <a:off x="3896162" y="2210581"/>
            <a:ext cx="362613" cy="371902"/>
          </a:xfrm>
          <a:custGeom>
            <a:avLst/>
            <a:gdLst/>
            <a:ahLst/>
            <a:cxnLst/>
            <a:rect l="l" t="t" r="r" b="b"/>
            <a:pathLst>
              <a:path w="12414" h="12732" extrusionOk="0">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23" name="Google Shape;6623;p88"/>
          <p:cNvGrpSpPr/>
          <p:nvPr/>
        </p:nvGrpSpPr>
        <p:grpSpPr>
          <a:xfrm>
            <a:off x="2616780" y="2659967"/>
            <a:ext cx="399038" cy="372165"/>
            <a:chOff x="-38542250" y="3220175"/>
            <a:chExt cx="341525" cy="318525"/>
          </a:xfrm>
        </p:grpSpPr>
        <p:sp>
          <p:nvSpPr>
            <p:cNvPr id="6624" name="Google Shape;6624;p88"/>
            <p:cNvSpPr/>
            <p:nvPr/>
          </p:nvSpPr>
          <p:spPr>
            <a:xfrm>
              <a:off x="-38542250" y="3440725"/>
              <a:ext cx="101750" cy="97975"/>
            </a:xfrm>
            <a:custGeom>
              <a:avLst/>
              <a:gdLst/>
              <a:ahLst/>
              <a:cxnLst/>
              <a:rect l="l" t="t" r="r" b="b"/>
              <a:pathLst>
                <a:path w="4070" h="3919" extrusionOk="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5" name="Google Shape;6625;p88"/>
            <p:cNvSpPr/>
            <p:nvPr/>
          </p:nvSpPr>
          <p:spPr>
            <a:xfrm>
              <a:off x="-38494875" y="3354075"/>
              <a:ext cx="141800" cy="141025"/>
            </a:xfrm>
            <a:custGeom>
              <a:avLst/>
              <a:gdLst/>
              <a:ahLst/>
              <a:cxnLst/>
              <a:rect l="l" t="t" r="r" b="b"/>
              <a:pathLst>
                <a:path w="5672" h="5641" extrusionOk="0">
                  <a:moveTo>
                    <a:pt x="2742" y="1"/>
                  </a:moveTo>
                  <a:lnTo>
                    <a:pt x="1" y="2710"/>
                  </a:lnTo>
                  <a:lnTo>
                    <a:pt x="2931" y="5640"/>
                  </a:lnTo>
                  <a:lnTo>
                    <a:pt x="5671" y="2899"/>
                  </a:lnTo>
                  <a:lnTo>
                    <a:pt x="27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6" name="Google Shape;6626;p88"/>
            <p:cNvSpPr/>
            <p:nvPr/>
          </p:nvSpPr>
          <p:spPr>
            <a:xfrm>
              <a:off x="-38432050" y="3220175"/>
              <a:ext cx="231325" cy="192225"/>
            </a:xfrm>
            <a:custGeom>
              <a:avLst/>
              <a:gdLst/>
              <a:ahLst/>
              <a:cxnLst/>
              <a:rect l="l" t="t" r="r" b="b"/>
              <a:pathLst>
                <a:path w="9253" h="7689" extrusionOk="0">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7" name="Google Shape;6627;p88"/>
          <p:cNvGrpSpPr/>
          <p:nvPr/>
        </p:nvGrpSpPr>
        <p:grpSpPr>
          <a:xfrm>
            <a:off x="2638712" y="3119337"/>
            <a:ext cx="369974" cy="369068"/>
            <a:chOff x="-38537400" y="3588000"/>
            <a:chExt cx="316650" cy="315875"/>
          </a:xfrm>
        </p:grpSpPr>
        <p:sp>
          <p:nvSpPr>
            <p:cNvPr id="6628" name="Google Shape;6628;p88"/>
            <p:cNvSpPr/>
            <p:nvPr/>
          </p:nvSpPr>
          <p:spPr>
            <a:xfrm>
              <a:off x="-38327900" y="3719550"/>
              <a:ext cx="20500" cy="41750"/>
            </a:xfrm>
            <a:custGeom>
              <a:avLst/>
              <a:gdLst/>
              <a:ahLst/>
              <a:cxnLst/>
              <a:rect l="l" t="t" r="r" b="b"/>
              <a:pathLst>
                <a:path w="820" h="1670" extrusionOk="0">
                  <a:moveTo>
                    <a:pt x="1" y="0"/>
                  </a:moveTo>
                  <a:lnTo>
                    <a:pt x="1" y="1229"/>
                  </a:lnTo>
                  <a:cubicBezTo>
                    <a:pt x="1" y="1449"/>
                    <a:pt x="190" y="1607"/>
                    <a:pt x="442" y="1670"/>
                  </a:cubicBezTo>
                  <a:cubicBezTo>
                    <a:pt x="631" y="1607"/>
                    <a:pt x="820" y="1449"/>
                    <a:pt x="820" y="1229"/>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9" name="Google Shape;6629;p88"/>
            <p:cNvSpPr/>
            <p:nvPr/>
          </p:nvSpPr>
          <p:spPr>
            <a:xfrm>
              <a:off x="-38452350" y="3719550"/>
              <a:ext cx="21300" cy="41750"/>
            </a:xfrm>
            <a:custGeom>
              <a:avLst/>
              <a:gdLst/>
              <a:ahLst/>
              <a:cxnLst/>
              <a:rect l="l" t="t" r="r" b="b"/>
              <a:pathLst>
                <a:path w="852" h="1670" extrusionOk="0">
                  <a:moveTo>
                    <a:pt x="1" y="0"/>
                  </a:moveTo>
                  <a:lnTo>
                    <a:pt x="1" y="1229"/>
                  </a:lnTo>
                  <a:cubicBezTo>
                    <a:pt x="1" y="1449"/>
                    <a:pt x="221" y="1607"/>
                    <a:pt x="410" y="1670"/>
                  </a:cubicBezTo>
                  <a:cubicBezTo>
                    <a:pt x="631" y="1607"/>
                    <a:pt x="851" y="1449"/>
                    <a:pt x="851" y="1229"/>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0" name="Google Shape;6630;p88"/>
            <p:cNvSpPr/>
            <p:nvPr/>
          </p:nvSpPr>
          <p:spPr>
            <a:xfrm>
              <a:off x="-38516925" y="3759700"/>
              <a:ext cx="275700" cy="144175"/>
            </a:xfrm>
            <a:custGeom>
              <a:avLst/>
              <a:gdLst/>
              <a:ahLst/>
              <a:cxnLst/>
              <a:rect l="l" t="t" r="r" b="b"/>
              <a:pathLst>
                <a:path w="11028" h="5767" extrusionOk="0">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1" name="Google Shape;6631;p88"/>
            <p:cNvSpPr/>
            <p:nvPr/>
          </p:nvSpPr>
          <p:spPr>
            <a:xfrm>
              <a:off x="-38537400" y="3588000"/>
              <a:ext cx="316650" cy="151250"/>
            </a:xfrm>
            <a:custGeom>
              <a:avLst/>
              <a:gdLst/>
              <a:ahLst/>
              <a:cxnLst/>
              <a:rect l="l" t="t" r="r" b="b"/>
              <a:pathLst>
                <a:path w="12666" h="6050" extrusionOk="0">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2" name="Google Shape;6632;p88"/>
          <p:cNvGrpSpPr/>
          <p:nvPr/>
        </p:nvGrpSpPr>
        <p:grpSpPr>
          <a:xfrm>
            <a:off x="2637792" y="3576866"/>
            <a:ext cx="371814" cy="369974"/>
            <a:chOff x="-38538975" y="3954250"/>
            <a:chExt cx="318225" cy="316650"/>
          </a:xfrm>
        </p:grpSpPr>
        <p:sp>
          <p:nvSpPr>
            <p:cNvPr id="6633" name="Google Shape;6633;p88"/>
            <p:cNvSpPr/>
            <p:nvPr/>
          </p:nvSpPr>
          <p:spPr>
            <a:xfrm>
              <a:off x="-38538975" y="3954250"/>
              <a:ext cx="254425" cy="253625"/>
            </a:xfrm>
            <a:custGeom>
              <a:avLst/>
              <a:gdLst/>
              <a:ahLst/>
              <a:cxnLst/>
              <a:rect l="l" t="t" r="r" b="b"/>
              <a:pathLst>
                <a:path w="10177" h="10145" extrusionOk="0">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4" name="Google Shape;6634;p88"/>
            <p:cNvSpPr/>
            <p:nvPr/>
          </p:nvSpPr>
          <p:spPr>
            <a:xfrm>
              <a:off x="-38496450" y="4081725"/>
              <a:ext cx="275700" cy="189175"/>
            </a:xfrm>
            <a:custGeom>
              <a:avLst/>
              <a:gdLst/>
              <a:ahLst/>
              <a:cxnLst/>
              <a:rect l="l" t="t" r="r" b="b"/>
              <a:pathLst>
                <a:path w="11028" h="7567" extrusionOk="0">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5" name="Google Shape;6635;p88"/>
          <p:cNvGrpSpPr/>
          <p:nvPr/>
        </p:nvGrpSpPr>
        <p:grpSpPr>
          <a:xfrm>
            <a:off x="3955104" y="3571793"/>
            <a:ext cx="375465" cy="371814"/>
            <a:chOff x="-37385100" y="3949908"/>
            <a:chExt cx="321350" cy="318225"/>
          </a:xfrm>
        </p:grpSpPr>
        <p:sp>
          <p:nvSpPr>
            <p:cNvPr id="6636" name="Google Shape;6636;p88"/>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7" name="Google Shape;6637;p88"/>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8" name="Google Shape;6638;p88"/>
          <p:cNvGrpSpPr/>
          <p:nvPr/>
        </p:nvGrpSpPr>
        <p:grpSpPr>
          <a:xfrm>
            <a:off x="2130763" y="1307353"/>
            <a:ext cx="370909" cy="370675"/>
            <a:chOff x="-41895050" y="3217225"/>
            <a:chExt cx="317450" cy="317250"/>
          </a:xfrm>
        </p:grpSpPr>
        <p:sp>
          <p:nvSpPr>
            <p:cNvPr id="6639" name="Google Shape;6639;p88"/>
            <p:cNvSpPr/>
            <p:nvPr/>
          </p:nvSpPr>
          <p:spPr>
            <a:xfrm>
              <a:off x="-41895050" y="3273750"/>
              <a:ext cx="41775" cy="245750"/>
            </a:xfrm>
            <a:custGeom>
              <a:avLst/>
              <a:gdLst/>
              <a:ahLst/>
              <a:cxnLst/>
              <a:rect l="l" t="t" r="r" b="b"/>
              <a:pathLst>
                <a:path w="1671" h="9830" extrusionOk="0">
                  <a:moveTo>
                    <a:pt x="1" y="0"/>
                  </a:moveTo>
                  <a:lnTo>
                    <a:pt x="1" y="9830"/>
                  </a:lnTo>
                  <a:lnTo>
                    <a:pt x="1670" y="8192"/>
                  </a:lnTo>
                  <a:lnTo>
                    <a:pt x="1670" y="1639"/>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0" name="Google Shape;6640;p88"/>
            <p:cNvSpPr/>
            <p:nvPr/>
          </p:nvSpPr>
          <p:spPr>
            <a:xfrm>
              <a:off x="-41619375" y="3273750"/>
              <a:ext cx="41775" cy="245750"/>
            </a:xfrm>
            <a:custGeom>
              <a:avLst/>
              <a:gdLst/>
              <a:ahLst/>
              <a:cxnLst/>
              <a:rect l="l" t="t" r="r" b="b"/>
              <a:pathLst>
                <a:path w="1671" h="9830" extrusionOk="0">
                  <a:moveTo>
                    <a:pt x="1670" y="0"/>
                  </a:moveTo>
                  <a:lnTo>
                    <a:pt x="0" y="1639"/>
                  </a:lnTo>
                  <a:lnTo>
                    <a:pt x="0" y="8192"/>
                  </a:lnTo>
                  <a:lnTo>
                    <a:pt x="1670" y="9830"/>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1" name="Google Shape;6641;p88"/>
            <p:cNvSpPr/>
            <p:nvPr/>
          </p:nvSpPr>
          <p:spPr>
            <a:xfrm>
              <a:off x="-41832825" y="3321000"/>
              <a:ext cx="193000" cy="151250"/>
            </a:xfrm>
            <a:custGeom>
              <a:avLst/>
              <a:gdLst/>
              <a:ahLst/>
              <a:cxnLst/>
              <a:rect l="l" t="t" r="r" b="b"/>
              <a:pathLst>
                <a:path w="7720" h="6050" extrusionOk="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2" name="Google Shape;6642;p88"/>
            <p:cNvSpPr/>
            <p:nvPr/>
          </p:nvSpPr>
          <p:spPr>
            <a:xfrm>
              <a:off x="-41880075" y="3493500"/>
              <a:ext cx="287500" cy="40975"/>
            </a:xfrm>
            <a:custGeom>
              <a:avLst/>
              <a:gdLst/>
              <a:ahLst/>
              <a:cxnLst/>
              <a:rect l="l" t="t" r="r" b="b"/>
              <a:pathLst>
                <a:path w="11500" h="1639" extrusionOk="0">
                  <a:moveTo>
                    <a:pt x="1639" y="0"/>
                  </a:moveTo>
                  <a:lnTo>
                    <a:pt x="0" y="1638"/>
                  </a:lnTo>
                  <a:lnTo>
                    <a:pt x="11500" y="1638"/>
                  </a:lnTo>
                  <a:lnTo>
                    <a:pt x="98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3" name="Google Shape;6643;p88"/>
            <p:cNvSpPr/>
            <p:nvPr/>
          </p:nvSpPr>
          <p:spPr>
            <a:xfrm>
              <a:off x="-41880875" y="3217225"/>
              <a:ext cx="288300" cy="83325"/>
            </a:xfrm>
            <a:custGeom>
              <a:avLst/>
              <a:gdLst/>
              <a:ahLst/>
              <a:cxnLst/>
              <a:rect l="l" t="t" r="r" b="b"/>
              <a:pathLst>
                <a:path w="11532" h="3333" extrusionOk="0">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4" name="Google Shape;6644;p88"/>
          <p:cNvGrpSpPr/>
          <p:nvPr/>
        </p:nvGrpSpPr>
        <p:grpSpPr>
          <a:xfrm>
            <a:off x="2130310" y="1744287"/>
            <a:ext cx="371814" cy="369974"/>
            <a:chOff x="-41893475" y="3584850"/>
            <a:chExt cx="318225" cy="316650"/>
          </a:xfrm>
        </p:grpSpPr>
        <p:sp>
          <p:nvSpPr>
            <p:cNvPr id="6645" name="Google Shape;6645;p88"/>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6" name="Google Shape;6646;p88"/>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7" name="Google Shape;6647;p88"/>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8" name="Google Shape;6648;p88"/>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49" name="Google Shape;6649;p88"/>
          <p:cNvSpPr/>
          <p:nvPr/>
        </p:nvSpPr>
        <p:spPr>
          <a:xfrm>
            <a:off x="2133283" y="2188587"/>
            <a:ext cx="371814" cy="369302"/>
          </a:xfrm>
          <a:custGeom>
            <a:avLst/>
            <a:gdLst/>
            <a:ahLst/>
            <a:cxnLst/>
            <a:rect l="l" t="t" r="r" b="b"/>
            <a:pathLst>
              <a:path w="12729" h="12643" extrusionOk="0">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0" name="Google Shape;6650;p88"/>
          <p:cNvSpPr/>
          <p:nvPr/>
        </p:nvSpPr>
        <p:spPr>
          <a:xfrm>
            <a:off x="845041" y="2680925"/>
            <a:ext cx="438997" cy="369039"/>
          </a:xfrm>
          <a:custGeom>
            <a:avLst/>
            <a:gdLst/>
            <a:ahLst/>
            <a:cxnLst/>
            <a:rect l="l" t="t" r="r" b="b"/>
            <a:pathLst>
              <a:path w="15029" h="12634" extrusionOk="0">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51" name="Google Shape;6651;p88"/>
          <p:cNvGrpSpPr/>
          <p:nvPr/>
        </p:nvGrpSpPr>
        <p:grpSpPr>
          <a:xfrm>
            <a:off x="900338" y="3139579"/>
            <a:ext cx="337522" cy="370909"/>
            <a:chOff x="-39998250" y="3605325"/>
            <a:chExt cx="288875" cy="317450"/>
          </a:xfrm>
        </p:grpSpPr>
        <p:sp>
          <p:nvSpPr>
            <p:cNvPr id="6652" name="Google Shape;6652;p88"/>
            <p:cNvSpPr/>
            <p:nvPr/>
          </p:nvSpPr>
          <p:spPr>
            <a:xfrm>
              <a:off x="-39998250" y="3799600"/>
              <a:ext cx="288875" cy="123175"/>
            </a:xfrm>
            <a:custGeom>
              <a:avLst/>
              <a:gdLst/>
              <a:ahLst/>
              <a:cxnLst/>
              <a:rect l="l" t="t" r="r" b="b"/>
              <a:pathLst>
                <a:path w="11555" h="4927" extrusionOk="0">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3" name="Google Shape;6653;p88"/>
            <p:cNvSpPr/>
            <p:nvPr/>
          </p:nvSpPr>
          <p:spPr>
            <a:xfrm>
              <a:off x="-39940950" y="3605325"/>
              <a:ext cx="160700" cy="212050"/>
            </a:xfrm>
            <a:custGeom>
              <a:avLst/>
              <a:gdLst/>
              <a:ahLst/>
              <a:cxnLst/>
              <a:rect l="l" t="t" r="r" b="b"/>
              <a:pathLst>
                <a:path w="6428" h="8482" extrusionOk="0">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4" name="Google Shape;6654;p88"/>
          <p:cNvGrpSpPr/>
          <p:nvPr/>
        </p:nvGrpSpPr>
        <p:grpSpPr>
          <a:xfrm>
            <a:off x="884112" y="3598043"/>
            <a:ext cx="369974" cy="369945"/>
            <a:chOff x="-40011050" y="3972375"/>
            <a:chExt cx="316650" cy="316625"/>
          </a:xfrm>
        </p:grpSpPr>
        <p:sp>
          <p:nvSpPr>
            <p:cNvPr id="6655" name="Google Shape;6655;p88"/>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6" name="Google Shape;6656;p88"/>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7" name="Google Shape;6657;p88"/>
          <p:cNvGrpSpPr/>
          <p:nvPr/>
        </p:nvGrpSpPr>
        <p:grpSpPr>
          <a:xfrm>
            <a:off x="3116043" y="2662742"/>
            <a:ext cx="266921" cy="369039"/>
            <a:chOff x="-38129425" y="3222550"/>
            <a:chExt cx="228450" cy="315850"/>
          </a:xfrm>
        </p:grpSpPr>
        <p:sp>
          <p:nvSpPr>
            <p:cNvPr id="6658" name="Google Shape;6658;p88"/>
            <p:cNvSpPr/>
            <p:nvPr/>
          </p:nvSpPr>
          <p:spPr>
            <a:xfrm>
              <a:off x="-38129425" y="3222550"/>
              <a:ext cx="228450" cy="227650"/>
            </a:xfrm>
            <a:custGeom>
              <a:avLst/>
              <a:gdLst/>
              <a:ahLst/>
              <a:cxnLst/>
              <a:rect l="l" t="t" r="r" b="b"/>
              <a:pathLst>
                <a:path w="9138" h="9106" extrusionOk="0">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9" name="Google Shape;6659;p88"/>
            <p:cNvSpPr/>
            <p:nvPr/>
          </p:nvSpPr>
          <p:spPr>
            <a:xfrm>
              <a:off x="-38067200" y="3470650"/>
              <a:ext cx="103200" cy="67750"/>
            </a:xfrm>
            <a:custGeom>
              <a:avLst/>
              <a:gdLst/>
              <a:ahLst/>
              <a:cxnLst/>
              <a:rect l="l" t="t" r="r" b="b"/>
              <a:pathLst>
                <a:path w="4128" h="2710" extrusionOk="0">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0" name="Google Shape;6660;p88"/>
          <p:cNvGrpSpPr/>
          <p:nvPr/>
        </p:nvGrpSpPr>
        <p:grpSpPr>
          <a:xfrm>
            <a:off x="3071012" y="3119337"/>
            <a:ext cx="371785" cy="369974"/>
            <a:chOff x="-38172725" y="3588000"/>
            <a:chExt cx="318200" cy="316650"/>
          </a:xfrm>
        </p:grpSpPr>
        <p:sp>
          <p:nvSpPr>
            <p:cNvPr id="6661" name="Google Shape;6661;p88"/>
            <p:cNvSpPr/>
            <p:nvPr/>
          </p:nvSpPr>
          <p:spPr>
            <a:xfrm>
              <a:off x="-38171150" y="3760050"/>
              <a:ext cx="98475" cy="91050"/>
            </a:xfrm>
            <a:custGeom>
              <a:avLst/>
              <a:gdLst/>
              <a:ahLst/>
              <a:cxnLst/>
              <a:rect l="l" t="t" r="r" b="b"/>
              <a:pathLst>
                <a:path w="3939" h="3642" extrusionOk="0">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2" name="Google Shape;6662;p88"/>
            <p:cNvSpPr/>
            <p:nvPr/>
          </p:nvSpPr>
          <p:spPr>
            <a:xfrm>
              <a:off x="-38172725" y="3641575"/>
              <a:ext cx="144150" cy="133900"/>
            </a:xfrm>
            <a:custGeom>
              <a:avLst/>
              <a:gdLst/>
              <a:ahLst/>
              <a:cxnLst/>
              <a:rect l="l" t="t" r="r" b="b"/>
              <a:pathLst>
                <a:path w="5766" h="5356" extrusionOk="0">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3" name="Google Shape;6663;p88"/>
            <p:cNvSpPr/>
            <p:nvPr/>
          </p:nvSpPr>
          <p:spPr>
            <a:xfrm>
              <a:off x="-38117600" y="3806975"/>
              <a:ext cx="77200" cy="94525"/>
            </a:xfrm>
            <a:custGeom>
              <a:avLst/>
              <a:gdLst/>
              <a:ahLst/>
              <a:cxnLst/>
              <a:rect l="l" t="t" r="r" b="b"/>
              <a:pathLst>
                <a:path w="3088" h="3781" extrusionOk="0">
                  <a:moveTo>
                    <a:pt x="2332" y="0"/>
                  </a:moveTo>
                  <a:lnTo>
                    <a:pt x="0" y="2331"/>
                  </a:lnTo>
                  <a:cubicBezTo>
                    <a:pt x="883" y="3088"/>
                    <a:pt x="1891" y="3592"/>
                    <a:pt x="2962" y="3781"/>
                  </a:cubicBezTo>
                  <a:cubicBezTo>
                    <a:pt x="3088" y="2363"/>
                    <a:pt x="3088" y="1197"/>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4" name="Google Shape;6664;p88"/>
            <p:cNvSpPr/>
            <p:nvPr/>
          </p:nvSpPr>
          <p:spPr>
            <a:xfrm>
              <a:off x="-37997875" y="3716375"/>
              <a:ext cx="143350" cy="135500"/>
            </a:xfrm>
            <a:custGeom>
              <a:avLst/>
              <a:gdLst/>
              <a:ahLst/>
              <a:cxnLst/>
              <a:rect l="l" t="t" r="r" b="b"/>
              <a:pathLst>
                <a:path w="5734" h="5420" extrusionOk="0">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5" name="Google Shape;6665;p88"/>
            <p:cNvSpPr/>
            <p:nvPr/>
          </p:nvSpPr>
          <p:spPr>
            <a:xfrm>
              <a:off x="-38044350" y="3761275"/>
              <a:ext cx="135500" cy="143375"/>
            </a:xfrm>
            <a:custGeom>
              <a:avLst/>
              <a:gdLst/>
              <a:ahLst/>
              <a:cxnLst/>
              <a:rect l="l" t="t" r="r" b="b"/>
              <a:pathLst>
                <a:path w="5420" h="5735" extrusionOk="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6" name="Google Shape;6666;p88"/>
            <p:cNvSpPr/>
            <p:nvPr/>
          </p:nvSpPr>
          <p:spPr>
            <a:xfrm>
              <a:off x="-37997875" y="3588800"/>
              <a:ext cx="89025" cy="97675"/>
            </a:xfrm>
            <a:custGeom>
              <a:avLst/>
              <a:gdLst/>
              <a:ahLst/>
              <a:cxnLst/>
              <a:rect l="l" t="t" r="r" b="b"/>
              <a:pathLst>
                <a:path w="3561" h="3907" extrusionOk="0">
                  <a:moveTo>
                    <a:pt x="158" y="0"/>
                  </a:moveTo>
                  <a:lnTo>
                    <a:pt x="158" y="0"/>
                  </a:lnTo>
                  <a:cubicBezTo>
                    <a:pt x="126" y="977"/>
                    <a:pt x="0" y="2395"/>
                    <a:pt x="1260" y="3907"/>
                  </a:cubicBezTo>
                  <a:lnTo>
                    <a:pt x="3560" y="1544"/>
                  </a:lnTo>
                  <a:cubicBezTo>
                    <a:pt x="2584" y="662"/>
                    <a:pt x="1355" y="158"/>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7" name="Google Shape;6667;p88"/>
            <p:cNvSpPr/>
            <p:nvPr/>
          </p:nvSpPr>
          <p:spPr>
            <a:xfrm>
              <a:off x="-38117600" y="3588000"/>
              <a:ext cx="135500" cy="143375"/>
            </a:xfrm>
            <a:custGeom>
              <a:avLst/>
              <a:gdLst/>
              <a:ahLst/>
              <a:cxnLst/>
              <a:rect l="l" t="t" r="r" b="b"/>
              <a:pathLst>
                <a:path w="5420" h="5735" extrusionOk="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8" name="Google Shape;6668;p88"/>
            <p:cNvSpPr/>
            <p:nvPr/>
          </p:nvSpPr>
          <p:spPr>
            <a:xfrm>
              <a:off x="-37953000" y="3641575"/>
              <a:ext cx="97700" cy="86350"/>
            </a:xfrm>
            <a:custGeom>
              <a:avLst/>
              <a:gdLst/>
              <a:ahLst/>
              <a:cxnLst/>
              <a:rect l="l" t="t" r="r" b="b"/>
              <a:pathLst>
                <a:path w="3908" h="3454" extrusionOk="0">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9" name="Google Shape;6669;p88"/>
          <p:cNvGrpSpPr/>
          <p:nvPr/>
        </p:nvGrpSpPr>
        <p:grpSpPr>
          <a:xfrm>
            <a:off x="3146914" y="3577772"/>
            <a:ext cx="219981" cy="369974"/>
            <a:chOff x="-38109725" y="3955025"/>
            <a:chExt cx="188275" cy="316650"/>
          </a:xfrm>
        </p:grpSpPr>
        <p:sp>
          <p:nvSpPr>
            <p:cNvPr id="6670" name="Google Shape;6670;p88"/>
            <p:cNvSpPr/>
            <p:nvPr/>
          </p:nvSpPr>
          <p:spPr>
            <a:xfrm>
              <a:off x="-38109725" y="3955025"/>
              <a:ext cx="188275" cy="220575"/>
            </a:xfrm>
            <a:custGeom>
              <a:avLst/>
              <a:gdLst/>
              <a:ahLst/>
              <a:cxnLst/>
              <a:rect l="l" t="t" r="r" b="b"/>
              <a:pathLst>
                <a:path w="7531" h="8823" extrusionOk="0">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1" name="Google Shape;6671;p88"/>
            <p:cNvSpPr/>
            <p:nvPr/>
          </p:nvSpPr>
          <p:spPr>
            <a:xfrm>
              <a:off x="-38067200" y="4196050"/>
              <a:ext cx="104775" cy="75625"/>
            </a:xfrm>
            <a:custGeom>
              <a:avLst/>
              <a:gdLst/>
              <a:ahLst/>
              <a:cxnLst/>
              <a:rect l="l" t="t" r="r" b="b"/>
              <a:pathLst>
                <a:path w="4191" h="3025" extrusionOk="0">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72" name="Google Shape;6672;p88"/>
          <p:cNvSpPr/>
          <p:nvPr/>
        </p:nvSpPr>
        <p:spPr>
          <a:xfrm>
            <a:off x="2248517" y="4037533"/>
            <a:ext cx="383790" cy="370266"/>
          </a:xfrm>
          <a:custGeom>
            <a:avLst/>
            <a:gdLst/>
            <a:ahLst/>
            <a:cxnLst/>
            <a:rect l="l" t="t" r="r" b="b"/>
            <a:pathLst>
              <a:path w="13139" h="12676" extrusionOk="0">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73" name="Google Shape;6673;p88"/>
          <p:cNvGrpSpPr/>
          <p:nvPr/>
        </p:nvGrpSpPr>
        <p:grpSpPr>
          <a:xfrm>
            <a:off x="2562313" y="1309193"/>
            <a:ext cx="373654" cy="369068"/>
            <a:chOff x="-41530375" y="3218800"/>
            <a:chExt cx="319800" cy="315875"/>
          </a:xfrm>
        </p:grpSpPr>
        <p:sp>
          <p:nvSpPr>
            <p:cNvPr id="6674" name="Google Shape;6674;p88"/>
            <p:cNvSpPr/>
            <p:nvPr/>
          </p:nvSpPr>
          <p:spPr>
            <a:xfrm>
              <a:off x="-41530375" y="3337550"/>
              <a:ext cx="199300" cy="197125"/>
            </a:xfrm>
            <a:custGeom>
              <a:avLst/>
              <a:gdLst/>
              <a:ahLst/>
              <a:cxnLst/>
              <a:rect l="l" t="t" r="r" b="b"/>
              <a:pathLst>
                <a:path w="7972" h="7885" extrusionOk="0">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5" name="Google Shape;6675;p88"/>
            <p:cNvSpPr/>
            <p:nvPr/>
          </p:nvSpPr>
          <p:spPr>
            <a:xfrm>
              <a:off x="-41435075" y="3218800"/>
              <a:ext cx="224500" cy="221950"/>
            </a:xfrm>
            <a:custGeom>
              <a:avLst/>
              <a:gdLst/>
              <a:ahLst/>
              <a:cxnLst/>
              <a:rect l="l" t="t" r="r" b="b"/>
              <a:pathLst>
                <a:path w="8980" h="8878" extrusionOk="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6" name="Google Shape;6676;p88"/>
          <p:cNvGrpSpPr/>
          <p:nvPr/>
        </p:nvGrpSpPr>
        <p:grpSpPr>
          <a:xfrm>
            <a:off x="2564607" y="1824351"/>
            <a:ext cx="369068" cy="289004"/>
            <a:chOff x="-41526450" y="3653375"/>
            <a:chExt cx="315875" cy="247350"/>
          </a:xfrm>
        </p:grpSpPr>
        <p:sp>
          <p:nvSpPr>
            <p:cNvPr id="6677" name="Google Shape;6677;p88"/>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8" name="Google Shape;6678;p88"/>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9" name="Google Shape;6679;p88"/>
          <p:cNvGrpSpPr/>
          <p:nvPr/>
        </p:nvGrpSpPr>
        <p:grpSpPr>
          <a:xfrm>
            <a:off x="2565994" y="2187015"/>
            <a:ext cx="366293" cy="369974"/>
            <a:chOff x="-41526450" y="3951100"/>
            <a:chExt cx="313500" cy="316650"/>
          </a:xfrm>
        </p:grpSpPr>
        <p:sp>
          <p:nvSpPr>
            <p:cNvPr id="6680" name="Google Shape;6680;p88"/>
            <p:cNvSpPr/>
            <p:nvPr/>
          </p:nvSpPr>
          <p:spPr>
            <a:xfrm>
              <a:off x="-41483125" y="4041675"/>
              <a:ext cx="226075" cy="226075"/>
            </a:xfrm>
            <a:custGeom>
              <a:avLst/>
              <a:gdLst/>
              <a:ahLst/>
              <a:cxnLst/>
              <a:rect l="l" t="t" r="r" b="b"/>
              <a:pathLst>
                <a:path w="9043" h="9043" extrusionOk="0">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1" name="Google Shape;6681;p88"/>
            <p:cNvSpPr/>
            <p:nvPr/>
          </p:nvSpPr>
          <p:spPr>
            <a:xfrm>
              <a:off x="-41422475" y="4114925"/>
              <a:ext cx="104775" cy="104775"/>
            </a:xfrm>
            <a:custGeom>
              <a:avLst/>
              <a:gdLst/>
              <a:ahLst/>
              <a:cxnLst/>
              <a:rect l="l" t="t" r="r" b="b"/>
              <a:pathLst>
                <a:path w="4191" h="4191" extrusionOk="0">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2" name="Google Shape;6682;p88"/>
            <p:cNvSpPr/>
            <p:nvPr/>
          </p:nvSpPr>
          <p:spPr>
            <a:xfrm>
              <a:off x="-41526450" y="3951100"/>
              <a:ext cx="313500" cy="165575"/>
            </a:xfrm>
            <a:custGeom>
              <a:avLst/>
              <a:gdLst/>
              <a:ahLst/>
              <a:cxnLst/>
              <a:rect l="l" t="t" r="r" b="b"/>
              <a:pathLst>
                <a:path w="12540" h="6623" extrusionOk="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3" name="Google Shape;6683;p88"/>
          <p:cNvGrpSpPr/>
          <p:nvPr/>
        </p:nvGrpSpPr>
        <p:grpSpPr>
          <a:xfrm>
            <a:off x="1331249" y="2681144"/>
            <a:ext cx="339595" cy="371814"/>
            <a:chOff x="-39625900" y="3238300"/>
            <a:chExt cx="290650" cy="318225"/>
          </a:xfrm>
        </p:grpSpPr>
        <p:sp>
          <p:nvSpPr>
            <p:cNvPr id="6684" name="Google Shape;6684;p88"/>
            <p:cNvSpPr/>
            <p:nvPr/>
          </p:nvSpPr>
          <p:spPr>
            <a:xfrm>
              <a:off x="-39625900" y="3238300"/>
              <a:ext cx="290650" cy="318225"/>
            </a:xfrm>
            <a:custGeom>
              <a:avLst/>
              <a:gdLst/>
              <a:ahLst/>
              <a:cxnLst/>
              <a:rect l="l" t="t" r="r" b="b"/>
              <a:pathLst>
                <a:path w="11626" h="12729" extrusionOk="0">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5" name="Google Shape;6685;p88"/>
            <p:cNvSpPr/>
            <p:nvPr/>
          </p:nvSpPr>
          <p:spPr>
            <a:xfrm>
              <a:off x="-39521150" y="3328875"/>
              <a:ext cx="82725" cy="227650"/>
            </a:xfrm>
            <a:custGeom>
              <a:avLst/>
              <a:gdLst/>
              <a:ahLst/>
              <a:cxnLst/>
              <a:rect l="l" t="t" r="r" b="b"/>
              <a:pathLst>
                <a:path w="3309" h="9106" extrusionOk="0">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86" name="Google Shape;6686;p88"/>
          <p:cNvSpPr/>
          <p:nvPr/>
        </p:nvSpPr>
        <p:spPr>
          <a:xfrm>
            <a:off x="1353422" y="3140270"/>
            <a:ext cx="315672" cy="369974"/>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87" name="Google Shape;6687;p88"/>
          <p:cNvGrpSpPr/>
          <p:nvPr/>
        </p:nvGrpSpPr>
        <p:grpSpPr>
          <a:xfrm>
            <a:off x="1325300" y="3597605"/>
            <a:ext cx="366293" cy="370441"/>
            <a:chOff x="-39647175" y="3972000"/>
            <a:chExt cx="313500" cy="317050"/>
          </a:xfrm>
        </p:grpSpPr>
        <p:sp>
          <p:nvSpPr>
            <p:cNvPr id="6688" name="Google Shape;6688;p88"/>
            <p:cNvSpPr/>
            <p:nvPr/>
          </p:nvSpPr>
          <p:spPr>
            <a:xfrm>
              <a:off x="-39647175" y="3972000"/>
              <a:ext cx="95325" cy="153975"/>
            </a:xfrm>
            <a:custGeom>
              <a:avLst/>
              <a:gdLst/>
              <a:ahLst/>
              <a:cxnLst/>
              <a:rect l="l" t="t" r="r" b="b"/>
              <a:pathLst>
                <a:path w="3813" h="6159" extrusionOk="0">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9" name="Google Shape;6689;p88"/>
            <p:cNvSpPr/>
            <p:nvPr/>
          </p:nvSpPr>
          <p:spPr>
            <a:xfrm>
              <a:off x="-39588875" y="4011750"/>
              <a:ext cx="216600" cy="277300"/>
            </a:xfrm>
            <a:custGeom>
              <a:avLst/>
              <a:gdLst/>
              <a:ahLst/>
              <a:cxnLst/>
              <a:rect l="l" t="t" r="r" b="b"/>
              <a:pathLst>
                <a:path w="8664" h="11092" extrusionOk="0">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0" name="Google Shape;6690;p88"/>
            <p:cNvSpPr/>
            <p:nvPr/>
          </p:nvSpPr>
          <p:spPr>
            <a:xfrm>
              <a:off x="-39398275" y="4073975"/>
              <a:ext cx="64600" cy="71600"/>
            </a:xfrm>
            <a:custGeom>
              <a:avLst/>
              <a:gdLst/>
              <a:ahLst/>
              <a:cxnLst/>
              <a:rect l="l" t="t" r="r" b="b"/>
              <a:pathLst>
                <a:path w="2584" h="2864" extrusionOk="0">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1" name="Google Shape;6691;p88"/>
          <p:cNvGrpSpPr/>
          <p:nvPr/>
        </p:nvGrpSpPr>
        <p:grpSpPr>
          <a:xfrm>
            <a:off x="3494427" y="2661603"/>
            <a:ext cx="375495" cy="370879"/>
            <a:chOff x="-37808850" y="3221575"/>
            <a:chExt cx="321375" cy="317425"/>
          </a:xfrm>
        </p:grpSpPr>
        <p:sp>
          <p:nvSpPr>
            <p:cNvPr id="6692" name="Google Shape;6692;p88"/>
            <p:cNvSpPr/>
            <p:nvPr/>
          </p:nvSpPr>
          <p:spPr>
            <a:xfrm>
              <a:off x="-37808850" y="3294050"/>
              <a:ext cx="261500" cy="244950"/>
            </a:xfrm>
            <a:custGeom>
              <a:avLst/>
              <a:gdLst/>
              <a:ahLst/>
              <a:cxnLst/>
              <a:rect l="l" t="t" r="r" b="b"/>
              <a:pathLst>
                <a:path w="10460" h="9798" extrusionOk="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3" name="Google Shape;6693;p88"/>
            <p:cNvSpPr/>
            <p:nvPr/>
          </p:nvSpPr>
          <p:spPr>
            <a:xfrm>
              <a:off x="-37601700" y="3221575"/>
              <a:ext cx="114225" cy="111275"/>
            </a:xfrm>
            <a:custGeom>
              <a:avLst/>
              <a:gdLst/>
              <a:ahLst/>
              <a:cxnLst/>
              <a:rect l="l" t="t" r="r" b="b"/>
              <a:pathLst>
                <a:path w="4569" h="4451" extrusionOk="0">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4" name="Google Shape;6694;p88"/>
          <p:cNvGrpSpPr/>
          <p:nvPr/>
        </p:nvGrpSpPr>
        <p:grpSpPr>
          <a:xfrm>
            <a:off x="3503201" y="3183634"/>
            <a:ext cx="372749" cy="241158"/>
            <a:chOff x="-37806500" y="3643030"/>
            <a:chExt cx="319025" cy="206400"/>
          </a:xfrm>
        </p:grpSpPr>
        <p:sp>
          <p:nvSpPr>
            <p:cNvPr id="6695" name="Google Shape;6695;p88"/>
            <p:cNvSpPr/>
            <p:nvPr/>
          </p:nvSpPr>
          <p:spPr>
            <a:xfrm>
              <a:off x="-37615100" y="3759700"/>
              <a:ext cx="62250" cy="62250"/>
            </a:xfrm>
            <a:custGeom>
              <a:avLst/>
              <a:gdLst/>
              <a:ahLst/>
              <a:cxnLst/>
              <a:rect l="l" t="t" r="r" b="b"/>
              <a:pathLst>
                <a:path w="2490" h="2490" extrusionOk="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6" name="Google Shape;6696;p88"/>
            <p:cNvSpPr/>
            <p:nvPr/>
          </p:nvSpPr>
          <p:spPr>
            <a:xfrm>
              <a:off x="-37806500" y="3643030"/>
              <a:ext cx="319025" cy="206400"/>
            </a:xfrm>
            <a:custGeom>
              <a:avLst/>
              <a:gdLst/>
              <a:ahLst/>
              <a:cxnLst/>
              <a:rect l="l" t="t" r="r" b="b"/>
              <a:pathLst>
                <a:path w="12761" h="8256" extrusionOk="0">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7" name="Google Shape;6697;p88"/>
          <p:cNvGrpSpPr/>
          <p:nvPr/>
        </p:nvGrpSpPr>
        <p:grpSpPr>
          <a:xfrm>
            <a:off x="3505508" y="3575931"/>
            <a:ext cx="368134" cy="371814"/>
            <a:chOff x="-37804925" y="3953450"/>
            <a:chExt cx="315075" cy="318225"/>
          </a:xfrm>
        </p:grpSpPr>
        <p:sp>
          <p:nvSpPr>
            <p:cNvPr id="6698" name="Google Shape;6698;p88"/>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9" name="Google Shape;6699;p88"/>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0" name="Google Shape;6700;p88"/>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01" name="Google Shape;6701;p88"/>
          <p:cNvSpPr/>
          <p:nvPr/>
        </p:nvSpPr>
        <p:spPr>
          <a:xfrm>
            <a:off x="2754452" y="4040675"/>
            <a:ext cx="265986" cy="369039"/>
          </a:xfrm>
          <a:custGeom>
            <a:avLst/>
            <a:gdLst/>
            <a:ahLst/>
            <a:cxnLst/>
            <a:rect l="l" t="t" r="r" b="b"/>
            <a:pathLst>
              <a:path w="9106" h="12634" extrusionOk="0">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02" name="Google Shape;6702;p88"/>
          <p:cNvGrpSpPr/>
          <p:nvPr/>
        </p:nvGrpSpPr>
        <p:grpSpPr>
          <a:xfrm>
            <a:off x="4860977" y="1328538"/>
            <a:ext cx="355663" cy="308725"/>
            <a:chOff x="-28462125" y="3199700"/>
            <a:chExt cx="298550" cy="259150"/>
          </a:xfrm>
        </p:grpSpPr>
        <p:sp>
          <p:nvSpPr>
            <p:cNvPr id="6703" name="Google Shape;6703;p88"/>
            <p:cNvSpPr/>
            <p:nvPr/>
          </p:nvSpPr>
          <p:spPr>
            <a:xfrm>
              <a:off x="-28459750" y="3284775"/>
              <a:ext cx="296175" cy="104775"/>
            </a:xfrm>
            <a:custGeom>
              <a:avLst/>
              <a:gdLst/>
              <a:ahLst/>
              <a:cxnLst/>
              <a:rect l="l" t="t" r="r" b="b"/>
              <a:pathLst>
                <a:path w="11847" h="4191" extrusionOk="0">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4" name="Google Shape;6704;p88"/>
            <p:cNvSpPr/>
            <p:nvPr/>
          </p:nvSpPr>
          <p:spPr>
            <a:xfrm>
              <a:off x="-28462125" y="3199700"/>
              <a:ext cx="295400" cy="125275"/>
            </a:xfrm>
            <a:custGeom>
              <a:avLst/>
              <a:gdLst/>
              <a:ahLst/>
              <a:cxnLst/>
              <a:rect l="l" t="t" r="r" b="b"/>
              <a:pathLst>
                <a:path w="11816" h="5011" extrusionOk="0">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5" name="Google Shape;6705;p88"/>
            <p:cNvSpPr/>
            <p:nvPr/>
          </p:nvSpPr>
          <p:spPr>
            <a:xfrm>
              <a:off x="-28405400" y="3360375"/>
              <a:ext cx="186675" cy="98475"/>
            </a:xfrm>
            <a:custGeom>
              <a:avLst/>
              <a:gdLst/>
              <a:ahLst/>
              <a:cxnLst/>
              <a:rect l="l" t="t" r="r" b="b"/>
              <a:pathLst>
                <a:path w="7467" h="3939" extrusionOk="0">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6" name="Google Shape;6706;p88"/>
          <p:cNvGrpSpPr/>
          <p:nvPr/>
        </p:nvGrpSpPr>
        <p:grpSpPr>
          <a:xfrm>
            <a:off x="4861930" y="1763228"/>
            <a:ext cx="353757" cy="352833"/>
            <a:chOff x="-28461325" y="3545475"/>
            <a:chExt cx="296950" cy="296175"/>
          </a:xfrm>
        </p:grpSpPr>
        <p:sp>
          <p:nvSpPr>
            <p:cNvPr id="6707" name="Google Shape;6707;p88"/>
            <p:cNvSpPr/>
            <p:nvPr/>
          </p:nvSpPr>
          <p:spPr>
            <a:xfrm>
              <a:off x="-28461325" y="3666775"/>
              <a:ext cx="34675" cy="52775"/>
            </a:xfrm>
            <a:custGeom>
              <a:avLst/>
              <a:gdLst/>
              <a:ahLst/>
              <a:cxnLst/>
              <a:rect l="l" t="t" r="r" b="b"/>
              <a:pathLst>
                <a:path w="1387" h="2111" extrusionOk="0">
                  <a:moveTo>
                    <a:pt x="0" y="0"/>
                  </a:moveTo>
                  <a:lnTo>
                    <a:pt x="0" y="2111"/>
                  </a:lnTo>
                  <a:lnTo>
                    <a:pt x="1386" y="2111"/>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8" name="Google Shape;6708;p88"/>
            <p:cNvSpPr/>
            <p:nvPr/>
          </p:nvSpPr>
          <p:spPr>
            <a:xfrm>
              <a:off x="-28461325" y="3737650"/>
              <a:ext cx="52775" cy="17350"/>
            </a:xfrm>
            <a:custGeom>
              <a:avLst/>
              <a:gdLst/>
              <a:ahLst/>
              <a:cxnLst/>
              <a:rect l="l" t="t" r="r" b="b"/>
              <a:pathLst>
                <a:path w="2111" h="694" extrusionOk="0">
                  <a:moveTo>
                    <a:pt x="0" y="1"/>
                  </a:moveTo>
                  <a:lnTo>
                    <a:pt x="0" y="694"/>
                  </a:lnTo>
                  <a:lnTo>
                    <a:pt x="1733" y="694"/>
                  </a:lnTo>
                  <a:cubicBezTo>
                    <a:pt x="1954" y="694"/>
                    <a:pt x="2111" y="536"/>
                    <a:pt x="2111" y="347"/>
                  </a:cubicBezTo>
                  <a:cubicBezTo>
                    <a:pt x="2111" y="158"/>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9" name="Google Shape;6709;p88"/>
            <p:cNvSpPr/>
            <p:nvPr/>
          </p:nvSpPr>
          <p:spPr>
            <a:xfrm>
              <a:off x="-28461325" y="3632100"/>
              <a:ext cx="52775" cy="17375"/>
            </a:xfrm>
            <a:custGeom>
              <a:avLst/>
              <a:gdLst/>
              <a:ahLst/>
              <a:cxnLst/>
              <a:rect l="l" t="t" r="r" b="b"/>
              <a:pathLst>
                <a:path w="2111" h="695" extrusionOk="0">
                  <a:moveTo>
                    <a:pt x="0" y="1"/>
                  </a:moveTo>
                  <a:lnTo>
                    <a:pt x="0" y="694"/>
                  </a:lnTo>
                  <a:lnTo>
                    <a:pt x="1733" y="694"/>
                  </a:lnTo>
                  <a:cubicBezTo>
                    <a:pt x="1954" y="694"/>
                    <a:pt x="2111" y="537"/>
                    <a:pt x="2111" y="348"/>
                  </a:cubicBezTo>
                  <a:cubicBezTo>
                    <a:pt x="2111" y="159"/>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0" name="Google Shape;6710;p88"/>
            <p:cNvSpPr/>
            <p:nvPr/>
          </p:nvSpPr>
          <p:spPr>
            <a:xfrm>
              <a:off x="-28460550" y="3545475"/>
              <a:ext cx="296175" cy="296175"/>
            </a:xfrm>
            <a:custGeom>
              <a:avLst/>
              <a:gdLst/>
              <a:ahLst/>
              <a:cxnLst/>
              <a:rect l="l" t="t" r="r" b="b"/>
              <a:pathLst>
                <a:path w="11847" h="11847" extrusionOk="0">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1" name="Google Shape;6711;p88"/>
            <p:cNvSpPr/>
            <p:nvPr/>
          </p:nvSpPr>
          <p:spPr>
            <a:xfrm>
              <a:off x="-28347925" y="3649450"/>
              <a:ext cx="86675" cy="86650"/>
            </a:xfrm>
            <a:custGeom>
              <a:avLst/>
              <a:gdLst/>
              <a:ahLst/>
              <a:cxnLst/>
              <a:rect l="l" t="t" r="r" b="b"/>
              <a:pathLst>
                <a:path w="3467" h="3466" extrusionOk="0">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2" name="Google Shape;6712;p88"/>
            <p:cNvSpPr/>
            <p:nvPr/>
          </p:nvSpPr>
          <p:spPr>
            <a:xfrm>
              <a:off x="-28408550" y="3597450"/>
              <a:ext cx="191400" cy="192200"/>
            </a:xfrm>
            <a:custGeom>
              <a:avLst/>
              <a:gdLst/>
              <a:ahLst/>
              <a:cxnLst/>
              <a:rect l="l" t="t" r="r" b="b"/>
              <a:pathLst>
                <a:path w="7656" h="7688" extrusionOk="0">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3" name="Google Shape;6713;p88"/>
          <p:cNvGrpSpPr/>
          <p:nvPr/>
        </p:nvGrpSpPr>
        <p:grpSpPr>
          <a:xfrm>
            <a:off x="4858162" y="2213272"/>
            <a:ext cx="361292" cy="352803"/>
            <a:chOff x="-28463700" y="3914875"/>
            <a:chExt cx="303275" cy="296150"/>
          </a:xfrm>
        </p:grpSpPr>
        <p:sp>
          <p:nvSpPr>
            <p:cNvPr id="6714" name="Google Shape;6714;p88"/>
            <p:cNvSpPr/>
            <p:nvPr/>
          </p:nvSpPr>
          <p:spPr>
            <a:xfrm>
              <a:off x="-28333725" y="4057375"/>
              <a:ext cx="86650" cy="64650"/>
            </a:xfrm>
            <a:custGeom>
              <a:avLst/>
              <a:gdLst/>
              <a:ahLst/>
              <a:cxnLst/>
              <a:rect l="l" t="t" r="r" b="b"/>
              <a:pathLst>
                <a:path w="3466" h="2586" extrusionOk="0">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5" name="Google Shape;6715;p88"/>
            <p:cNvSpPr/>
            <p:nvPr/>
          </p:nvSpPr>
          <p:spPr>
            <a:xfrm>
              <a:off x="-28463700" y="3914875"/>
              <a:ext cx="303275" cy="296150"/>
            </a:xfrm>
            <a:custGeom>
              <a:avLst/>
              <a:gdLst/>
              <a:ahLst/>
              <a:cxnLst/>
              <a:rect l="l" t="t" r="r" b="b"/>
              <a:pathLst>
                <a:path w="12131" h="11846" extrusionOk="0">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6" name="Google Shape;6716;p88"/>
          <p:cNvGrpSpPr/>
          <p:nvPr/>
        </p:nvGrpSpPr>
        <p:grpSpPr>
          <a:xfrm>
            <a:off x="7092947" y="1369355"/>
            <a:ext cx="351880" cy="227092"/>
            <a:chOff x="-26573400" y="3224125"/>
            <a:chExt cx="295375" cy="190625"/>
          </a:xfrm>
        </p:grpSpPr>
        <p:sp>
          <p:nvSpPr>
            <p:cNvPr id="6717" name="Google Shape;6717;p88"/>
            <p:cNvSpPr/>
            <p:nvPr/>
          </p:nvSpPr>
          <p:spPr>
            <a:xfrm>
              <a:off x="-26330800" y="3327900"/>
              <a:ext cx="52775" cy="68750"/>
            </a:xfrm>
            <a:custGeom>
              <a:avLst/>
              <a:gdLst/>
              <a:ahLst/>
              <a:cxnLst/>
              <a:rect l="l" t="t" r="r" b="b"/>
              <a:pathLst>
                <a:path w="2111" h="2750" extrusionOk="0">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8" name="Google Shape;6718;p88"/>
            <p:cNvSpPr/>
            <p:nvPr/>
          </p:nvSpPr>
          <p:spPr>
            <a:xfrm>
              <a:off x="-26573400" y="3224125"/>
              <a:ext cx="293025" cy="190625"/>
            </a:xfrm>
            <a:custGeom>
              <a:avLst/>
              <a:gdLst/>
              <a:ahLst/>
              <a:cxnLst/>
              <a:rect l="l" t="t" r="r" b="b"/>
              <a:pathLst>
                <a:path w="11721" h="7625" extrusionOk="0">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9" name="Google Shape;6719;p88"/>
          <p:cNvGrpSpPr/>
          <p:nvPr/>
        </p:nvGrpSpPr>
        <p:grpSpPr>
          <a:xfrm>
            <a:off x="7092947" y="1763690"/>
            <a:ext cx="351880" cy="351910"/>
            <a:chOff x="-26573400" y="3546250"/>
            <a:chExt cx="295375" cy="295400"/>
          </a:xfrm>
        </p:grpSpPr>
        <p:sp>
          <p:nvSpPr>
            <p:cNvPr id="6720" name="Google Shape;6720;p88"/>
            <p:cNvSpPr/>
            <p:nvPr/>
          </p:nvSpPr>
          <p:spPr>
            <a:xfrm>
              <a:off x="-26464700" y="3599225"/>
              <a:ext cx="77200" cy="38425"/>
            </a:xfrm>
            <a:custGeom>
              <a:avLst/>
              <a:gdLst/>
              <a:ahLst/>
              <a:cxnLst/>
              <a:rect l="l" t="t" r="r" b="b"/>
              <a:pathLst>
                <a:path w="3088" h="1537" extrusionOk="0">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1" name="Google Shape;6721;p88"/>
            <p:cNvSpPr/>
            <p:nvPr/>
          </p:nvSpPr>
          <p:spPr>
            <a:xfrm>
              <a:off x="-26434775" y="3686450"/>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2" name="Google Shape;6722;p88"/>
            <p:cNvSpPr/>
            <p:nvPr/>
          </p:nvSpPr>
          <p:spPr>
            <a:xfrm>
              <a:off x="-26520625" y="3703775"/>
              <a:ext cx="55950" cy="67775"/>
            </a:xfrm>
            <a:custGeom>
              <a:avLst/>
              <a:gdLst/>
              <a:ahLst/>
              <a:cxnLst/>
              <a:rect l="l" t="t" r="r" b="b"/>
              <a:pathLst>
                <a:path w="2238" h="2711" extrusionOk="0">
                  <a:moveTo>
                    <a:pt x="1387" y="1"/>
                  </a:moveTo>
                  <a:lnTo>
                    <a:pt x="1" y="32"/>
                  </a:lnTo>
                  <a:cubicBezTo>
                    <a:pt x="127" y="1104"/>
                    <a:pt x="662" y="2080"/>
                    <a:pt x="1544" y="2710"/>
                  </a:cubicBezTo>
                  <a:lnTo>
                    <a:pt x="2237" y="1545"/>
                  </a:lnTo>
                  <a:cubicBezTo>
                    <a:pt x="1765" y="1135"/>
                    <a:pt x="1450" y="600"/>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3" name="Google Shape;6723;p88"/>
            <p:cNvSpPr/>
            <p:nvPr/>
          </p:nvSpPr>
          <p:spPr>
            <a:xfrm>
              <a:off x="-26387525" y="3703000"/>
              <a:ext cx="55950" cy="67750"/>
            </a:xfrm>
            <a:custGeom>
              <a:avLst/>
              <a:gdLst/>
              <a:ahLst/>
              <a:cxnLst/>
              <a:rect l="l" t="t" r="r" b="b"/>
              <a:pathLst>
                <a:path w="2238" h="2710" extrusionOk="0">
                  <a:moveTo>
                    <a:pt x="851" y="0"/>
                  </a:moveTo>
                  <a:cubicBezTo>
                    <a:pt x="757" y="631"/>
                    <a:pt x="473" y="1166"/>
                    <a:pt x="1" y="1544"/>
                  </a:cubicBezTo>
                  <a:lnTo>
                    <a:pt x="694" y="2710"/>
                  </a:lnTo>
                  <a:cubicBezTo>
                    <a:pt x="1576" y="2080"/>
                    <a:pt x="2112" y="1103"/>
                    <a:pt x="2238" y="32"/>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4" name="Google Shape;6724;p88"/>
            <p:cNvSpPr/>
            <p:nvPr/>
          </p:nvSpPr>
          <p:spPr>
            <a:xfrm>
              <a:off x="-26573400" y="3546250"/>
              <a:ext cx="295375" cy="295400"/>
            </a:xfrm>
            <a:custGeom>
              <a:avLst/>
              <a:gdLst/>
              <a:ahLst/>
              <a:cxnLst/>
              <a:rect l="l" t="t" r="r" b="b"/>
              <a:pathLst>
                <a:path w="11815" h="11816" extrusionOk="0">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5" name="Google Shape;6725;p88"/>
          <p:cNvGrpSpPr/>
          <p:nvPr/>
        </p:nvGrpSpPr>
        <p:grpSpPr>
          <a:xfrm>
            <a:off x="7081228" y="2213599"/>
            <a:ext cx="375319" cy="352148"/>
            <a:chOff x="-26583625" y="3917025"/>
            <a:chExt cx="315050" cy="295600"/>
          </a:xfrm>
        </p:grpSpPr>
        <p:sp>
          <p:nvSpPr>
            <p:cNvPr id="6726" name="Google Shape;6726;p88"/>
            <p:cNvSpPr/>
            <p:nvPr/>
          </p:nvSpPr>
          <p:spPr>
            <a:xfrm>
              <a:off x="-26413500" y="3918400"/>
              <a:ext cx="144925" cy="135125"/>
            </a:xfrm>
            <a:custGeom>
              <a:avLst/>
              <a:gdLst/>
              <a:ahLst/>
              <a:cxnLst/>
              <a:rect l="l" t="t" r="r" b="b"/>
              <a:pathLst>
                <a:path w="5797" h="5405" extrusionOk="0">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7" name="Google Shape;6727;p88"/>
            <p:cNvSpPr/>
            <p:nvPr/>
          </p:nvSpPr>
          <p:spPr>
            <a:xfrm>
              <a:off x="-26466275" y="4026700"/>
              <a:ext cx="78775" cy="77225"/>
            </a:xfrm>
            <a:custGeom>
              <a:avLst/>
              <a:gdLst/>
              <a:ahLst/>
              <a:cxnLst/>
              <a:rect l="l" t="t" r="r" b="b"/>
              <a:pathLst>
                <a:path w="3151" h="3089" extrusionOk="0">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8" name="Google Shape;6728;p88"/>
            <p:cNvSpPr/>
            <p:nvPr/>
          </p:nvSpPr>
          <p:spPr>
            <a:xfrm>
              <a:off x="-26583625" y="4077125"/>
              <a:ext cx="144925" cy="134700"/>
            </a:xfrm>
            <a:custGeom>
              <a:avLst/>
              <a:gdLst/>
              <a:ahLst/>
              <a:cxnLst/>
              <a:rect l="l" t="t" r="r" b="b"/>
              <a:pathLst>
                <a:path w="5797" h="5388" extrusionOk="0">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9" name="Google Shape;6729;p88"/>
            <p:cNvSpPr/>
            <p:nvPr/>
          </p:nvSpPr>
          <p:spPr>
            <a:xfrm>
              <a:off x="-26581275" y="3917025"/>
              <a:ext cx="311125" cy="295600"/>
            </a:xfrm>
            <a:custGeom>
              <a:avLst/>
              <a:gdLst/>
              <a:ahLst/>
              <a:cxnLst/>
              <a:rect l="l" t="t" r="r" b="b"/>
              <a:pathLst>
                <a:path w="12445" h="11824" extrusionOk="0">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30" name="Google Shape;6730;p88"/>
          <p:cNvSpPr/>
          <p:nvPr/>
        </p:nvSpPr>
        <p:spPr>
          <a:xfrm>
            <a:off x="5748315" y="2694114"/>
            <a:ext cx="352833" cy="351880"/>
          </a:xfrm>
          <a:custGeom>
            <a:avLst/>
            <a:gdLst/>
            <a:ahLst/>
            <a:cxnLst/>
            <a:rect l="l" t="t" r="r" b="b"/>
            <a:pathLst>
              <a:path w="11847" h="11815" extrusionOk="0">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31" name="Google Shape;6731;p88"/>
          <p:cNvGrpSpPr/>
          <p:nvPr/>
        </p:nvGrpSpPr>
        <p:grpSpPr>
          <a:xfrm>
            <a:off x="5779742" y="3172629"/>
            <a:ext cx="289039" cy="352833"/>
            <a:chOff x="-24694925" y="3518700"/>
            <a:chExt cx="242625" cy="296175"/>
          </a:xfrm>
        </p:grpSpPr>
        <p:sp>
          <p:nvSpPr>
            <p:cNvPr id="6732" name="Google Shape;6732;p88"/>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3" name="Google Shape;6733;p88"/>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4" name="Google Shape;6734;p88"/>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5" name="Google Shape;6735;p88"/>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6" name="Google Shape;6736;p88"/>
          <p:cNvGrpSpPr/>
          <p:nvPr/>
        </p:nvGrpSpPr>
        <p:grpSpPr>
          <a:xfrm>
            <a:off x="5779280" y="3622657"/>
            <a:ext cx="289962" cy="352833"/>
            <a:chOff x="-24709100" y="3888875"/>
            <a:chExt cx="243400" cy="296175"/>
          </a:xfrm>
        </p:grpSpPr>
        <p:sp>
          <p:nvSpPr>
            <p:cNvPr id="6737" name="Google Shape;6737;p88"/>
            <p:cNvSpPr/>
            <p:nvPr/>
          </p:nvSpPr>
          <p:spPr>
            <a:xfrm>
              <a:off x="-24587800" y="3888875"/>
              <a:ext cx="105575" cy="227650"/>
            </a:xfrm>
            <a:custGeom>
              <a:avLst/>
              <a:gdLst/>
              <a:ahLst/>
              <a:cxnLst/>
              <a:rect l="l" t="t" r="r" b="b"/>
              <a:pathLst>
                <a:path w="4223" h="9106" extrusionOk="0">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8" name="Google Shape;6738;p88"/>
            <p:cNvSpPr/>
            <p:nvPr/>
          </p:nvSpPr>
          <p:spPr>
            <a:xfrm>
              <a:off x="-24536600" y="4132250"/>
              <a:ext cx="70900" cy="17350"/>
            </a:xfrm>
            <a:custGeom>
              <a:avLst/>
              <a:gdLst/>
              <a:ahLst/>
              <a:cxnLst/>
              <a:rect l="l" t="t" r="r" b="b"/>
              <a:pathLst>
                <a:path w="2836" h="694" extrusionOk="0">
                  <a:moveTo>
                    <a:pt x="0" y="1"/>
                  </a:moveTo>
                  <a:lnTo>
                    <a:pt x="347" y="694"/>
                  </a:lnTo>
                  <a:lnTo>
                    <a:pt x="2489" y="694"/>
                  </a:lnTo>
                  <a:cubicBezTo>
                    <a:pt x="2678" y="694"/>
                    <a:pt x="2836" y="536"/>
                    <a:pt x="2836" y="347"/>
                  </a:cubicBezTo>
                  <a:cubicBezTo>
                    <a:pt x="2836" y="158"/>
                    <a:pt x="267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9" name="Google Shape;6739;p88"/>
            <p:cNvSpPr/>
            <p:nvPr/>
          </p:nvSpPr>
          <p:spPr>
            <a:xfrm>
              <a:off x="-24709100" y="3963700"/>
              <a:ext cx="208750" cy="221350"/>
            </a:xfrm>
            <a:custGeom>
              <a:avLst/>
              <a:gdLst/>
              <a:ahLst/>
              <a:cxnLst/>
              <a:rect l="l" t="t" r="r" b="b"/>
              <a:pathLst>
                <a:path w="8350" h="8854" extrusionOk="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0" name="Google Shape;6740;p88"/>
          <p:cNvGrpSpPr/>
          <p:nvPr/>
        </p:nvGrpSpPr>
        <p:grpSpPr>
          <a:xfrm>
            <a:off x="7979280" y="2695320"/>
            <a:ext cx="356556" cy="349557"/>
            <a:chOff x="-22863675" y="3131775"/>
            <a:chExt cx="299300" cy="293425"/>
          </a:xfrm>
        </p:grpSpPr>
        <p:sp>
          <p:nvSpPr>
            <p:cNvPr id="6741" name="Google Shape;6741;p88"/>
            <p:cNvSpPr/>
            <p:nvPr/>
          </p:nvSpPr>
          <p:spPr>
            <a:xfrm>
              <a:off x="-22863675" y="3131775"/>
              <a:ext cx="299300" cy="293425"/>
            </a:xfrm>
            <a:custGeom>
              <a:avLst/>
              <a:gdLst/>
              <a:ahLst/>
              <a:cxnLst/>
              <a:rect l="l" t="t" r="r" b="b"/>
              <a:pathLst>
                <a:path w="11972" h="11737" extrusionOk="0">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2" name="Google Shape;6742;p88"/>
            <p:cNvSpPr/>
            <p:nvPr/>
          </p:nvSpPr>
          <p:spPr>
            <a:xfrm>
              <a:off x="-22740025" y="3217825"/>
              <a:ext cx="52000" cy="51225"/>
            </a:xfrm>
            <a:custGeom>
              <a:avLst/>
              <a:gdLst/>
              <a:ahLst/>
              <a:cxnLst/>
              <a:rect l="l" t="t" r="r" b="b"/>
              <a:pathLst>
                <a:path w="2080" h="2049" extrusionOk="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3" name="Google Shape;6743;p88"/>
            <p:cNvSpPr/>
            <p:nvPr/>
          </p:nvSpPr>
          <p:spPr>
            <a:xfrm>
              <a:off x="-22705375" y="33218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4" name="Google Shape;6744;p88"/>
          <p:cNvGrpSpPr/>
          <p:nvPr/>
        </p:nvGrpSpPr>
        <p:grpSpPr>
          <a:xfrm>
            <a:off x="5322144" y="1306499"/>
            <a:ext cx="310602" cy="352803"/>
            <a:chOff x="-28069875" y="3175300"/>
            <a:chExt cx="260725" cy="296150"/>
          </a:xfrm>
        </p:grpSpPr>
        <p:sp>
          <p:nvSpPr>
            <p:cNvPr id="6745" name="Google Shape;6745;p88"/>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6" name="Google Shape;6746;p88"/>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7" name="Google Shape;6747;p88"/>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8" name="Google Shape;6748;p88"/>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9" name="Google Shape;6749;p88"/>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0" name="Google Shape;6750;p88"/>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1" name="Google Shape;6751;p88"/>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2" name="Google Shape;6752;p88"/>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3" name="Google Shape;6753;p88"/>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54" name="Google Shape;6754;p88"/>
          <p:cNvSpPr/>
          <p:nvPr/>
        </p:nvSpPr>
        <p:spPr>
          <a:xfrm>
            <a:off x="5301578" y="1764235"/>
            <a:ext cx="352803" cy="350719"/>
          </a:xfrm>
          <a:custGeom>
            <a:avLst/>
            <a:gdLst/>
            <a:ahLst/>
            <a:cxnLst/>
            <a:rect l="l" t="t" r="r" b="b"/>
            <a:pathLst>
              <a:path w="11846" h="11776" extrusionOk="0">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55" name="Google Shape;6755;p88"/>
          <p:cNvGrpSpPr/>
          <p:nvPr/>
        </p:nvGrpSpPr>
        <p:grpSpPr>
          <a:xfrm>
            <a:off x="5363423" y="2213733"/>
            <a:ext cx="228045" cy="351880"/>
            <a:chOff x="-28032075" y="3916450"/>
            <a:chExt cx="191425" cy="295375"/>
          </a:xfrm>
        </p:grpSpPr>
        <p:sp>
          <p:nvSpPr>
            <p:cNvPr id="6756" name="Google Shape;6756;p88"/>
            <p:cNvSpPr/>
            <p:nvPr/>
          </p:nvSpPr>
          <p:spPr>
            <a:xfrm>
              <a:off x="-27996625" y="3916450"/>
              <a:ext cx="120525" cy="51225"/>
            </a:xfrm>
            <a:custGeom>
              <a:avLst/>
              <a:gdLst/>
              <a:ahLst/>
              <a:cxnLst/>
              <a:rect l="l" t="t" r="r" b="b"/>
              <a:pathLst>
                <a:path w="4821" h="2049" extrusionOk="0">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7" name="Google Shape;6757;p88"/>
            <p:cNvSpPr/>
            <p:nvPr/>
          </p:nvSpPr>
          <p:spPr>
            <a:xfrm>
              <a:off x="-28032075" y="4089975"/>
              <a:ext cx="191425" cy="121850"/>
            </a:xfrm>
            <a:custGeom>
              <a:avLst/>
              <a:gdLst/>
              <a:ahLst/>
              <a:cxnLst/>
              <a:rect l="l" t="t" r="r" b="b"/>
              <a:pathLst>
                <a:path w="7657" h="4874" extrusionOk="0">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8" name="Google Shape;6758;p88"/>
            <p:cNvSpPr/>
            <p:nvPr/>
          </p:nvSpPr>
          <p:spPr>
            <a:xfrm>
              <a:off x="-28024975" y="3985750"/>
              <a:ext cx="181950" cy="121975"/>
            </a:xfrm>
            <a:custGeom>
              <a:avLst/>
              <a:gdLst/>
              <a:ahLst/>
              <a:cxnLst/>
              <a:rect l="l" t="t" r="r" b="b"/>
              <a:pathLst>
                <a:path w="7278" h="4879" extrusionOk="0">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9" name="Google Shape;6759;p88"/>
          <p:cNvGrpSpPr/>
          <p:nvPr/>
        </p:nvGrpSpPr>
        <p:grpSpPr>
          <a:xfrm>
            <a:off x="7528769" y="1306484"/>
            <a:ext cx="352833" cy="352833"/>
            <a:chOff x="-26201650" y="3176075"/>
            <a:chExt cx="296175" cy="296175"/>
          </a:xfrm>
        </p:grpSpPr>
        <p:sp>
          <p:nvSpPr>
            <p:cNvPr id="6760" name="Google Shape;6760;p88"/>
            <p:cNvSpPr/>
            <p:nvPr/>
          </p:nvSpPr>
          <p:spPr>
            <a:xfrm>
              <a:off x="-26082700" y="3176075"/>
              <a:ext cx="51200" cy="226875"/>
            </a:xfrm>
            <a:custGeom>
              <a:avLst/>
              <a:gdLst/>
              <a:ahLst/>
              <a:cxnLst/>
              <a:rect l="l" t="t" r="r" b="b"/>
              <a:pathLst>
                <a:path w="2048" h="9075" extrusionOk="0">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1" name="Google Shape;6761;p88"/>
            <p:cNvSpPr/>
            <p:nvPr/>
          </p:nvSpPr>
          <p:spPr>
            <a:xfrm>
              <a:off x="-26201650" y="3317075"/>
              <a:ext cx="296175" cy="155175"/>
            </a:xfrm>
            <a:custGeom>
              <a:avLst/>
              <a:gdLst/>
              <a:ahLst/>
              <a:cxnLst/>
              <a:rect l="l" t="t" r="r" b="b"/>
              <a:pathLst>
                <a:path w="11847" h="6207" extrusionOk="0">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2" name="Google Shape;6762;p88"/>
          <p:cNvGrpSpPr/>
          <p:nvPr/>
        </p:nvGrpSpPr>
        <p:grpSpPr>
          <a:xfrm>
            <a:off x="7528293" y="1763705"/>
            <a:ext cx="353786" cy="351880"/>
            <a:chOff x="-26204800" y="3547050"/>
            <a:chExt cx="296975" cy="295375"/>
          </a:xfrm>
        </p:grpSpPr>
        <p:sp>
          <p:nvSpPr>
            <p:cNvPr id="6763" name="Google Shape;6763;p88"/>
            <p:cNvSpPr/>
            <p:nvPr/>
          </p:nvSpPr>
          <p:spPr>
            <a:xfrm>
              <a:off x="-26204000" y="3669125"/>
              <a:ext cx="296175" cy="173300"/>
            </a:xfrm>
            <a:custGeom>
              <a:avLst/>
              <a:gdLst/>
              <a:ahLst/>
              <a:cxnLst/>
              <a:rect l="l" t="t" r="r" b="b"/>
              <a:pathLst>
                <a:path w="11847" h="6932" extrusionOk="0">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4" name="Google Shape;6764;p88"/>
            <p:cNvSpPr/>
            <p:nvPr/>
          </p:nvSpPr>
          <p:spPr>
            <a:xfrm>
              <a:off x="-26204800" y="3547050"/>
              <a:ext cx="296975" cy="122100"/>
            </a:xfrm>
            <a:custGeom>
              <a:avLst/>
              <a:gdLst/>
              <a:ahLst/>
              <a:cxnLst/>
              <a:rect l="l" t="t" r="r" b="b"/>
              <a:pathLst>
                <a:path w="11879" h="4884" extrusionOk="0">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65" name="Google Shape;6765;p88"/>
          <p:cNvSpPr/>
          <p:nvPr/>
        </p:nvSpPr>
        <p:spPr>
          <a:xfrm>
            <a:off x="7561179" y="2213200"/>
            <a:ext cx="289009" cy="352833"/>
          </a:xfrm>
          <a:custGeom>
            <a:avLst/>
            <a:gdLst/>
            <a:ahLst/>
            <a:cxnLst/>
            <a:rect l="l" t="t" r="r" b="b"/>
            <a:pathLst>
              <a:path w="9704" h="11847" extrusionOk="0">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66" name="Google Shape;6766;p88"/>
          <p:cNvGrpSpPr/>
          <p:nvPr/>
        </p:nvGrpSpPr>
        <p:grpSpPr>
          <a:xfrm>
            <a:off x="6199548" y="2693683"/>
            <a:ext cx="345328" cy="352833"/>
            <a:chOff x="-24353875" y="3147725"/>
            <a:chExt cx="289875" cy="296175"/>
          </a:xfrm>
        </p:grpSpPr>
        <p:sp>
          <p:nvSpPr>
            <p:cNvPr id="6767" name="Google Shape;6767;p88"/>
            <p:cNvSpPr/>
            <p:nvPr/>
          </p:nvSpPr>
          <p:spPr>
            <a:xfrm>
              <a:off x="-24238100" y="3271375"/>
              <a:ext cx="52025" cy="51225"/>
            </a:xfrm>
            <a:custGeom>
              <a:avLst/>
              <a:gdLst/>
              <a:ahLst/>
              <a:cxnLst/>
              <a:rect l="l" t="t" r="r" b="b"/>
              <a:pathLst>
                <a:path w="2081" h="2049" extrusionOk="0">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8" name="Google Shape;6768;p88"/>
            <p:cNvSpPr/>
            <p:nvPr/>
          </p:nvSpPr>
          <p:spPr>
            <a:xfrm>
              <a:off x="-24353875" y="3147725"/>
              <a:ext cx="289875" cy="296175"/>
            </a:xfrm>
            <a:custGeom>
              <a:avLst/>
              <a:gdLst/>
              <a:ahLst/>
              <a:cxnLst/>
              <a:rect l="l" t="t" r="r" b="b"/>
              <a:pathLst>
                <a:path w="11595" h="11847" extrusionOk="0">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9" name="Google Shape;6769;p88"/>
          <p:cNvGrpSpPr/>
          <p:nvPr/>
        </p:nvGrpSpPr>
        <p:grpSpPr>
          <a:xfrm>
            <a:off x="6207530" y="3173090"/>
            <a:ext cx="329365" cy="351910"/>
            <a:chOff x="-24344425" y="3519475"/>
            <a:chExt cx="276475" cy="295400"/>
          </a:xfrm>
        </p:grpSpPr>
        <p:sp>
          <p:nvSpPr>
            <p:cNvPr id="6770" name="Google Shape;6770;p88"/>
            <p:cNvSpPr/>
            <p:nvPr/>
          </p:nvSpPr>
          <p:spPr>
            <a:xfrm>
              <a:off x="-24240450" y="3554150"/>
              <a:ext cx="69325" cy="34450"/>
            </a:xfrm>
            <a:custGeom>
              <a:avLst/>
              <a:gdLst/>
              <a:ahLst/>
              <a:cxnLst/>
              <a:rect l="l" t="t" r="r" b="b"/>
              <a:pathLst>
                <a:path w="2773" h="1378" extrusionOk="0">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1" name="Google Shape;6771;p88"/>
            <p:cNvSpPr/>
            <p:nvPr/>
          </p:nvSpPr>
          <p:spPr>
            <a:xfrm>
              <a:off x="-24344425" y="3519475"/>
              <a:ext cx="276475" cy="295400"/>
            </a:xfrm>
            <a:custGeom>
              <a:avLst/>
              <a:gdLst/>
              <a:ahLst/>
              <a:cxnLst/>
              <a:rect l="l" t="t" r="r" b="b"/>
              <a:pathLst>
                <a:path w="11059" h="11816" extrusionOk="0">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2" name="Google Shape;6772;p88"/>
          <p:cNvGrpSpPr/>
          <p:nvPr/>
        </p:nvGrpSpPr>
        <p:grpSpPr>
          <a:xfrm>
            <a:off x="6197210" y="3625010"/>
            <a:ext cx="350004" cy="348128"/>
            <a:chOff x="-24353075" y="3891250"/>
            <a:chExt cx="293800" cy="292225"/>
          </a:xfrm>
        </p:grpSpPr>
        <p:sp>
          <p:nvSpPr>
            <p:cNvPr id="6773" name="Google Shape;6773;p88"/>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4" name="Google Shape;6774;p88"/>
            <p:cNvSpPr/>
            <p:nvPr/>
          </p:nvSpPr>
          <p:spPr>
            <a:xfrm>
              <a:off x="-24353075" y="3891250"/>
              <a:ext cx="293800" cy="292225"/>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5" name="Google Shape;6775;p88"/>
          <p:cNvGrpSpPr/>
          <p:nvPr/>
        </p:nvGrpSpPr>
        <p:grpSpPr>
          <a:xfrm>
            <a:off x="7980681" y="3173313"/>
            <a:ext cx="353757" cy="351463"/>
            <a:chOff x="-22845575" y="3504075"/>
            <a:chExt cx="296950" cy="295025"/>
          </a:xfrm>
        </p:grpSpPr>
        <p:sp>
          <p:nvSpPr>
            <p:cNvPr id="6776" name="Google Shape;6776;p88"/>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7" name="Google Shape;6777;p88"/>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8" name="Google Shape;6778;p88"/>
          <p:cNvGrpSpPr/>
          <p:nvPr/>
        </p:nvGrpSpPr>
        <p:grpSpPr>
          <a:xfrm>
            <a:off x="5773862" y="1306961"/>
            <a:ext cx="299344" cy="351880"/>
            <a:chOff x="-27691025" y="3175300"/>
            <a:chExt cx="251275" cy="295375"/>
          </a:xfrm>
        </p:grpSpPr>
        <p:sp>
          <p:nvSpPr>
            <p:cNvPr id="6779" name="Google Shape;6779;p88"/>
            <p:cNvSpPr/>
            <p:nvPr/>
          </p:nvSpPr>
          <p:spPr>
            <a:xfrm>
              <a:off x="-27492550" y="3298150"/>
              <a:ext cx="18125" cy="18150"/>
            </a:xfrm>
            <a:custGeom>
              <a:avLst/>
              <a:gdLst/>
              <a:ahLst/>
              <a:cxnLst/>
              <a:rect l="l" t="t" r="r" b="b"/>
              <a:pathLst>
                <a:path w="725" h="726" extrusionOk="0">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0" name="Google Shape;6780;p88"/>
            <p:cNvSpPr/>
            <p:nvPr/>
          </p:nvSpPr>
          <p:spPr>
            <a:xfrm>
              <a:off x="-27613050" y="3175300"/>
              <a:ext cx="60650" cy="105550"/>
            </a:xfrm>
            <a:custGeom>
              <a:avLst/>
              <a:gdLst/>
              <a:ahLst/>
              <a:cxnLst/>
              <a:rect l="l" t="t" r="r" b="b"/>
              <a:pathLst>
                <a:path w="2426" h="4222" extrusionOk="0">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1" name="Google Shape;6781;p88"/>
            <p:cNvSpPr/>
            <p:nvPr/>
          </p:nvSpPr>
          <p:spPr>
            <a:xfrm>
              <a:off x="-27691025" y="3175300"/>
              <a:ext cx="60650" cy="105550"/>
            </a:xfrm>
            <a:custGeom>
              <a:avLst/>
              <a:gdLst/>
              <a:ahLst/>
              <a:cxnLst/>
              <a:rect l="l" t="t" r="r" b="b"/>
              <a:pathLst>
                <a:path w="2426" h="4222" extrusionOk="0">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2" name="Google Shape;6782;p88"/>
            <p:cNvSpPr/>
            <p:nvPr/>
          </p:nvSpPr>
          <p:spPr>
            <a:xfrm>
              <a:off x="-27691025" y="3263500"/>
              <a:ext cx="251275" cy="207175"/>
            </a:xfrm>
            <a:custGeom>
              <a:avLst/>
              <a:gdLst/>
              <a:ahLst/>
              <a:cxnLst/>
              <a:rect l="l" t="t" r="r" b="b"/>
              <a:pathLst>
                <a:path w="10051" h="8287" extrusionOk="0">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3" name="Google Shape;6783;p88"/>
          <p:cNvGrpSpPr/>
          <p:nvPr/>
        </p:nvGrpSpPr>
        <p:grpSpPr>
          <a:xfrm>
            <a:off x="5746179" y="1825637"/>
            <a:ext cx="354710" cy="228015"/>
            <a:chOff x="-27721750" y="3598250"/>
            <a:chExt cx="297750" cy="191400"/>
          </a:xfrm>
        </p:grpSpPr>
        <p:sp>
          <p:nvSpPr>
            <p:cNvPr id="6784" name="Google Shape;6784;p88"/>
            <p:cNvSpPr/>
            <p:nvPr/>
          </p:nvSpPr>
          <p:spPr>
            <a:xfrm>
              <a:off x="-27616200" y="3651800"/>
              <a:ext cx="86650" cy="86675"/>
            </a:xfrm>
            <a:custGeom>
              <a:avLst/>
              <a:gdLst/>
              <a:ahLst/>
              <a:cxnLst/>
              <a:rect l="l" t="t" r="r" b="b"/>
              <a:pathLst>
                <a:path w="3466" h="3467" extrusionOk="0">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5" name="Google Shape;6785;p88"/>
            <p:cNvSpPr/>
            <p:nvPr/>
          </p:nvSpPr>
          <p:spPr>
            <a:xfrm>
              <a:off x="-27721750" y="3598250"/>
              <a:ext cx="297750" cy="191400"/>
            </a:xfrm>
            <a:custGeom>
              <a:avLst/>
              <a:gdLst/>
              <a:ahLst/>
              <a:cxnLst/>
              <a:rect l="l" t="t" r="r" b="b"/>
              <a:pathLst>
                <a:path w="11910" h="7656" extrusionOk="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6" name="Google Shape;6786;p88"/>
          <p:cNvGrpSpPr/>
          <p:nvPr/>
        </p:nvGrpSpPr>
        <p:grpSpPr>
          <a:xfrm>
            <a:off x="5747579" y="2219183"/>
            <a:ext cx="351910" cy="340980"/>
            <a:chOff x="-27719400" y="3925600"/>
            <a:chExt cx="295400" cy="286225"/>
          </a:xfrm>
        </p:grpSpPr>
        <p:sp>
          <p:nvSpPr>
            <p:cNvPr id="6787" name="Google Shape;6787;p88"/>
            <p:cNvSpPr/>
            <p:nvPr/>
          </p:nvSpPr>
          <p:spPr>
            <a:xfrm>
              <a:off x="-27596525" y="3925600"/>
              <a:ext cx="172525" cy="162575"/>
            </a:xfrm>
            <a:custGeom>
              <a:avLst/>
              <a:gdLst/>
              <a:ahLst/>
              <a:cxnLst/>
              <a:rect l="l" t="t" r="r" b="b"/>
              <a:pathLst>
                <a:path w="6901" h="6503" extrusionOk="0">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8" name="Google Shape;6788;p88"/>
            <p:cNvSpPr/>
            <p:nvPr/>
          </p:nvSpPr>
          <p:spPr>
            <a:xfrm>
              <a:off x="-27719400" y="4054275"/>
              <a:ext cx="157550" cy="157550"/>
            </a:xfrm>
            <a:custGeom>
              <a:avLst/>
              <a:gdLst/>
              <a:ahLst/>
              <a:cxnLst/>
              <a:rect l="l" t="t" r="r" b="b"/>
              <a:pathLst>
                <a:path w="6302" h="6302" extrusionOk="0">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9" name="Google Shape;6789;p88"/>
          <p:cNvGrpSpPr/>
          <p:nvPr/>
        </p:nvGrpSpPr>
        <p:grpSpPr>
          <a:xfrm>
            <a:off x="7968851" y="1306023"/>
            <a:ext cx="353757" cy="353757"/>
            <a:chOff x="-25834600" y="3176875"/>
            <a:chExt cx="296950" cy="296950"/>
          </a:xfrm>
        </p:grpSpPr>
        <p:sp>
          <p:nvSpPr>
            <p:cNvPr id="6790" name="Google Shape;6790;p88"/>
            <p:cNvSpPr/>
            <p:nvPr/>
          </p:nvSpPr>
          <p:spPr>
            <a:xfrm>
              <a:off x="-25625875" y="3316275"/>
              <a:ext cx="69325" cy="85875"/>
            </a:xfrm>
            <a:custGeom>
              <a:avLst/>
              <a:gdLst/>
              <a:ahLst/>
              <a:cxnLst/>
              <a:rect l="l" t="t" r="r" b="b"/>
              <a:pathLst>
                <a:path w="2773" h="3435" extrusionOk="0">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1" name="Google Shape;6791;p88"/>
            <p:cNvSpPr/>
            <p:nvPr/>
          </p:nvSpPr>
          <p:spPr>
            <a:xfrm>
              <a:off x="-25729075" y="3176875"/>
              <a:ext cx="191425" cy="296950"/>
            </a:xfrm>
            <a:custGeom>
              <a:avLst/>
              <a:gdLst/>
              <a:ahLst/>
              <a:cxnLst/>
              <a:rect l="l" t="t" r="r" b="b"/>
              <a:pathLst>
                <a:path w="7657" h="11878" extrusionOk="0">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2" name="Google Shape;6792;p88"/>
            <p:cNvSpPr/>
            <p:nvPr/>
          </p:nvSpPr>
          <p:spPr>
            <a:xfrm>
              <a:off x="-25834600" y="3350150"/>
              <a:ext cx="69325" cy="96100"/>
            </a:xfrm>
            <a:custGeom>
              <a:avLst/>
              <a:gdLst/>
              <a:ahLst/>
              <a:cxnLst/>
              <a:rect l="l" t="t" r="r" b="b"/>
              <a:pathLst>
                <a:path w="2773" h="3844" extrusionOk="0">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3" name="Google Shape;6793;p88"/>
            <p:cNvSpPr/>
            <p:nvPr/>
          </p:nvSpPr>
          <p:spPr>
            <a:xfrm>
              <a:off x="-25799950" y="3368250"/>
              <a:ext cx="104775" cy="104000"/>
            </a:xfrm>
            <a:custGeom>
              <a:avLst/>
              <a:gdLst/>
              <a:ahLst/>
              <a:cxnLst/>
              <a:rect l="l" t="t" r="r" b="b"/>
              <a:pathLst>
                <a:path w="4191" h="4160" extrusionOk="0">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4" name="Google Shape;6794;p88"/>
            <p:cNvSpPr/>
            <p:nvPr/>
          </p:nvSpPr>
          <p:spPr>
            <a:xfrm>
              <a:off x="-25712525" y="3317075"/>
              <a:ext cx="34675" cy="86650"/>
            </a:xfrm>
            <a:custGeom>
              <a:avLst/>
              <a:gdLst/>
              <a:ahLst/>
              <a:cxnLst/>
              <a:rect l="l" t="t" r="r" b="b"/>
              <a:pathLst>
                <a:path w="1387" h="3466" extrusionOk="0">
                  <a:moveTo>
                    <a:pt x="1" y="0"/>
                  </a:moveTo>
                  <a:lnTo>
                    <a:pt x="1" y="1764"/>
                  </a:lnTo>
                  <a:cubicBezTo>
                    <a:pt x="631" y="2111"/>
                    <a:pt x="1072" y="2709"/>
                    <a:pt x="1261" y="3466"/>
                  </a:cubicBezTo>
                  <a:lnTo>
                    <a:pt x="1387" y="346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5" name="Google Shape;6795;p88"/>
          <p:cNvGrpSpPr/>
          <p:nvPr/>
        </p:nvGrpSpPr>
        <p:grpSpPr>
          <a:xfrm>
            <a:off x="7968851" y="1774024"/>
            <a:ext cx="353757" cy="331241"/>
            <a:chOff x="-25834600" y="3564375"/>
            <a:chExt cx="296950" cy="278050"/>
          </a:xfrm>
        </p:grpSpPr>
        <p:sp>
          <p:nvSpPr>
            <p:cNvPr id="6796" name="Google Shape;6796;p88"/>
            <p:cNvSpPr/>
            <p:nvPr/>
          </p:nvSpPr>
          <p:spPr>
            <a:xfrm>
              <a:off x="-25694400" y="3703775"/>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7" name="Google Shape;6797;p88"/>
            <p:cNvSpPr/>
            <p:nvPr/>
          </p:nvSpPr>
          <p:spPr>
            <a:xfrm>
              <a:off x="-25591225" y="3703775"/>
              <a:ext cx="53575" cy="18150"/>
            </a:xfrm>
            <a:custGeom>
              <a:avLst/>
              <a:gdLst/>
              <a:ahLst/>
              <a:cxnLst/>
              <a:rect l="l" t="t" r="r" b="b"/>
              <a:pathLst>
                <a:path w="2143" h="726" extrusionOk="0">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8" name="Google Shape;6798;p88"/>
            <p:cNvSpPr/>
            <p:nvPr/>
          </p:nvSpPr>
          <p:spPr>
            <a:xfrm>
              <a:off x="-25834600" y="3703775"/>
              <a:ext cx="53575" cy="18150"/>
            </a:xfrm>
            <a:custGeom>
              <a:avLst/>
              <a:gdLst/>
              <a:ahLst/>
              <a:cxnLst/>
              <a:rect l="l" t="t" r="r" b="b"/>
              <a:pathLst>
                <a:path w="2143" h="726" extrusionOk="0">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9" name="Google Shape;6799;p88"/>
            <p:cNvSpPr/>
            <p:nvPr/>
          </p:nvSpPr>
          <p:spPr>
            <a:xfrm>
              <a:off x="-25695200" y="3564375"/>
              <a:ext cx="17350" cy="52800"/>
            </a:xfrm>
            <a:custGeom>
              <a:avLst/>
              <a:gdLst/>
              <a:ahLst/>
              <a:cxnLst/>
              <a:rect l="l" t="t" r="r" b="b"/>
              <a:pathLst>
                <a:path w="694" h="2112" extrusionOk="0">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0" name="Google Shape;6800;p88"/>
            <p:cNvSpPr/>
            <p:nvPr/>
          </p:nvSpPr>
          <p:spPr>
            <a:xfrm>
              <a:off x="-25792850" y="3606125"/>
              <a:ext cx="42550" cy="40975"/>
            </a:xfrm>
            <a:custGeom>
              <a:avLst/>
              <a:gdLst/>
              <a:ahLst/>
              <a:cxnLst/>
              <a:rect l="l" t="t" r="r" b="b"/>
              <a:pathLst>
                <a:path w="1702" h="1639" extrusionOk="0">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1" name="Google Shape;6801;p88"/>
            <p:cNvSpPr/>
            <p:nvPr/>
          </p:nvSpPr>
          <p:spPr>
            <a:xfrm>
              <a:off x="-25621950" y="3606125"/>
              <a:ext cx="43350" cy="40975"/>
            </a:xfrm>
            <a:custGeom>
              <a:avLst/>
              <a:gdLst/>
              <a:ahLst/>
              <a:cxnLst/>
              <a:rect l="l" t="t" r="r" b="b"/>
              <a:pathLst>
                <a:path w="1734" h="1639" extrusionOk="0">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2" name="Google Shape;6802;p88"/>
            <p:cNvSpPr/>
            <p:nvPr/>
          </p:nvSpPr>
          <p:spPr>
            <a:xfrm>
              <a:off x="-25783400" y="3806975"/>
              <a:ext cx="192200" cy="35450"/>
            </a:xfrm>
            <a:custGeom>
              <a:avLst/>
              <a:gdLst/>
              <a:ahLst/>
              <a:cxnLst/>
              <a:rect l="l" t="t" r="r" b="b"/>
              <a:pathLst>
                <a:path w="7688" h="1418" extrusionOk="0">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3" name="Google Shape;6803;p88"/>
            <p:cNvSpPr/>
            <p:nvPr/>
          </p:nvSpPr>
          <p:spPr>
            <a:xfrm>
              <a:off x="-25764500" y="3635275"/>
              <a:ext cx="153600" cy="155175"/>
            </a:xfrm>
            <a:custGeom>
              <a:avLst/>
              <a:gdLst/>
              <a:ahLst/>
              <a:cxnLst/>
              <a:rect l="l" t="t" r="r" b="b"/>
              <a:pathLst>
                <a:path w="6144" h="6207" extrusionOk="0">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4" name="Google Shape;6804;p88"/>
          <p:cNvGrpSpPr/>
          <p:nvPr/>
        </p:nvGrpSpPr>
        <p:grpSpPr>
          <a:xfrm>
            <a:off x="7966974" y="2213376"/>
            <a:ext cx="357509" cy="352595"/>
            <a:chOff x="-25834600" y="3915850"/>
            <a:chExt cx="300100" cy="295975"/>
          </a:xfrm>
        </p:grpSpPr>
        <p:sp>
          <p:nvSpPr>
            <p:cNvPr id="6805" name="Google Shape;6805;p88"/>
            <p:cNvSpPr/>
            <p:nvPr/>
          </p:nvSpPr>
          <p:spPr>
            <a:xfrm>
              <a:off x="-25677875" y="3915850"/>
              <a:ext cx="143375" cy="137675"/>
            </a:xfrm>
            <a:custGeom>
              <a:avLst/>
              <a:gdLst/>
              <a:ahLst/>
              <a:cxnLst/>
              <a:rect l="l" t="t" r="r" b="b"/>
              <a:pathLst>
                <a:path w="5735" h="5507" extrusionOk="0">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6" name="Google Shape;6806;p88"/>
            <p:cNvSpPr/>
            <p:nvPr/>
          </p:nvSpPr>
          <p:spPr>
            <a:xfrm>
              <a:off x="-25834600" y="4167700"/>
              <a:ext cx="43350" cy="44125"/>
            </a:xfrm>
            <a:custGeom>
              <a:avLst/>
              <a:gdLst/>
              <a:ahLst/>
              <a:cxnLst/>
              <a:rect l="l" t="t" r="r" b="b"/>
              <a:pathLst>
                <a:path w="1734" h="1765" extrusionOk="0">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7" name="Google Shape;6807;p88"/>
            <p:cNvSpPr/>
            <p:nvPr/>
          </p:nvSpPr>
          <p:spPr>
            <a:xfrm>
              <a:off x="-25800725" y="3972375"/>
              <a:ext cx="206375" cy="207950"/>
            </a:xfrm>
            <a:custGeom>
              <a:avLst/>
              <a:gdLst/>
              <a:ahLst/>
              <a:cxnLst/>
              <a:rect l="l" t="t" r="r" b="b"/>
              <a:pathLst>
                <a:path w="8255" h="8318" extrusionOk="0">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8" name="Google Shape;6808;p88"/>
          <p:cNvGrpSpPr/>
          <p:nvPr/>
        </p:nvGrpSpPr>
        <p:grpSpPr>
          <a:xfrm>
            <a:off x="6702402" y="2694606"/>
            <a:ext cx="228968" cy="350987"/>
            <a:chOff x="-23930925" y="3149300"/>
            <a:chExt cx="192200" cy="294625"/>
          </a:xfrm>
        </p:grpSpPr>
        <p:sp>
          <p:nvSpPr>
            <p:cNvPr id="6809" name="Google Shape;6809;p88"/>
            <p:cNvSpPr/>
            <p:nvPr/>
          </p:nvSpPr>
          <p:spPr>
            <a:xfrm>
              <a:off x="-23930125" y="3149300"/>
              <a:ext cx="191400" cy="35475"/>
            </a:xfrm>
            <a:custGeom>
              <a:avLst/>
              <a:gdLst/>
              <a:ahLst/>
              <a:cxnLst/>
              <a:rect l="l" t="t" r="r" b="b"/>
              <a:pathLst>
                <a:path w="7656" h="1419" extrusionOk="0">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0" name="Google Shape;6810;p88"/>
            <p:cNvSpPr/>
            <p:nvPr/>
          </p:nvSpPr>
          <p:spPr>
            <a:xfrm>
              <a:off x="-23878925" y="3237525"/>
              <a:ext cx="86650" cy="86650"/>
            </a:xfrm>
            <a:custGeom>
              <a:avLst/>
              <a:gdLst/>
              <a:ahLst/>
              <a:cxnLst/>
              <a:rect l="l" t="t" r="r" b="b"/>
              <a:pathLst>
                <a:path w="3466" h="3466" extrusionOk="0">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1" name="Google Shape;6811;p88"/>
            <p:cNvSpPr/>
            <p:nvPr/>
          </p:nvSpPr>
          <p:spPr>
            <a:xfrm>
              <a:off x="-23930925" y="3375350"/>
              <a:ext cx="190625" cy="68575"/>
            </a:xfrm>
            <a:custGeom>
              <a:avLst/>
              <a:gdLst/>
              <a:ahLst/>
              <a:cxnLst/>
              <a:rect l="l" t="t" r="r" b="b"/>
              <a:pathLst>
                <a:path w="7625" h="2743" extrusionOk="0">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2" name="Google Shape;6812;p88"/>
            <p:cNvSpPr/>
            <p:nvPr/>
          </p:nvSpPr>
          <p:spPr>
            <a:xfrm>
              <a:off x="-23930925" y="3202075"/>
              <a:ext cx="190625" cy="155975"/>
            </a:xfrm>
            <a:custGeom>
              <a:avLst/>
              <a:gdLst/>
              <a:ahLst/>
              <a:cxnLst/>
              <a:rect l="l" t="t" r="r" b="b"/>
              <a:pathLst>
                <a:path w="7625" h="6239" extrusionOk="0">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3" name="Google Shape;6813;p88"/>
          <p:cNvGrpSpPr/>
          <p:nvPr/>
        </p:nvGrpSpPr>
        <p:grpSpPr>
          <a:xfrm>
            <a:off x="6659232" y="3173090"/>
            <a:ext cx="315307" cy="351910"/>
            <a:chOff x="-23962425" y="3519475"/>
            <a:chExt cx="264675" cy="295400"/>
          </a:xfrm>
        </p:grpSpPr>
        <p:sp>
          <p:nvSpPr>
            <p:cNvPr id="6814" name="Google Shape;6814;p88"/>
            <p:cNvSpPr/>
            <p:nvPr/>
          </p:nvSpPr>
          <p:spPr>
            <a:xfrm>
              <a:off x="-23961625" y="3580925"/>
              <a:ext cx="263875" cy="233950"/>
            </a:xfrm>
            <a:custGeom>
              <a:avLst/>
              <a:gdLst/>
              <a:ahLst/>
              <a:cxnLst/>
              <a:rect l="l" t="t" r="r" b="b"/>
              <a:pathLst>
                <a:path w="10555" h="9358" extrusionOk="0">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5" name="Google Shape;6815;p88"/>
            <p:cNvSpPr/>
            <p:nvPr/>
          </p:nvSpPr>
          <p:spPr>
            <a:xfrm>
              <a:off x="-23962425" y="3519475"/>
              <a:ext cx="158350" cy="122125"/>
            </a:xfrm>
            <a:custGeom>
              <a:avLst/>
              <a:gdLst/>
              <a:ahLst/>
              <a:cxnLst/>
              <a:rect l="l" t="t" r="r" b="b"/>
              <a:pathLst>
                <a:path w="6334" h="4885" extrusionOk="0">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16" name="Google Shape;6816;p88"/>
          <p:cNvSpPr/>
          <p:nvPr/>
        </p:nvSpPr>
        <p:spPr>
          <a:xfrm>
            <a:off x="6629668" y="3626801"/>
            <a:ext cx="375349" cy="344435"/>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17" name="Google Shape;6817;p88"/>
          <p:cNvGrpSpPr/>
          <p:nvPr/>
        </p:nvGrpSpPr>
        <p:grpSpPr>
          <a:xfrm>
            <a:off x="8037908" y="3623134"/>
            <a:ext cx="239302" cy="351880"/>
            <a:chOff x="-22788075" y="3904625"/>
            <a:chExt cx="200875" cy="295375"/>
          </a:xfrm>
        </p:grpSpPr>
        <p:sp>
          <p:nvSpPr>
            <p:cNvPr id="6818" name="Google Shape;6818;p88"/>
            <p:cNvSpPr/>
            <p:nvPr/>
          </p:nvSpPr>
          <p:spPr>
            <a:xfrm>
              <a:off x="-22775475" y="4165325"/>
              <a:ext cx="65400" cy="34675"/>
            </a:xfrm>
            <a:custGeom>
              <a:avLst/>
              <a:gdLst/>
              <a:ahLst/>
              <a:cxnLst/>
              <a:rect l="l" t="t" r="r" b="b"/>
              <a:pathLst>
                <a:path w="2616" h="1387" extrusionOk="0">
                  <a:moveTo>
                    <a:pt x="32" y="1"/>
                  </a:moveTo>
                  <a:cubicBezTo>
                    <a:pt x="1" y="883"/>
                    <a:pt x="631" y="1387"/>
                    <a:pt x="1292" y="1387"/>
                  </a:cubicBezTo>
                  <a:cubicBezTo>
                    <a:pt x="1985" y="1387"/>
                    <a:pt x="2615" y="85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9" name="Google Shape;6819;p88"/>
            <p:cNvSpPr/>
            <p:nvPr/>
          </p:nvSpPr>
          <p:spPr>
            <a:xfrm>
              <a:off x="-22669150" y="3904725"/>
              <a:ext cx="81950" cy="244100"/>
            </a:xfrm>
            <a:custGeom>
              <a:avLst/>
              <a:gdLst/>
              <a:ahLst/>
              <a:cxnLst/>
              <a:rect l="l" t="t" r="r" b="b"/>
              <a:pathLst>
                <a:path w="3278" h="9764" extrusionOk="0">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0" name="Google Shape;6820;p88"/>
            <p:cNvSpPr/>
            <p:nvPr/>
          </p:nvSpPr>
          <p:spPr>
            <a:xfrm>
              <a:off x="-22788075" y="3904625"/>
              <a:ext cx="87450" cy="244200"/>
            </a:xfrm>
            <a:custGeom>
              <a:avLst/>
              <a:gdLst/>
              <a:ahLst/>
              <a:cxnLst/>
              <a:rect l="l" t="t" r="r" b="b"/>
              <a:pathLst>
                <a:path w="3498" h="9768" extrusionOk="0">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1" name="Google Shape;6821;p88"/>
            <p:cNvSpPr/>
            <p:nvPr/>
          </p:nvSpPr>
          <p:spPr>
            <a:xfrm>
              <a:off x="-22670725" y="4165325"/>
              <a:ext cx="64625" cy="34675"/>
            </a:xfrm>
            <a:custGeom>
              <a:avLst/>
              <a:gdLst/>
              <a:ahLst/>
              <a:cxnLst/>
              <a:rect l="l" t="t" r="r" b="b"/>
              <a:pathLst>
                <a:path w="2585" h="1387" extrusionOk="0">
                  <a:moveTo>
                    <a:pt x="32" y="1"/>
                  </a:moveTo>
                  <a:cubicBezTo>
                    <a:pt x="1" y="883"/>
                    <a:pt x="631" y="1387"/>
                    <a:pt x="1292" y="1387"/>
                  </a:cubicBezTo>
                  <a:cubicBezTo>
                    <a:pt x="1954" y="1387"/>
                    <a:pt x="2584" y="851"/>
                    <a:pt x="25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2" name="Google Shape;6822;p88"/>
          <p:cNvGrpSpPr/>
          <p:nvPr/>
        </p:nvGrpSpPr>
        <p:grpSpPr>
          <a:xfrm>
            <a:off x="6193206" y="1306499"/>
            <a:ext cx="354710" cy="352803"/>
            <a:chOff x="-27351575" y="3175300"/>
            <a:chExt cx="297750" cy="296150"/>
          </a:xfrm>
        </p:grpSpPr>
        <p:sp>
          <p:nvSpPr>
            <p:cNvPr id="6823" name="Google Shape;6823;p88"/>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4" name="Google Shape;6824;p88"/>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5" name="Google Shape;6825;p88"/>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6" name="Google Shape;6826;p88"/>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7" name="Google Shape;6827;p88"/>
          <p:cNvGrpSpPr/>
          <p:nvPr/>
        </p:nvGrpSpPr>
        <p:grpSpPr>
          <a:xfrm>
            <a:off x="6235914" y="1763109"/>
            <a:ext cx="269293" cy="353072"/>
            <a:chOff x="-27313750" y="3545275"/>
            <a:chExt cx="226050" cy="296375"/>
          </a:xfrm>
        </p:grpSpPr>
        <p:sp>
          <p:nvSpPr>
            <p:cNvPr id="6828" name="Google Shape;6828;p88"/>
            <p:cNvSpPr/>
            <p:nvPr/>
          </p:nvSpPr>
          <p:spPr>
            <a:xfrm>
              <a:off x="-27305100" y="3598450"/>
              <a:ext cx="208750" cy="173100"/>
            </a:xfrm>
            <a:custGeom>
              <a:avLst/>
              <a:gdLst/>
              <a:ahLst/>
              <a:cxnLst/>
              <a:rect l="l" t="t" r="r" b="b"/>
              <a:pathLst>
                <a:path w="8350" h="6924" extrusionOk="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9" name="Google Shape;6829;p88"/>
            <p:cNvSpPr/>
            <p:nvPr/>
          </p:nvSpPr>
          <p:spPr>
            <a:xfrm>
              <a:off x="-27313750" y="3770725"/>
              <a:ext cx="226050" cy="70925"/>
            </a:xfrm>
            <a:custGeom>
              <a:avLst/>
              <a:gdLst/>
              <a:ahLst/>
              <a:cxnLst/>
              <a:rect l="l" t="t" r="r" b="b"/>
              <a:pathLst>
                <a:path w="9042" h="2837" extrusionOk="0">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0" name="Google Shape;6830;p88"/>
            <p:cNvSpPr/>
            <p:nvPr/>
          </p:nvSpPr>
          <p:spPr>
            <a:xfrm>
              <a:off x="-27261000" y="3545275"/>
              <a:ext cx="122100" cy="51425"/>
            </a:xfrm>
            <a:custGeom>
              <a:avLst/>
              <a:gdLst/>
              <a:ahLst/>
              <a:cxnLst/>
              <a:rect l="l" t="t" r="r" b="b"/>
              <a:pathLst>
                <a:path w="4884" h="2057" extrusionOk="0">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1" name="Google Shape;6831;p88"/>
          <p:cNvGrpSpPr/>
          <p:nvPr/>
        </p:nvGrpSpPr>
        <p:grpSpPr>
          <a:xfrm>
            <a:off x="6193206" y="2211380"/>
            <a:ext cx="354710" cy="356586"/>
            <a:chOff x="-27351575" y="3915650"/>
            <a:chExt cx="297750" cy="299325"/>
          </a:xfrm>
        </p:grpSpPr>
        <p:sp>
          <p:nvSpPr>
            <p:cNvPr id="6832" name="Google Shape;6832;p88"/>
            <p:cNvSpPr/>
            <p:nvPr/>
          </p:nvSpPr>
          <p:spPr>
            <a:xfrm>
              <a:off x="-27351575" y="4059000"/>
              <a:ext cx="153625" cy="155975"/>
            </a:xfrm>
            <a:custGeom>
              <a:avLst/>
              <a:gdLst/>
              <a:ahLst/>
              <a:cxnLst/>
              <a:rect l="l" t="t" r="r" b="b"/>
              <a:pathLst>
                <a:path w="6145" h="6239" extrusionOk="0">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3" name="Google Shape;6833;p88"/>
            <p:cNvSpPr/>
            <p:nvPr/>
          </p:nvSpPr>
          <p:spPr>
            <a:xfrm>
              <a:off x="-27257050" y="3915650"/>
              <a:ext cx="203225" cy="202450"/>
            </a:xfrm>
            <a:custGeom>
              <a:avLst/>
              <a:gdLst/>
              <a:ahLst/>
              <a:cxnLst/>
              <a:rect l="l" t="t" r="r" b="b"/>
              <a:pathLst>
                <a:path w="8129" h="8098" extrusionOk="0">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4" name="Google Shape;6834;p88"/>
          <p:cNvGrpSpPr/>
          <p:nvPr/>
        </p:nvGrpSpPr>
        <p:grpSpPr>
          <a:xfrm>
            <a:off x="4880696" y="2693579"/>
            <a:ext cx="319060" cy="353042"/>
            <a:chOff x="-25445525" y="3175900"/>
            <a:chExt cx="267825" cy="296350"/>
          </a:xfrm>
        </p:grpSpPr>
        <p:sp>
          <p:nvSpPr>
            <p:cNvPr id="6835" name="Google Shape;6835;p88"/>
            <p:cNvSpPr/>
            <p:nvPr/>
          </p:nvSpPr>
          <p:spPr>
            <a:xfrm>
              <a:off x="-25445525" y="3367475"/>
              <a:ext cx="123675" cy="104775"/>
            </a:xfrm>
            <a:custGeom>
              <a:avLst/>
              <a:gdLst/>
              <a:ahLst/>
              <a:cxnLst/>
              <a:rect l="l" t="t" r="r" b="b"/>
              <a:pathLst>
                <a:path w="4947" h="4191" extrusionOk="0">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6" name="Google Shape;6836;p88"/>
            <p:cNvSpPr/>
            <p:nvPr/>
          </p:nvSpPr>
          <p:spPr>
            <a:xfrm>
              <a:off x="-25398250" y="3175900"/>
              <a:ext cx="220550" cy="296350"/>
            </a:xfrm>
            <a:custGeom>
              <a:avLst/>
              <a:gdLst/>
              <a:ahLst/>
              <a:cxnLst/>
              <a:rect l="l" t="t" r="r" b="b"/>
              <a:pathLst>
                <a:path w="8822" h="11854" extrusionOk="0">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7" name="Google Shape;6837;p88"/>
            <p:cNvSpPr/>
            <p:nvPr/>
          </p:nvSpPr>
          <p:spPr>
            <a:xfrm>
              <a:off x="-25328950" y="3211525"/>
              <a:ext cx="35475" cy="36250"/>
            </a:xfrm>
            <a:custGeom>
              <a:avLst/>
              <a:gdLst/>
              <a:ahLst/>
              <a:cxnLst/>
              <a:rect l="l" t="t" r="r" b="b"/>
              <a:pathLst>
                <a:path w="1419" h="1450" extrusionOk="0">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8" name="Google Shape;6838;p88"/>
          <p:cNvGrpSpPr/>
          <p:nvPr/>
        </p:nvGrpSpPr>
        <p:grpSpPr>
          <a:xfrm>
            <a:off x="4862410" y="3183902"/>
            <a:ext cx="355633" cy="330288"/>
            <a:chOff x="-25465200" y="3565175"/>
            <a:chExt cx="298525" cy="277250"/>
          </a:xfrm>
        </p:grpSpPr>
        <p:sp>
          <p:nvSpPr>
            <p:cNvPr id="6839" name="Google Shape;6839;p88"/>
            <p:cNvSpPr/>
            <p:nvPr/>
          </p:nvSpPr>
          <p:spPr>
            <a:xfrm>
              <a:off x="-25413225" y="3565175"/>
              <a:ext cx="172500" cy="103975"/>
            </a:xfrm>
            <a:custGeom>
              <a:avLst/>
              <a:gdLst/>
              <a:ahLst/>
              <a:cxnLst/>
              <a:rect l="l" t="t" r="r" b="b"/>
              <a:pathLst>
                <a:path w="6900" h="4159" extrusionOk="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0" name="Google Shape;6840;p88"/>
            <p:cNvSpPr/>
            <p:nvPr/>
          </p:nvSpPr>
          <p:spPr>
            <a:xfrm>
              <a:off x="-25465200" y="3650225"/>
              <a:ext cx="298525" cy="192200"/>
            </a:xfrm>
            <a:custGeom>
              <a:avLst/>
              <a:gdLst/>
              <a:ahLst/>
              <a:cxnLst/>
              <a:rect l="l" t="t" r="r" b="b"/>
              <a:pathLst>
                <a:path w="11941" h="7688" extrusionOk="0">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1" name="Google Shape;6841;p88"/>
          <p:cNvGrpSpPr/>
          <p:nvPr/>
        </p:nvGrpSpPr>
        <p:grpSpPr>
          <a:xfrm>
            <a:off x="4861948" y="3623432"/>
            <a:ext cx="356556" cy="351285"/>
            <a:chOff x="-25465200" y="3916150"/>
            <a:chExt cx="299300" cy="294875"/>
          </a:xfrm>
        </p:grpSpPr>
        <p:sp>
          <p:nvSpPr>
            <p:cNvPr id="6842" name="Google Shape;6842;p88"/>
            <p:cNvSpPr/>
            <p:nvPr/>
          </p:nvSpPr>
          <p:spPr>
            <a:xfrm>
              <a:off x="-25316350" y="3916150"/>
              <a:ext cx="150450" cy="149175"/>
            </a:xfrm>
            <a:custGeom>
              <a:avLst/>
              <a:gdLst/>
              <a:ahLst/>
              <a:cxnLst/>
              <a:rect l="l" t="t" r="r" b="b"/>
              <a:pathLst>
                <a:path w="6018" h="5967" extrusionOk="0">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3" name="Google Shape;6843;p88"/>
            <p:cNvSpPr/>
            <p:nvPr/>
          </p:nvSpPr>
          <p:spPr>
            <a:xfrm>
              <a:off x="-25465200" y="4003875"/>
              <a:ext cx="208725" cy="207150"/>
            </a:xfrm>
            <a:custGeom>
              <a:avLst/>
              <a:gdLst/>
              <a:ahLst/>
              <a:cxnLst/>
              <a:rect l="l" t="t" r="r" b="b"/>
              <a:pathLst>
                <a:path w="8349" h="8286" extrusionOk="0">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4" name="Google Shape;6844;p88"/>
          <p:cNvGrpSpPr/>
          <p:nvPr/>
        </p:nvGrpSpPr>
        <p:grpSpPr>
          <a:xfrm>
            <a:off x="7089388" y="2693698"/>
            <a:ext cx="351880" cy="352803"/>
            <a:chOff x="-23615075" y="3148525"/>
            <a:chExt cx="295375" cy="296150"/>
          </a:xfrm>
        </p:grpSpPr>
        <p:sp>
          <p:nvSpPr>
            <p:cNvPr id="6845" name="Google Shape;6845;p88"/>
            <p:cNvSpPr/>
            <p:nvPr/>
          </p:nvSpPr>
          <p:spPr>
            <a:xfrm>
              <a:off x="-23493775" y="3183950"/>
              <a:ext cx="52775" cy="53600"/>
            </a:xfrm>
            <a:custGeom>
              <a:avLst/>
              <a:gdLst/>
              <a:ahLst/>
              <a:cxnLst/>
              <a:rect l="l" t="t" r="r" b="b"/>
              <a:pathLst>
                <a:path w="2111" h="2144" extrusionOk="0">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6" name="Google Shape;6846;p88"/>
            <p:cNvSpPr/>
            <p:nvPr/>
          </p:nvSpPr>
          <p:spPr>
            <a:xfrm>
              <a:off x="-23615075" y="3268225"/>
              <a:ext cx="34675" cy="173300"/>
            </a:xfrm>
            <a:custGeom>
              <a:avLst/>
              <a:gdLst/>
              <a:ahLst/>
              <a:cxnLst/>
              <a:rect l="l" t="t" r="r" b="b"/>
              <a:pathLst>
                <a:path w="1387" h="6932" extrusionOk="0">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7" name="Google Shape;6847;p88"/>
            <p:cNvSpPr/>
            <p:nvPr/>
          </p:nvSpPr>
          <p:spPr>
            <a:xfrm>
              <a:off x="-23354375" y="3270600"/>
              <a:ext cx="34675" cy="173300"/>
            </a:xfrm>
            <a:custGeom>
              <a:avLst/>
              <a:gdLst/>
              <a:ahLst/>
              <a:cxnLst/>
              <a:rect l="l" t="t" r="r" b="b"/>
              <a:pathLst>
                <a:path w="1387" h="6932" extrusionOk="0">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8" name="Google Shape;6848;p88"/>
            <p:cNvSpPr/>
            <p:nvPr/>
          </p:nvSpPr>
          <p:spPr>
            <a:xfrm>
              <a:off x="-23562300" y="3148525"/>
              <a:ext cx="191400" cy="296150"/>
            </a:xfrm>
            <a:custGeom>
              <a:avLst/>
              <a:gdLst/>
              <a:ahLst/>
              <a:cxnLst/>
              <a:rect l="l" t="t" r="r" b="b"/>
              <a:pathLst>
                <a:path w="7656" h="11846" extrusionOk="0">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49" name="Google Shape;6849;p88"/>
          <p:cNvSpPr/>
          <p:nvPr/>
        </p:nvSpPr>
        <p:spPr>
          <a:xfrm>
            <a:off x="7087484" y="3172057"/>
            <a:ext cx="356586" cy="353876"/>
          </a:xfrm>
          <a:custGeom>
            <a:avLst/>
            <a:gdLst/>
            <a:ahLst/>
            <a:cxnLst/>
            <a:rect l="l" t="t" r="r" b="b"/>
            <a:pathLst>
              <a:path w="11973" h="11882" extrusionOk="0">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50" name="Google Shape;6850;p88"/>
          <p:cNvGrpSpPr/>
          <p:nvPr/>
        </p:nvGrpSpPr>
        <p:grpSpPr>
          <a:xfrm>
            <a:off x="7088911" y="3632977"/>
            <a:ext cx="352833" cy="332194"/>
            <a:chOff x="-23615075" y="3906200"/>
            <a:chExt cx="296175" cy="278850"/>
          </a:xfrm>
        </p:grpSpPr>
        <p:sp>
          <p:nvSpPr>
            <p:cNvPr id="6851" name="Google Shape;6851;p88"/>
            <p:cNvSpPr/>
            <p:nvPr/>
          </p:nvSpPr>
          <p:spPr>
            <a:xfrm>
              <a:off x="-23615075" y="3954250"/>
              <a:ext cx="296175" cy="193775"/>
            </a:xfrm>
            <a:custGeom>
              <a:avLst/>
              <a:gdLst/>
              <a:ahLst/>
              <a:cxnLst/>
              <a:rect l="l" t="t" r="r" b="b"/>
              <a:pathLst>
                <a:path w="11847" h="7751" extrusionOk="0">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2" name="Google Shape;6852;p88"/>
            <p:cNvSpPr/>
            <p:nvPr/>
          </p:nvSpPr>
          <p:spPr>
            <a:xfrm>
              <a:off x="-23615075" y="3906200"/>
              <a:ext cx="77200" cy="77225"/>
            </a:xfrm>
            <a:custGeom>
              <a:avLst/>
              <a:gdLst/>
              <a:ahLst/>
              <a:cxnLst/>
              <a:rect l="l" t="t" r="r" b="b"/>
              <a:pathLst>
                <a:path w="3088" h="3089" extrusionOk="0">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3" name="Google Shape;6853;p88"/>
            <p:cNvSpPr/>
            <p:nvPr/>
          </p:nvSpPr>
          <p:spPr>
            <a:xfrm>
              <a:off x="-23543400" y="4167700"/>
              <a:ext cx="153600" cy="17350"/>
            </a:xfrm>
            <a:custGeom>
              <a:avLst/>
              <a:gdLst/>
              <a:ahLst/>
              <a:cxnLst/>
              <a:rect l="l" t="t" r="r" b="b"/>
              <a:pathLst>
                <a:path w="6144" h="694" extrusionOk="0">
                  <a:moveTo>
                    <a:pt x="0" y="0"/>
                  </a:moveTo>
                  <a:cubicBezTo>
                    <a:pt x="158" y="378"/>
                    <a:pt x="536" y="693"/>
                    <a:pt x="1008" y="693"/>
                  </a:cubicBezTo>
                  <a:lnTo>
                    <a:pt x="5167" y="693"/>
                  </a:lnTo>
                  <a:cubicBezTo>
                    <a:pt x="5608" y="693"/>
                    <a:pt x="5986" y="441"/>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54" name="Google Shape;6854;p88"/>
          <p:cNvSpPr/>
          <p:nvPr/>
        </p:nvSpPr>
        <p:spPr>
          <a:xfrm>
            <a:off x="6207743" y="4064945"/>
            <a:ext cx="351880" cy="350957"/>
          </a:xfrm>
          <a:custGeom>
            <a:avLst/>
            <a:gdLst/>
            <a:ahLst/>
            <a:cxnLst/>
            <a:rect l="l" t="t" r="r" b="b"/>
            <a:pathLst>
              <a:path w="11815" h="11784" extrusionOk="0">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55" name="Google Shape;6855;p88"/>
          <p:cNvGrpSpPr/>
          <p:nvPr/>
        </p:nvGrpSpPr>
        <p:grpSpPr>
          <a:xfrm>
            <a:off x="6637880" y="1306618"/>
            <a:ext cx="353757" cy="352565"/>
            <a:chOff x="-26980600" y="3175500"/>
            <a:chExt cx="296950" cy="295950"/>
          </a:xfrm>
        </p:grpSpPr>
        <p:sp>
          <p:nvSpPr>
            <p:cNvPr id="6856" name="Google Shape;6856;p88"/>
            <p:cNvSpPr/>
            <p:nvPr/>
          </p:nvSpPr>
          <p:spPr>
            <a:xfrm>
              <a:off x="-26798650" y="3175500"/>
              <a:ext cx="115000" cy="114025"/>
            </a:xfrm>
            <a:custGeom>
              <a:avLst/>
              <a:gdLst/>
              <a:ahLst/>
              <a:cxnLst/>
              <a:rect l="l" t="t" r="r" b="b"/>
              <a:pathLst>
                <a:path w="4600" h="4561" extrusionOk="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7" name="Google Shape;6857;p88"/>
            <p:cNvSpPr/>
            <p:nvPr/>
          </p:nvSpPr>
          <p:spPr>
            <a:xfrm>
              <a:off x="-26980600" y="3325725"/>
              <a:ext cx="168575" cy="145725"/>
            </a:xfrm>
            <a:custGeom>
              <a:avLst/>
              <a:gdLst/>
              <a:ahLst/>
              <a:cxnLst/>
              <a:rect l="l" t="t" r="r" b="b"/>
              <a:pathLst>
                <a:path w="6743" h="5829" extrusionOk="0">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8" name="Google Shape;6858;p88"/>
            <p:cNvSpPr/>
            <p:nvPr/>
          </p:nvSpPr>
          <p:spPr>
            <a:xfrm>
              <a:off x="-26893950" y="3226500"/>
              <a:ext cx="159125" cy="137850"/>
            </a:xfrm>
            <a:custGeom>
              <a:avLst/>
              <a:gdLst/>
              <a:ahLst/>
              <a:cxnLst/>
              <a:rect l="l" t="t" r="r" b="b"/>
              <a:pathLst>
                <a:path w="6365" h="5514" extrusionOk="0">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59" name="Google Shape;6859;p88"/>
          <p:cNvSpPr/>
          <p:nvPr/>
        </p:nvSpPr>
        <p:spPr>
          <a:xfrm>
            <a:off x="6660447" y="1763639"/>
            <a:ext cx="309649" cy="351910"/>
          </a:xfrm>
          <a:custGeom>
            <a:avLst/>
            <a:gdLst/>
            <a:ahLst/>
            <a:cxnLst/>
            <a:rect l="l" t="t" r="r" b="b"/>
            <a:pathLst>
              <a:path w="10397" h="11816" extrusionOk="0">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60" name="Google Shape;6860;p88"/>
          <p:cNvGrpSpPr/>
          <p:nvPr/>
        </p:nvGrpSpPr>
        <p:grpSpPr>
          <a:xfrm>
            <a:off x="6638357" y="2245154"/>
            <a:ext cx="352803" cy="289039"/>
            <a:chOff x="-26981375" y="3951875"/>
            <a:chExt cx="296150" cy="242625"/>
          </a:xfrm>
        </p:grpSpPr>
        <p:sp>
          <p:nvSpPr>
            <p:cNvPr id="6861" name="Google Shape;6861;p88"/>
            <p:cNvSpPr/>
            <p:nvPr/>
          </p:nvSpPr>
          <p:spPr>
            <a:xfrm>
              <a:off x="-26978225" y="3951875"/>
              <a:ext cx="173300" cy="155975"/>
            </a:xfrm>
            <a:custGeom>
              <a:avLst/>
              <a:gdLst/>
              <a:ahLst/>
              <a:cxnLst/>
              <a:rect l="l" t="t" r="r" b="b"/>
              <a:pathLst>
                <a:path w="6932" h="6239" extrusionOk="0">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2" name="Google Shape;6862;p88"/>
            <p:cNvSpPr/>
            <p:nvPr/>
          </p:nvSpPr>
          <p:spPr>
            <a:xfrm>
              <a:off x="-26981375" y="4124375"/>
              <a:ext cx="174075" cy="70125"/>
            </a:xfrm>
            <a:custGeom>
              <a:avLst/>
              <a:gdLst/>
              <a:ahLst/>
              <a:cxnLst/>
              <a:rect l="l" t="t" r="r" b="b"/>
              <a:pathLst>
                <a:path w="6963" h="2805" extrusionOk="0">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3" name="Google Shape;6863;p88"/>
            <p:cNvSpPr/>
            <p:nvPr/>
          </p:nvSpPr>
          <p:spPr>
            <a:xfrm>
              <a:off x="-26790000" y="4002300"/>
              <a:ext cx="104775" cy="192200"/>
            </a:xfrm>
            <a:custGeom>
              <a:avLst/>
              <a:gdLst/>
              <a:ahLst/>
              <a:cxnLst/>
              <a:rect l="l" t="t" r="r" b="b"/>
              <a:pathLst>
                <a:path w="4191" h="7688" extrusionOk="0">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4" name="Google Shape;6864;p88"/>
          <p:cNvGrpSpPr/>
          <p:nvPr/>
        </p:nvGrpSpPr>
        <p:grpSpPr>
          <a:xfrm>
            <a:off x="5303399" y="2692745"/>
            <a:ext cx="351910" cy="354710"/>
            <a:chOff x="-25094250" y="3176075"/>
            <a:chExt cx="295400" cy="297750"/>
          </a:xfrm>
        </p:grpSpPr>
        <p:sp>
          <p:nvSpPr>
            <p:cNvPr id="6865" name="Google Shape;6865;p88"/>
            <p:cNvSpPr/>
            <p:nvPr/>
          </p:nvSpPr>
          <p:spPr>
            <a:xfrm>
              <a:off x="-24989225" y="3176075"/>
              <a:ext cx="87200" cy="122500"/>
            </a:xfrm>
            <a:custGeom>
              <a:avLst/>
              <a:gdLst/>
              <a:ahLst/>
              <a:cxnLst/>
              <a:rect l="l" t="t" r="r" b="b"/>
              <a:pathLst>
                <a:path w="3488" h="4900" extrusionOk="0">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6" name="Google Shape;6866;p88"/>
            <p:cNvSpPr/>
            <p:nvPr/>
          </p:nvSpPr>
          <p:spPr>
            <a:xfrm>
              <a:off x="-25094250" y="3179225"/>
              <a:ext cx="295400" cy="291450"/>
            </a:xfrm>
            <a:custGeom>
              <a:avLst/>
              <a:gdLst/>
              <a:ahLst/>
              <a:cxnLst/>
              <a:rect l="l" t="t" r="r" b="b"/>
              <a:pathLst>
                <a:path w="11816" h="11658" extrusionOk="0">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7" name="Google Shape;6867;p88"/>
            <p:cNvSpPr/>
            <p:nvPr/>
          </p:nvSpPr>
          <p:spPr>
            <a:xfrm>
              <a:off x="-24989225" y="3350975"/>
              <a:ext cx="87200" cy="122850"/>
            </a:xfrm>
            <a:custGeom>
              <a:avLst/>
              <a:gdLst/>
              <a:ahLst/>
              <a:cxnLst/>
              <a:rect l="l" t="t" r="r" b="b"/>
              <a:pathLst>
                <a:path w="3488" h="4914" extrusionOk="0">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8" name="Google Shape;6868;p88"/>
          <p:cNvGrpSpPr/>
          <p:nvPr/>
        </p:nvGrpSpPr>
        <p:grpSpPr>
          <a:xfrm>
            <a:off x="5303399" y="3173106"/>
            <a:ext cx="351910" cy="351880"/>
            <a:chOff x="-25094250" y="3547050"/>
            <a:chExt cx="295400" cy="295375"/>
          </a:xfrm>
        </p:grpSpPr>
        <p:sp>
          <p:nvSpPr>
            <p:cNvPr id="6869" name="Google Shape;6869;p88"/>
            <p:cNvSpPr/>
            <p:nvPr/>
          </p:nvSpPr>
          <p:spPr>
            <a:xfrm>
              <a:off x="-24990275" y="358092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0" name="Google Shape;6870;p88"/>
            <p:cNvSpPr/>
            <p:nvPr/>
          </p:nvSpPr>
          <p:spPr>
            <a:xfrm>
              <a:off x="-25041475" y="3668350"/>
              <a:ext cx="52025" cy="52000"/>
            </a:xfrm>
            <a:custGeom>
              <a:avLst/>
              <a:gdLst/>
              <a:ahLst/>
              <a:cxnLst/>
              <a:rect l="l" t="t" r="r" b="b"/>
              <a:pathLst>
                <a:path w="2081" h="2080" extrusionOk="0">
                  <a:moveTo>
                    <a:pt x="1" y="0"/>
                  </a:moveTo>
                  <a:lnTo>
                    <a:pt x="1" y="2080"/>
                  </a:lnTo>
                  <a:lnTo>
                    <a:pt x="2080" y="2080"/>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1" name="Google Shape;6871;p88"/>
            <p:cNvSpPr/>
            <p:nvPr/>
          </p:nvSpPr>
          <p:spPr>
            <a:xfrm>
              <a:off x="-25094250" y="3547050"/>
              <a:ext cx="224500" cy="295375"/>
            </a:xfrm>
            <a:custGeom>
              <a:avLst/>
              <a:gdLst/>
              <a:ahLst/>
              <a:cxnLst/>
              <a:rect l="l" t="t" r="r" b="b"/>
              <a:pathLst>
                <a:path w="8980" h="11815" extrusionOk="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2" name="Google Shape;6872;p88"/>
            <p:cNvSpPr/>
            <p:nvPr/>
          </p:nvSpPr>
          <p:spPr>
            <a:xfrm>
              <a:off x="-24851650" y="3582300"/>
              <a:ext cx="52800" cy="190825"/>
            </a:xfrm>
            <a:custGeom>
              <a:avLst/>
              <a:gdLst/>
              <a:ahLst/>
              <a:cxnLst/>
              <a:rect l="l" t="t" r="r" b="b"/>
              <a:pathLst>
                <a:path w="2112" h="7633" extrusionOk="0">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3" name="Google Shape;6873;p88"/>
            <p:cNvSpPr/>
            <p:nvPr/>
          </p:nvSpPr>
          <p:spPr>
            <a:xfrm>
              <a:off x="-24850875" y="3788050"/>
              <a:ext cx="52025" cy="53600"/>
            </a:xfrm>
            <a:custGeom>
              <a:avLst/>
              <a:gdLst/>
              <a:ahLst/>
              <a:cxnLst/>
              <a:rect l="l" t="t" r="r" b="b"/>
              <a:pathLst>
                <a:path w="2081" h="2144" extrusionOk="0">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74" name="Google Shape;6874;p88"/>
          <p:cNvSpPr/>
          <p:nvPr/>
        </p:nvSpPr>
        <p:spPr>
          <a:xfrm>
            <a:off x="5303415" y="3678086"/>
            <a:ext cx="352833" cy="241864"/>
          </a:xfrm>
          <a:custGeom>
            <a:avLst/>
            <a:gdLst/>
            <a:ahLst/>
            <a:cxnLst/>
            <a:rect l="l" t="t" r="r" b="b"/>
            <a:pathLst>
              <a:path w="11847" h="8121" extrusionOk="0">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75" name="Google Shape;6875;p88"/>
          <p:cNvGrpSpPr/>
          <p:nvPr/>
        </p:nvGrpSpPr>
        <p:grpSpPr>
          <a:xfrm>
            <a:off x="7535476" y="2693698"/>
            <a:ext cx="352803" cy="352803"/>
            <a:chOff x="-23245675" y="3148525"/>
            <a:chExt cx="296150" cy="296150"/>
          </a:xfrm>
        </p:grpSpPr>
        <p:sp>
          <p:nvSpPr>
            <p:cNvPr id="6876" name="Google Shape;6876;p88"/>
            <p:cNvSpPr/>
            <p:nvPr/>
          </p:nvSpPr>
          <p:spPr>
            <a:xfrm>
              <a:off x="-23192925" y="3251700"/>
              <a:ext cx="192225" cy="105550"/>
            </a:xfrm>
            <a:custGeom>
              <a:avLst/>
              <a:gdLst/>
              <a:ahLst/>
              <a:cxnLst/>
              <a:rect l="l" t="t" r="r" b="b"/>
              <a:pathLst>
                <a:path w="7689" h="4222" extrusionOk="0">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7" name="Google Shape;6877;p88"/>
            <p:cNvSpPr/>
            <p:nvPr/>
          </p:nvSpPr>
          <p:spPr>
            <a:xfrm>
              <a:off x="-23193700" y="3200500"/>
              <a:ext cx="192200" cy="106350"/>
            </a:xfrm>
            <a:custGeom>
              <a:avLst/>
              <a:gdLst/>
              <a:ahLst/>
              <a:cxnLst/>
              <a:rect l="l" t="t" r="r" b="b"/>
              <a:pathLst>
                <a:path w="7688" h="4254" extrusionOk="0">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8" name="Google Shape;6878;p88"/>
            <p:cNvSpPr/>
            <p:nvPr/>
          </p:nvSpPr>
          <p:spPr>
            <a:xfrm>
              <a:off x="-23245675" y="3148525"/>
              <a:ext cx="296150" cy="296150"/>
            </a:xfrm>
            <a:custGeom>
              <a:avLst/>
              <a:gdLst/>
              <a:ahLst/>
              <a:cxnLst/>
              <a:rect l="l" t="t" r="r" b="b"/>
              <a:pathLst>
                <a:path w="11846" h="11846" extrusionOk="0">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79" name="Google Shape;6879;p88"/>
          <p:cNvSpPr/>
          <p:nvPr/>
        </p:nvSpPr>
        <p:spPr>
          <a:xfrm>
            <a:off x="7577658" y="3173040"/>
            <a:ext cx="269323" cy="351910"/>
          </a:xfrm>
          <a:custGeom>
            <a:avLst/>
            <a:gdLst/>
            <a:ahLst/>
            <a:cxnLst/>
            <a:rect l="l" t="t" r="r" b="b"/>
            <a:pathLst>
              <a:path w="9043" h="11816" extrusionOk="0">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80" name="Google Shape;6880;p88"/>
          <p:cNvGrpSpPr/>
          <p:nvPr/>
        </p:nvGrpSpPr>
        <p:grpSpPr>
          <a:xfrm>
            <a:off x="7535938" y="3622672"/>
            <a:ext cx="351880" cy="352803"/>
            <a:chOff x="-23244900" y="3888100"/>
            <a:chExt cx="295375" cy="296150"/>
          </a:xfrm>
        </p:grpSpPr>
        <p:sp>
          <p:nvSpPr>
            <p:cNvPr id="6881" name="Google Shape;6881;p88"/>
            <p:cNvSpPr/>
            <p:nvPr/>
          </p:nvSpPr>
          <p:spPr>
            <a:xfrm>
              <a:off x="-23106275" y="3958975"/>
              <a:ext cx="18150" cy="17350"/>
            </a:xfrm>
            <a:custGeom>
              <a:avLst/>
              <a:gdLst/>
              <a:ahLst/>
              <a:cxnLst/>
              <a:rect l="l" t="t" r="r" b="b"/>
              <a:pathLst>
                <a:path w="726" h="694" extrusionOk="0">
                  <a:moveTo>
                    <a:pt x="0" y="0"/>
                  </a:moveTo>
                  <a:lnTo>
                    <a:pt x="0" y="694"/>
                  </a:lnTo>
                  <a:lnTo>
                    <a:pt x="725" y="694"/>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2" name="Google Shape;6882;p88"/>
            <p:cNvSpPr/>
            <p:nvPr/>
          </p:nvSpPr>
          <p:spPr>
            <a:xfrm>
              <a:off x="-23106275" y="399285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3" name="Google Shape;6883;p88"/>
            <p:cNvSpPr/>
            <p:nvPr/>
          </p:nvSpPr>
          <p:spPr>
            <a:xfrm>
              <a:off x="-23106275" y="4062950"/>
              <a:ext cx="18150" cy="34675"/>
            </a:xfrm>
            <a:custGeom>
              <a:avLst/>
              <a:gdLst/>
              <a:ahLst/>
              <a:cxnLst/>
              <a:rect l="l" t="t" r="r" b="b"/>
              <a:pathLst>
                <a:path w="726" h="1387" extrusionOk="0">
                  <a:moveTo>
                    <a:pt x="0" y="0"/>
                  </a:moveTo>
                  <a:lnTo>
                    <a:pt x="0" y="1040"/>
                  </a:lnTo>
                  <a:cubicBezTo>
                    <a:pt x="0" y="1229"/>
                    <a:pt x="158" y="1386"/>
                    <a:pt x="379" y="1386"/>
                  </a:cubicBezTo>
                  <a:cubicBezTo>
                    <a:pt x="568" y="1386"/>
                    <a:pt x="725" y="1229"/>
                    <a:pt x="725" y="1040"/>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4" name="Google Shape;6884;p88"/>
            <p:cNvSpPr/>
            <p:nvPr/>
          </p:nvSpPr>
          <p:spPr>
            <a:xfrm>
              <a:off x="-23070825" y="3940850"/>
              <a:ext cx="52775" cy="26825"/>
            </a:xfrm>
            <a:custGeom>
              <a:avLst/>
              <a:gdLst/>
              <a:ahLst/>
              <a:cxnLst/>
              <a:rect l="l" t="t" r="r" b="b"/>
              <a:pathLst>
                <a:path w="2111" h="1073" extrusionOk="0">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5" name="Google Shape;6885;p88"/>
            <p:cNvSpPr/>
            <p:nvPr/>
          </p:nvSpPr>
          <p:spPr>
            <a:xfrm>
              <a:off x="-23106275" y="3923525"/>
              <a:ext cx="18150" cy="17350"/>
            </a:xfrm>
            <a:custGeom>
              <a:avLst/>
              <a:gdLst/>
              <a:ahLst/>
              <a:cxnLst/>
              <a:rect l="l" t="t" r="r" b="b"/>
              <a:pathLst>
                <a:path w="726" h="694" extrusionOk="0">
                  <a:moveTo>
                    <a:pt x="347" y="1"/>
                  </a:moveTo>
                  <a:cubicBezTo>
                    <a:pt x="158" y="1"/>
                    <a:pt x="0" y="158"/>
                    <a:pt x="0" y="347"/>
                  </a:cubicBezTo>
                  <a:lnTo>
                    <a:pt x="0" y="694"/>
                  </a:lnTo>
                  <a:lnTo>
                    <a:pt x="725" y="694"/>
                  </a:lnTo>
                  <a:lnTo>
                    <a:pt x="725" y="347"/>
                  </a:ln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6" name="Google Shape;6886;p88"/>
            <p:cNvSpPr/>
            <p:nvPr/>
          </p:nvSpPr>
          <p:spPr>
            <a:xfrm>
              <a:off x="-23106275" y="402750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7" name="Google Shape;6887;p88"/>
            <p:cNvSpPr/>
            <p:nvPr/>
          </p:nvSpPr>
          <p:spPr>
            <a:xfrm>
              <a:off x="-23244900" y="3888100"/>
              <a:ext cx="295375" cy="296150"/>
            </a:xfrm>
            <a:custGeom>
              <a:avLst/>
              <a:gdLst/>
              <a:ahLst/>
              <a:cxnLst/>
              <a:rect l="l" t="t" r="r" b="b"/>
              <a:pathLst>
                <a:path w="11815" h="11846" extrusionOk="0">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8" name="Google Shape;6888;p88"/>
            <p:cNvSpPr/>
            <p:nvPr/>
          </p:nvSpPr>
          <p:spPr>
            <a:xfrm>
              <a:off x="-23070825" y="3975525"/>
              <a:ext cx="43325" cy="26800"/>
            </a:xfrm>
            <a:custGeom>
              <a:avLst/>
              <a:gdLst/>
              <a:ahLst/>
              <a:cxnLst/>
              <a:rect l="l" t="t" r="r" b="b"/>
              <a:pathLst>
                <a:path w="1733" h="1072" extrusionOk="0">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9" name="Google Shape;6889;p88"/>
            <p:cNvSpPr/>
            <p:nvPr/>
          </p:nvSpPr>
          <p:spPr>
            <a:xfrm>
              <a:off x="-23158250" y="4097600"/>
              <a:ext cx="121300" cy="52000"/>
            </a:xfrm>
            <a:custGeom>
              <a:avLst/>
              <a:gdLst/>
              <a:ahLst/>
              <a:cxnLst/>
              <a:rect l="l" t="t" r="r" b="b"/>
              <a:pathLst>
                <a:path w="4852" h="2080" extrusionOk="0">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0" name="Google Shape;6890;p88"/>
            <p:cNvSpPr/>
            <p:nvPr/>
          </p:nvSpPr>
          <p:spPr>
            <a:xfrm>
              <a:off x="-23176375" y="3940850"/>
              <a:ext cx="52800" cy="26825"/>
            </a:xfrm>
            <a:custGeom>
              <a:avLst/>
              <a:gdLst/>
              <a:ahLst/>
              <a:cxnLst/>
              <a:rect l="l" t="t" r="r" b="b"/>
              <a:pathLst>
                <a:path w="2112" h="1073" extrusionOk="0">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1" name="Google Shape;6891;p88"/>
            <p:cNvSpPr/>
            <p:nvPr/>
          </p:nvSpPr>
          <p:spPr>
            <a:xfrm>
              <a:off x="-23166125" y="3976300"/>
              <a:ext cx="44125" cy="26800"/>
            </a:xfrm>
            <a:custGeom>
              <a:avLst/>
              <a:gdLst/>
              <a:ahLst/>
              <a:cxnLst/>
              <a:rect l="l" t="t" r="r" b="b"/>
              <a:pathLst>
                <a:path w="1765" h="1072" extrusionOk="0">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92" name="Google Shape;6892;p88"/>
          <p:cNvSpPr/>
          <p:nvPr/>
        </p:nvSpPr>
        <p:spPr>
          <a:xfrm>
            <a:off x="6612202" y="4063538"/>
            <a:ext cx="353786" cy="353757"/>
          </a:xfrm>
          <a:custGeom>
            <a:avLst/>
            <a:gdLst/>
            <a:ahLst/>
            <a:cxnLst/>
            <a:rect l="l" t="t" r="r" b="b"/>
            <a:pathLst>
              <a:path w="11879" h="11878" extrusionOk="0">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3" name="Google Shape;6893;p88"/>
          <p:cNvSpPr txBox="1"/>
          <p:nvPr/>
        </p:nvSpPr>
        <p:spPr>
          <a:xfrm>
            <a:off x="849675" y="722092"/>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Educational Icons</a:t>
            </a:r>
            <a:endParaRPr sz="2400">
              <a:solidFill>
                <a:srgbClr val="FFFFFF"/>
              </a:solidFill>
            </a:endParaRPr>
          </a:p>
        </p:txBody>
      </p:sp>
      <p:sp>
        <p:nvSpPr>
          <p:cNvPr id="6894" name="Google Shape;6894;p88"/>
          <p:cNvSpPr txBox="1"/>
          <p:nvPr/>
        </p:nvSpPr>
        <p:spPr>
          <a:xfrm>
            <a:off x="4858400" y="722092"/>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Medical Icons</a:t>
            </a:r>
            <a:endParaRPr sz="2400">
              <a:solidFill>
                <a:srgbClr val="FFFFFF"/>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44"/>
          <p:cNvSpPr/>
          <p:nvPr/>
        </p:nvSpPr>
        <p:spPr>
          <a:xfrm>
            <a:off x="2810175" y="1530300"/>
            <a:ext cx="4884600" cy="406500"/>
          </a:xfrm>
          <a:prstGeom prst="roundRect">
            <a:avLst>
              <a:gd name="adj" fmla="val 5000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44"/>
          <p:cNvSpPr txBox="1">
            <a:spLocks noGrp="1"/>
          </p:cNvSpPr>
          <p:nvPr>
            <p:ph type="title"/>
          </p:nvPr>
        </p:nvSpPr>
        <p:spPr>
          <a:xfrm>
            <a:off x="2962900" y="954050"/>
            <a:ext cx="4360200" cy="576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Classification</a:t>
            </a:r>
            <a:endParaRPr/>
          </a:p>
        </p:txBody>
      </p:sp>
      <p:sp>
        <p:nvSpPr>
          <p:cNvPr id="396" name="Google Shape;396;p44"/>
          <p:cNvSpPr txBox="1">
            <a:spLocks noGrp="1"/>
          </p:cNvSpPr>
          <p:nvPr>
            <p:ph type="subTitle" idx="1"/>
          </p:nvPr>
        </p:nvSpPr>
        <p:spPr>
          <a:xfrm>
            <a:off x="2962900" y="1565550"/>
            <a:ext cx="4554900" cy="33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You can enter a subtitle here if you need it</a:t>
            </a:r>
            <a:endParaRPr/>
          </a:p>
        </p:txBody>
      </p:sp>
      <p:pic>
        <p:nvPicPr>
          <p:cNvPr id="397" name="Google Shape;397;p44"/>
          <p:cNvPicPr preferRelativeResize="0"/>
          <p:nvPr/>
        </p:nvPicPr>
        <p:blipFill rotWithShape="1">
          <a:blip r:embed="rId3">
            <a:alphaModFix/>
          </a:blip>
          <a:srcRect t="7201" b="51552"/>
          <a:stretch/>
        </p:blipFill>
        <p:spPr>
          <a:xfrm>
            <a:off x="-25" y="2507676"/>
            <a:ext cx="9144003" cy="2694151"/>
          </a:xfrm>
          <a:prstGeom prst="rect">
            <a:avLst/>
          </a:prstGeom>
          <a:noFill/>
          <a:ln>
            <a:noFill/>
          </a:ln>
        </p:spPr>
      </p:pic>
      <p:grpSp>
        <p:nvGrpSpPr>
          <p:cNvPr id="398" name="Google Shape;398;p44"/>
          <p:cNvGrpSpPr/>
          <p:nvPr/>
        </p:nvGrpSpPr>
        <p:grpSpPr>
          <a:xfrm>
            <a:off x="8629482" y="1936789"/>
            <a:ext cx="292177" cy="292215"/>
            <a:chOff x="1561559" y="1723289"/>
            <a:chExt cx="292178" cy="292215"/>
          </a:xfrm>
        </p:grpSpPr>
        <p:sp>
          <p:nvSpPr>
            <p:cNvPr id="399" name="Google Shape;399;p44"/>
            <p:cNvSpPr/>
            <p:nvPr/>
          </p:nvSpPr>
          <p:spPr>
            <a:xfrm>
              <a:off x="1701657" y="1723289"/>
              <a:ext cx="11614" cy="292215"/>
            </a:xfrm>
            <a:custGeom>
              <a:avLst/>
              <a:gdLst/>
              <a:ahLst/>
              <a:cxnLst/>
              <a:rect l="l" t="t" r="r" b="b"/>
              <a:pathLst>
                <a:path w="190" h="4781" extrusionOk="0">
                  <a:moveTo>
                    <a:pt x="26" y="1"/>
                  </a:moveTo>
                  <a:cubicBezTo>
                    <a:pt x="13" y="1"/>
                    <a:pt x="0" y="14"/>
                    <a:pt x="0" y="33"/>
                  </a:cubicBezTo>
                  <a:lnTo>
                    <a:pt x="0" y="4755"/>
                  </a:lnTo>
                  <a:cubicBezTo>
                    <a:pt x="0" y="4774"/>
                    <a:pt x="13" y="4780"/>
                    <a:pt x="26" y="4780"/>
                  </a:cubicBezTo>
                  <a:lnTo>
                    <a:pt x="164" y="4780"/>
                  </a:lnTo>
                  <a:cubicBezTo>
                    <a:pt x="177" y="4780"/>
                    <a:pt x="190" y="4774"/>
                    <a:pt x="190" y="4755"/>
                  </a:cubicBezTo>
                  <a:lnTo>
                    <a:pt x="190" y="33"/>
                  </a:lnTo>
                  <a:cubicBezTo>
                    <a:pt x="190" y="14"/>
                    <a:pt x="177" y="1"/>
                    <a:pt x="1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44"/>
            <p:cNvSpPr/>
            <p:nvPr/>
          </p:nvSpPr>
          <p:spPr>
            <a:xfrm>
              <a:off x="1561559" y="1857996"/>
              <a:ext cx="292178" cy="11613"/>
            </a:xfrm>
            <a:custGeom>
              <a:avLst/>
              <a:gdLst/>
              <a:ahLst/>
              <a:cxnLst/>
              <a:rect l="l" t="t" r="r" b="b"/>
              <a:pathLst>
                <a:path w="4780" h="190" extrusionOk="0">
                  <a:moveTo>
                    <a:pt x="26" y="0"/>
                  </a:moveTo>
                  <a:cubicBezTo>
                    <a:pt x="7" y="0"/>
                    <a:pt x="0" y="13"/>
                    <a:pt x="0" y="26"/>
                  </a:cubicBezTo>
                  <a:lnTo>
                    <a:pt x="0" y="165"/>
                  </a:lnTo>
                  <a:cubicBezTo>
                    <a:pt x="0" y="177"/>
                    <a:pt x="7" y="190"/>
                    <a:pt x="26" y="190"/>
                  </a:cubicBezTo>
                  <a:lnTo>
                    <a:pt x="4755" y="190"/>
                  </a:lnTo>
                  <a:cubicBezTo>
                    <a:pt x="4767" y="190"/>
                    <a:pt x="4780" y="177"/>
                    <a:pt x="4780" y="165"/>
                  </a:cubicBezTo>
                  <a:lnTo>
                    <a:pt x="4780" y="26"/>
                  </a:lnTo>
                  <a:cubicBezTo>
                    <a:pt x="4780" y="13"/>
                    <a:pt x="4767" y="0"/>
                    <a:pt x="47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1" name="Google Shape;401;p44"/>
          <p:cNvGrpSpPr/>
          <p:nvPr/>
        </p:nvGrpSpPr>
        <p:grpSpPr>
          <a:xfrm>
            <a:off x="8340190" y="2229012"/>
            <a:ext cx="155930" cy="155978"/>
            <a:chOff x="1271767" y="1976812"/>
            <a:chExt cx="155930" cy="155978"/>
          </a:xfrm>
        </p:grpSpPr>
        <p:sp>
          <p:nvSpPr>
            <p:cNvPr id="402" name="Google Shape;402;p44"/>
            <p:cNvSpPr/>
            <p:nvPr/>
          </p:nvSpPr>
          <p:spPr>
            <a:xfrm>
              <a:off x="1346584" y="1976812"/>
              <a:ext cx="6235" cy="155978"/>
            </a:xfrm>
            <a:custGeom>
              <a:avLst/>
              <a:gdLst/>
              <a:ahLst/>
              <a:cxnLst/>
              <a:rect l="l" t="t" r="r" b="b"/>
              <a:pathLst>
                <a:path w="102" h="2552" extrusionOk="0">
                  <a:moveTo>
                    <a:pt x="20" y="1"/>
                  </a:moveTo>
                  <a:cubicBezTo>
                    <a:pt x="7" y="1"/>
                    <a:pt x="1" y="7"/>
                    <a:pt x="1" y="20"/>
                  </a:cubicBezTo>
                  <a:lnTo>
                    <a:pt x="1" y="2539"/>
                  </a:lnTo>
                  <a:cubicBezTo>
                    <a:pt x="1" y="2545"/>
                    <a:pt x="7" y="2552"/>
                    <a:pt x="20" y="2552"/>
                  </a:cubicBezTo>
                  <a:lnTo>
                    <a:pt x="89" y="2552"/>
                  </a:lnTo>
                  <a:cubicBezTo>
                    <a:pt x="96" y="2552"/>
                    <a:pt x="102" y="2545"/>
                    <a:pt x="102" y="2539"/>
                  </a:cubicBezTo>
                  <a:lnTo>
                    <a:pt x="102" y="20"/>
                  </a:lnTo>
                  <a:cubicBezTo>
                    <a:pt x="102" y="7"/>
                    <a:pt x="96" y="1"/>
                    <a:pt x="8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44"/>
            <p:cNvSpPr/>
            <p:nvPr/>
          </p:nvSpPr>
          <p:spPr>
            <a:xfrm>
              <a:off x="1271767" y="2048627"/>
              <a:ext cx="155930" cy="6234"/>
            </a:xfrm>
            <a:custGeom>
              <a:avLst/>
              <a:gdLst/>
              <a:ahLst/>
              <a:cxnLst/>
              <a:rect l="l" t="t" r="r" b="b"/>
              <a:pathLst>
                <a:path w="2551" h="102" extrusionOk="0">
                  <a:moveTo>
                    <a:pt x="19" y="0"/>
                  </a:moveTo>
                  <a:cubicBezTo>
                    <a:pt x="6" y="0"/>
                    <a:pt x="0" y="7"/>
                    <a:pt x="0" y="19"/>
                  </a:cubicBezTo>
                  <a:lnTo>
                    <a:pt x="0" y="89"/>
                  </a:lnTo>
                  <a:cubicBezTo>
                    <a:pt x="0" y="95"/>
                    <a:pt x="6" y="101"/>
                    <a:pt x="19" y="101"/>
                  </a:cubicBezTo>
                  <a:lnTo>
                    <a:pt x="2538" y="101"/>
                  </a:lnTo>
                  <a:cubicBezTo>
                    <a:pt x="2544" y="101"/>
                    <a:pt x="2551" y="95"/>
                    <a:pt x="2551" y="89"/>
                  </a:cubicBezTo>
                  <a:lnTo>
                    <a:pt x="2551" y="19"/>
                  </a:lnTo>
                  <a:cubicBezTo>
                    <a:pt x="2551" y="7"/>
                    <a:pt x="2544" y="0"/>
                    <a:pt x="25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4" name="Google Shape;404;p44"/>
          <p:cNvSpPr/>
          <p:nvPr/>
        </p:nvSpPr>
        <p:spPr>
          <a:xfrm>
            <a:off x="1449225" y="835084"/>
            <a:ext cx="1220400" cy="1220700"/>
          </a:xfrm>
          <a:prstGeom prst="ellipse">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b="1">
              <a:solidFill>
                <a:schemeClr val="dk1"/>
              </a:solidFill>
              <a:latin typeface="Source Serif Pro"/>
              <a:ea typeface="Source Serif Pro"/>
              <a:cs typeface="Source Serif Pro"/>
              <a:sym typeface="Source Serif Pro"/>
            </a:endParaRPr>
          </a:p>
        </p:txBody>
      </p:sp>
      <p:sp>
        <p:nvSpPr>
          <p:cNvPr id="405" name="Google Shape;405;p44"/>
          <p:cNvSpPr txBox="1">
            <a:spLocks noGrp="1"/>
          </p:cNvSpPr>
          <p:nvPr>
            <p:ph type="title" idx="2"/>
          </p:nvPr>
        </p:nvSpPr>
        <p:spPr>
          <a:xfrm>
            <a:off x="1449225" y="1081075"/>
            <a:ext cx="1220400" cy="576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grpSp>
        <p:nvGrpSpPr>
          <p:cNvPr id="406" name="Google Shape;406;p44"/>
          <p:cNvGrpSpPr/>
          <p:nvPr/>
        </p:nvGrpSpPr>
        <p:grpSpPr>
          <a:xfrm flipH="1">
            <a:off x="5385455" y="404898"/>
            <a:ext cx="327882" cy="230713"/>
            <a:chOff x="7264930" y="534951"/>
            <a:chExt cx="327882" cy="230713"/>
          </a:xfrm>
        </p:grpSpPr>
        <p:grpSp>
          <p:nvGrpSpPr>
            <p:cNvPr id="407" name="Google Shape;407;p44"/>
            <p:cNvGrpSpPr/>
            <p:nvPr/>
          </p:nvGrpSpPr>
          <p:grpSpPr>
            <a:xfrm>
              <a:off x="7428199" y="534951"/>
              <a:ext cx="164613" cy="164634"/>
              <a:chOff x="1561559" y="1723289"/>
              <a:chExt cx="292178" cy="292215"/>
            </a:xfrm>
          </p:grpSpPr>
          <p:sp>
            <p:nvSpPr>
              <p:cNvPr id="408" name="Google Shape;408;p44"/>
              <p:cNvSpPr/>
              <p:nvPr/>
            </p:nvSpPr>
            <p:spPr>
              <a:xfrm>
                <a:off x="1701657" y="1723289"/>
                <a:ext cx="11614" cy="292215"/>
              </a:xfrm>
              <a:custGeom>
                <a:avLst/>
                <a:gdLst/>
                <a:ahLst/>
                <a:cxnLst/>
                <a:rect l="l" t="t" r="r" b="b"/>
                <a:pathLst>
                  <a:path w="190" h="4781" extrusionOk="0">
                    <a:moveTo>
                      <a:pt x="26" y="1"/>
                    </a:moveTo>
                    <a:cubicBezTo>
                      <a:pt x="13" y="1"/>
                      <a:pt x="0" y="14"/>
                      <a:pt x="0" y="33"/>
                    </a:cubicBezTo>
                    <a:lnTo>
                      <a:pt x="0" y="4755"/>
                    </a:lnTo>
                    <a:cubicBezTo>
                      <a:pt x="0" y="4774"/>
                      <a:pt x="13" y="4780"/>
                      <a:pt x="26" y="4780"/>
                    </a:cubicBezTo>
                    <a:lnTo>
                      <a:pt x="164" y="4780"/>
                    </a:lnTo>
                    <a:cubicBezTo>
                      <a:pt x="177" y="4780"/>
                      <a:pt x="190" y="4774"/>
                      <a:pt x="190" y="4755"/>
                    </a:cubicBezTo>
                    <a:lnTo>
                      <a:pt x="190" y="33"/>
                    </a:lnTo>
                    <a:cubicBezTo>
                      <a:pt x="190" y="14"/>
                      <a:pt x="177" y="1"/>
                      <a:pt x="16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44"/>
              <p:cNvSpPr/>
              <p:nvPr/>
            </p:nvSpPr>
            <p:spPr>
              <a:xfrm>
                <a:off x="1561559" y="1857996"/>
                <a:ext cx="292178" cy="11613"/>
              </a:xfrm>
              <a:custGeom>
                <a:avLst/>
                <a:gdLst/>
                <a:ahLst/>
                <a:cxnLst/>
                <a:rect l="l" t="t" r="r" b="b"/>
                <a:pathLst>
                  <a:path w="4780" h="190" extrusionOk="0">
                    <a:moveTo>
                      <a:pt x="26" y="0"/>
                    </a:moveTo>
                    <a:cubicBezTo>
                      <a:pt x="7" y="0"/>
                      <a:pt x="0" y="13"/>
                      <a:pt x="0" y="26"/>
                    </a:cubicBezTo>
                    <a:lnTo>
                      <a:pt x="0" y="165"/>
                    </a:lnTo>
                    <a:cubicBezTo>
                      <a:pt x="0" y="177"/>
                      <a:pt x="7" y="190"/>
                      <a:pt x="26" y="190"/>
                    </a:cubicBezTo>
                    <a:lnTo>
                      <a:pt x="4755" y="190"/>
                    </a:lnTo>
                    <a:cubicBezTo>
                      <a:pt x="4767" y="190"/>
                      <a:pt x="4780" y="177"/>
                      <a:pt x="4780" y="165"/>
                    </a:cubicBezTo>
                    <a:lnTo>
                      <a:pt x="4780" y="26"/>
                    </a:lnTo>
                    <a:cubicBezTo>
                      <a:pt x="4780" y="13"/>
                      <a:pt x="4767" y="0"/>
                      <a:pt x="475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 name="Google Shape;410;p44"/>
            <p:cNvGrpSpPr/>
            <p:nvPr/>
          </p:nvGrpSpPr>
          <p:grpSpPr>
            <a:xfrm>
              <a:off x="7264930" y="677785"/>
              <a:ext cx="87851" cy="87878"/>
              <a:chOff x="1271767" y="1976812"/>
              <a:chExt cx="155930" cy="155978"/>
            </a:xfrm>
          </p:grpSpPr>
          <p:sp>
            <p:nvSpPr>
              <p:cNvPr id="411" name="Google Shape;411;p44"/>
              <p:cNvSpPr/>
              <p:nvPr/>
            </p:nvSpPr>
            <p:spPr>
              <a:xfrm>
                <a:off x="1346584" y="1976812"/>
                <a:ext cx="6235" cy="155978"/>
              </a:xfrm>
              <a:custGeom>
                <a:avLst/>
                <a:gdLst/>
                <a:ahLst/>
                <a:cxnLst/>
                <a:rect l="l" t="t" r="r" b="b"/>
                <a:pathLst>
                  <a:path w="102" h="2552" extrusionOk="0">
                    <a:moveTo>
                      <a:pt x="20" y="1"/>
                    </a:moveTo>
                    <a:cubicBezTo>
                      <a:pt x="7" y="1"/>
                      <a:pt x="1" y="7"/>
                      <a:pt x="1" y="20"/>
                    </a:cubicBezTo>
                    <a:lnTo>
                      <a:pt x="1" y="2539"/>
                    </a:lnTo>
                    <a:cubicBezTo>
                      <a:pt x="1" y="2545"/>
                      <a:pt x="7" y="2552"/>
                      <a:pt x="20" y="2552"/>
                    </a:cubicBezTo>
                    <a:lnTo>
                      <a:pt x="89" y="2552"/>
                    </a:lnTo>
                    <a:cubicBezTo>
                      <a:pt x="96" y="2552"/>
                      <a:pt x="102" y="2545"/>
                      <a:pt x="102" y="2539"/>
                    </a:cubicBezTo>
                    <a:lnTo>
                      <a:pt x="102" y="20"/>
                    </a:lnTo>
                    <a:cubicBezTo>
                      <a:pt x="102" y="7"/>
                      <a:pt x="96" y="1"/>
                      <a:pt x="8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44"/>
              <p:cNvSpPr/>
              <p:nvPr/>
            </p:nvSpPr>
            <p:spPr>
              <a:xfrm>
                <a:off x="1271767" y="2048627"/>
                <a:ext cx="155930" cy="6234"/>
              </a:xfrm>
              <a:custGeom>
                <a:avLst/>
                <a:gdLst/>
                <a:ahLst/>
                <a:cxnLst/>
                <a:rect l="l" t="t" r="r" b="b"/>
                <a:pathLst>
                  <a:path w="2551" h="102" extrusionOk="0">
                    <a:moveTo>
                      <a:pt x="19" y="0"/>
                    </a:moveTo>
                    <a:cubicBezTo>
                      <a:pt x="6" y="0"/>
                      <a:pt x="0" y="7"/>
                      <a:pt x="0" y="19"/>
                    </a:cubicBezTo>
                    <a:lnTo>
                      <a:pt x="0" y="89"/>
                    </a:lnTo>
                    <a:cubicBezTo>
                      <a:pt x="0" y="95"/>
                      <a:pt x="6" y="101"/>
                      <a:pt x="19" y="101"/>
                    </a:cubicBezTo>
                    <a:lnTo>
                      <a:pt x="2538" y="101"/>
                    </a:lnTo>
                    <a:cubicBezTo>
                      <a:pt x="2544" y="101"/>
                      <a:pt x="2551" y="95"/>
                      <a:pt x="2551" y="89"/>
                    </a:cubicBezTo>
                    <a:lnTo>
                      <a:pt x="2551" y="19"/>
                    </a:lnTo>
                    <a:cubicBezTo>
                      <a:pt x="2551" y="7"/>
                      <a:pt x="2544" y="0"/>
                      <a:pt x="253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3" name="Google Shape;413;p44"/>
          <p:cNvGrpSpPr/>
          <p:nvPr/>
        </p:nvGrpSpPr>
        <p:grpSpPr>
          <a:xfrm>
            <a:off x="744357" y="374139"/>
            <a:ext cx="292178" cy="292215"/>
            <a:chOff x="1561559" y="1723289"/>
            <a:chExt cx="292178" cy="292215"/>
          </a:xfrm>
        </p:grpSpPr>
        <p:sp>
          <p:nvSpPr>
            <p:cNvPr id="414" name="Google Shape;414;p44"/>
            <p:cNvSpPr/>
            <p:nvPr/>
          </p:nvSpPr>
          <p:spPr>
            <a:xfrm>
              <a:off x="1701657" y="1723289"/>
              <a:ext cx="11614" cy="292215"/>
            </a:xfrm>
            <a:custGeom>
              <a:avLst/>
              <a:gdLst/>
              <a:ahLst/>
              <a:cxnLst/>
              <a:rect l="l" t="t" r="r" b="b"/>
              <a:pathLst>
                <a:path w="190" h="4781" extrusionOk="0">
                  <a:moveTo>
                    <a:pt x="26" y="1"/>
                  </a:moveTo>
                  <a:cubicBezTo>
                    <a:pt x="13" y="1"/>
                    <a:pt x="0" y="14"/>
                    <a:pt x="0" y="33"/>
                  </a:cubicBezTo>
                  <a:lnTo>
                    <a:pt x="0" y="4755"/>
                  </a:lnTo>
                  <a:cubicBezTo>
                    <a:pt x="0" y="4774"/>
                    <a:pt x="13" y="4780"/>
                    <a:pt x="26" y="4780"/>
                  </a:cubicBezTo>
                  <a:lnTo>
                    <a:pt x="164" y="4780"/>
                  </a:lnTo>
                  <a:cubicBezTo>
                    <a:pt x="177" y="4780"/>
                    <a:pt x="190" y="4774"/>
                    <a:pt x="190" y="4755"/>
                  </a:cubicBezTo>
                  <a:lnTo>
                    <a:pt x="190" y="33"/>
                  </a:lnTo>
                  <a:cubicBezTo>
                    <a:pt x="190" y="14"/>
                    <a:pt x="177" y="1"/>
                    <a:pt x="1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44"/>
            <p:cNvSpPr/>
            <p:nvPr/>
          </p:nvSpPr>
          <p:spPr>
            <a:xfrm>
              <a:off x="1561559" y="1857996"/>
              <a:ext cx="292178" cy="11613"/>
            </a:xfrm>
            <a:custGeom>
              <a:avLst/>
              <a:gdLst/>
              <a:ahLst/>
              <a:cxnLst/>
              <a:rect l="l" t="t" r="r" b="b"/>
              <a:pathLst>
                <a:path w="4780" h="190" extrusionOk="0">
                  <a:moveTo>
                    <a:pt x="26" y="0"/>
                  </a:moveTo>
                  <a:cubicBezTo>
                    <a:pt x="7" y="0"/>
                    <a:pt x="0" y="13"/>
                    <a:pt x="0" y="26"/>
                  </a:cubicBezTo>
                  <a:lnTo>
                    <a:pt x="0" y="165"/>
                  </a:lnTo>
                  <a:cubicBezTo>
                    <a:pt x="0" y="177"/>
                    <a:pt x="7" y="190"/>
                    <a:pt x="26" y="190"/>
                  </a:cubicBezTo>
                  <a:lnTo>
                    <a:pt x="4755" y="190"/>
                  </a:lnTo>
                  <a:cubicBezTo>
                    <a:pt x="4767" y="190"/>
                    <a:pt x="4780" y="177"/>
                    <a:pt x="4780" y="165"/>
                  </a:cubicBezTo>
                  <a:lnTo>
                    <a:pt x="4780" y="26"/>
                  </a:lnTo>
                  <a:cubicBezTo>
                    <a:pt x="4780" y="13"/>
                    <a:pt x="4767" y="0"/>
                    <a:pt x="47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 name="Google Shape;416;p44"/>
          <p:cNvGrpSpPr/>
          <p:nvPr/>
        </p:nvGrpSpPr>
        <p:grpSpPr>
          <a:xfrm>
            <a:off x="455065" y="666362"/>
            <a:ext cx="155930" cy="155978"/>
            <a:chOff x="1271767" y="1976812"/>
            <a:chExt cx="155930" cy="155978"/>
          </a:xfrm>
        </p:grpSpPr>
        <p:sp>
          <p:nvSpPr>
            <p:cNvPr id="417" name="Google Shape;417;p44"/>
            <p:cNvSpPr/>
            <p:nvPr/>
          </p:nvSpPr>
          <p:spPr>
            <a:xfrm>
              <a:off x="1346584" y="1976812"/>
              <a:ext cx="6235" cy="155978"/>
            </a:xfrm>
            <a:custGeom>
              <a:avLst/>
              <a:gdLst/>
              <a:ahLst/>
              <a:cxnLst/>
              <a:rect l="l" t="t" r="r" b="b"/>
              <a:pathLst>
                <a:path w="102" h="2552" extrusionOk="0">
                  <a:moveTo>
                    <a:pt x="20" y="1"/>
                  </a:moveTo>
                  <a:cubicBezTo>
                    <a:pt x="7" y="1"/>
                    <a:pt x="1" y="7"/>
                    <a:pt x="1" y="20"/>
                  </a:cubicBezTo>
                  <a:lnTo>
                    <a:pt x="1" y="2539"/>
                  </a:lnTo>
                  <a:cubicBezTo>
                    <a:pt x="1" y="2545"/>
                    <a:pt x="7" y="2552"/>
                    <a:pt x="20" y="2552"/>
                  </a:cubicBezTo>
                  <a:lnTo>
                    <a:pt x="89" y="2552"/>
                  </a:lnTo>
                  <a:cubicBezTo>
                    <a:pt x="96" y="2552"/>
                    <a:pt x="102" y="2545"/>
                    <a:pt x="102" y="2539"/>
                  </a:cubicBezTo>
                  <a:lnTo>
                    <a:pt x="102" y="20"/>
                  </a:lnTo>
                  <a:cubicBezTo>
                    <a:pt x="102" y="7"/>
                    <a:pt x="96" y="1"/>
                    <a:pt x="8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44"/>
            <p:cNvSpPr/>
            <p:nvPr/>
          </p:nvSpPr>
          <p:spPr>
            <a:xfrm>
              <a:off x="1271767" y="2048627"/>
              <a:ext cx="155930" cy="6234"/>
            </a:xfrm>
            <a:custGeom>
              <a:avLst/>
              <a:gdLst/>
              <a:ahLst/>
              <a:cxnLst/>
              <a:rect l="l" t="t" r="r" b="b"/>
              <a:pathLst>
                <a:path w="2551" h="102" extrusionOk="0">
                  <a:moveTo>
                    <a:pt x="19" y="0"/>
                  </a:moveTo>
                  <a:cubicBezTo>
                    <a:pt x="6" y="0"/>
                    <a:pt x="0" y="7"/>
                    <a:pt x="0" y="19"/>
                  </a:cubicBezTo>
                  <a:lnTo>
                    <a:pt x="0" y="89"/>
                  </a:lnTo>
                  <a:cubicBezTo>
                    <a:pt x="0" y="95"/>
                    <a:pt x="6" y="101"/>
                    <a:pt x="19" y="101"/>
                  </a:cubicBezTo>
                  <a:lnTo>
                    <a:pt x="2538" y="101"/>
                  </a:lnTo>
                  <a:cubicBezTo>
                    <a:pt x="2544" y="101"/>
                    <a:pt x="2551" y="95"/>
                    <a:pt x="2551" y="89"/>
                  </a:cubicBezTo>
                  <a:lnTo>
                    <a:pt x="2551" y="19"/>
                  </a:lnTo>
                  <a:cubicBezTo>
                    <a:pt x="2551" y="7"/>
                    <a:pt x="2544" y="0"/>
                    <a:pt x="25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9" name="Google Shape;419;p44"/>
          <p:cNvSpPr/>
          <p:nvPr/>
        </p:nvSpPr>
        <p:spPr>
          <a:xfrm>
            <a:off x="-1053575" y="1565550"/>
            <a:ext cx="2090100" cy="2090100"/>
          </a:xfrm>
          <a:prstGeom prst="ellipse">
            <a:avLst/>
          </a:prstGeom>
          <a:gradFill>
            <a:gsLst>
              <a:gs pos="0">
                <a:srgbClr val="FFFFFF">
                  <a:alpha val="67843"/>
                </a:srgbClr>
              </a:gs>
              <a:gs pos="39000">
                <a:srgbClr val="FFFFFF">
                  <a:alpha val="38431"/>
                </a:srgbClr>
              </a:gs>
              <a:gs pos="66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898"/>
        <p:cNvGrpSpPr/>
        <p:nvPr/>
      </p:nvGrpSpPr>
      <p:grpSpPr>
        <a:xfrm>
          <a:off x="0" y="0"/>
          <a:ext cx="0" cy="0"/>
          <a:chOff x="0" y="0"/>
          <a:chExt cx="0" cy="0"/>
        </a:xfrm>
      </p:grpSpPr>
      <p:sp>
        <p:nvSpPr>
          <p:cNvPr id="6899" name="Google Shape;6899;p89"/>
          <p:cNvSpPr/>
          <p:nvPr/>
        </p:nvSpPr>
        <p:spPr>
          <a:xfrm>
            <a:off x="849879" y="1380449"/>
            <a:ext cx="367261" cy="366364"/>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00" name="Google Shape;6900;p89"/>
          <p:cNvGrpSpPr/>
          <p:nvPr/>
        </p:nvGrpSpPr>
        <p:grpSpPr>
          <a:xfrm>
            <a:off x="850004" y="1823018"/>
            <a:ext cx="367261" cy="367261"/>
            <a:chOff x="-65145700" y="3727425"/>
            <a:chExt cx="317425" cy="317425"/>
          </a:xfrm>
        </p:grpSpPr>
        <p:sp>
          <p:nvSpPr>
            <p:cNvPr id="6901" name="Google Shape;6901;p89"/>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2" name="Google Shape;6902;p89"/>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3" name="Google Shape;6903;p89"/>
          <p:cNvGrpSpPr/>
          <p:nvPr/>
        </p:nvGrpSpPr>
        <p:grpSpPr>
          <a:xfrm>
            <a:off x="853201" y="2251933"/>
            <a:ext cx="360868" cy="367261"/>
            <a:chOff x="-65144125" y="4094450"/>
            <a:chExt cx="311900" cy="317425"/>
          </a:xfrm>
        </p:grpSpPr>
        <p:sp>
          <p:nvSpPr>
            <p:cNvPr id="6904" name="Google Shape;6904;p89"/>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5" name="Google Shape;6905;p89"/>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6" name="Google Shape;6906;p89"/>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07" name="Google Shape;6907;p89"/>
          <p:cNvSpPr/>
          <p:nvPr/>
        </p:nvSpPr>
        <p:spPr>
          <a:xfrm>
            <a:off x="3057429" y="1379076"/>
            <a:ext cx="369083" cy="369112"/>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08" name="Google Shape;6908;p89"/>
          <p:cNvGrpSpPr/>
          <p:nvPr/>
        </p:nvGrpSpPr>
        <p:grpSpPr>
          <a:xfrm>
            <a:off x="3056770" y="1822628"/>
            <a:ext cx="370645" cy="368042"/>
            <a:chOff x="-63250675" y="3744075"/>
            <a:chExt cx="320350" cy="318100"/>
          </a:xfrm>
        </p:grpSpPr>
        <p:sp>
          <p:nvSpPr>
            <p:cNvPr id="6909" name="Google Shape;6909;p89"/>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0" name="Google Shape;6910;p89"/>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1" name="Google Shape;6911;p89"/>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2" name="Google Shape;6912;p89"/>
          <p:cNvGrpSpPr/>
          <p:nvPr/>
        </p:nvGrpSpPr>
        <p:grpSpPr>
          <a:xfrm>
            <a:off x="3058462" y="2251933"/>
            <a:ext cx="367261" cy="367261"/>
            <a:chOff x="-63250675" y="4110200"/>
            <a:chExt cx="317425" cy="317425"/>
          </a:xfrm>
        </p:grpSpPr>
        <p:sp>
          <p:nvSpPr>
            <p:cNvPr id="6913" name="Google Shape;6913;p89"/>
            <p:cNvSpPr/>
            <p:nvPr/>
          </p:nvSpPr>
          <p:spPr>
            <a:xfrm>
              <a:off x="-63007300" y="4153725"/>
              <a:ext cx="30725" cy="29750"/>
            </a:xfrm>
            <a:custGeom>
              <a:avLst/>
              <a:gdLst/>
              <a:ahLst/>
              <a:cxnLst/>
              <a:rect l="l" t="t" r="r" b="b"/>
              <a:pathLst>
                <a:path w="1229" h="1190" extrusionOk="0">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4" name="Google Shape;6914;p89"/>
            <p:cNvSpPr/>
            <p:nvPr/>
          </p:nvSpPr>
          <p:spPr>
            <a:xfrm>
              <a:off x="-63203425" y="4159025"/>
              <a:ext cx="222925" cy="222150"/>
            </a:xfrm>
            <a:custGeom>
              <a:avLst/>
              <a:gdLst/>
              <a:ahLst/>
              <a:cxnLst/>
              <a:rect l="l" t="t" r="r" b="b"/>
              <a:pathLst>
                <a:path w="8917" h="8886" extrusionOk="0">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5" name="Google Shape;6915;p89"/>
            <p:cNvSpPr/>
            <p:nvPr/>
          </p:nvSpPr>
          <p:spPr>
            <a:xfrm>
              <a:off x="-63102600" y="4401625"/>
              <a:ext cx="20500" cy="26000"/>
            </a:xfrm>
            <a:custGeom>
              <a:avLst/>
              <a:gdLst/>
              <a:ahLst/>
              <a:cxnLst/>
              <a:rect l="l" t="t" r="r" b="b"/>
              <a:pathLst>
                <a:path w="820" h="1040" extrusionOk="0">
                  <a:moveTo>
                    <a:pt x="0" y="0"/>
                  </a:moveTo>
                  <a:lnTo>
                    <a:pt x="0" y="630"/>
                  </a:lnTo>
                  <a:cubicBezTo>
                    <a:pt x="0" y="882"/>
                    <a:pt x="189" y="1040"/>
                    <a:pt x="441" y="1040"/>
                  </a:cubicBezTo>
                  <a:cubicBezTo>
                    <a:pt x="662" y="1040"/>
                    <a:pt x="819" y="851"/>
                    <a:pt x="819" y="630"/>
                  </a:cubicBezTo>
                  <a:lnTo>
                    <a:pt x="8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6" name="Google Shape;6916;p89"/>
            <p:cNvSpPr/>
            <p:nvPr/>
          </p:nvSpPr>
          <p:spPr>
            <a:xfrm>
              <a:off x="-63006525" y="4354350"/>
              <a:ext cx="29950" cy="29975"/>
            </a:xfrm>
            <a:custGeom>
              <a:avLst/>
              <a:gdLst/>
              <a:ahLst/>
              <a:cxnLst/>
              <a:rect l="l" t="t" r="r" b="b"/>
              <a:pathLst>
                <a:path w="1198" h="1199" extrusionOk="0">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7" name="Google Shape;6917;p89"/>
            <p:cNvSpPr/>
            <p:nvPr/>
          </p:nvSpPr>
          <p:spPr>
            <a:xfrm>
              <a:off x="-62960825" y="4258275"/>
              <a:ext cx="27575" cy="20500"/>
            </a:xfrm>
            <a:custGeom>
              <a:avLst/>
              <a:gdLst/>
              <a:ahLst/>
              <a:cxnLst/>
              <a:rect l="l" t="t" r="r" b="b"/>
              <a:pathLst>
                <a:path w="1103" h="820" extrusionOk="0">
                  <a:moveTo>
                    <a:pt x="0" y="0"/>
                  </a:moveTo>
                  <a:lnTo>
                    <a:pt x="0" y="441"/>
                  </a:lnTo>
                  <a:lnTo>
                    <a:pt x="0" y="819"/>
                  </a:lnTo>
                  <a:lnTo>
                    <a:pt x="662" y="819"/>
                  </a:lnTo>
                  <a:cubicBezTo>
                    <a:pt x="914" y="819"/>
                    <a:pt x="1071" y="630"/>
                    <a:pt x="1071" y="378"/>
                  </a:cubicBezTo>
                  <a:cubicBezTo>
                    <a:pt x="1103" y="189"/>
                    <a:pt x="914"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8" name="Google Shape;6918;p89"/>
            <p:cNvSpPr/>
            <p:nvPr/>
          </p:nvSpPr>
          <p:spPr>
            <a:xfrm>
              <a:off x="-63250675" y="4259050"/>
              <a:ext cx="26800" cy="20500"/>
            </a:xfrm>
            <a:custGeom>
              <a:avLst/>
              <a:gdLst/>
              <a:ahLst/>
              <a:cxnLst/>
              <a:rect l="l" t="t" r="r" b="b"/>
              <a:pathLst>
                <a:path w="1072" h="820" extrusionOk="0">
                  <a:moveTo>
                    <a:pt x="410" y="1"/>
                  </a:moveTo>
                  <a:cubicBezTo>
                    <a:pt x="158" y="1"/>
                    <a:pt x="0" y="190"/>
                    <a:pt x="0" y="410"/>
                  </a:cubicBezTo>
                  <a:cubicBezTo>
                    <a:pt x="0" y="631"/>
                    <a:pt x="221" y="820"/>
                    <a:pt x="410" y="820"/>
                  </a:cubicBezTo>
                  <a:lnTo>
                    <a:pt x="1071" y="820"/>
                  </a:lnTo>
                  <a:lnTo>
                    <a:pt x="1071" y="442"/>
                  </a:lnTo>
                  <a:lnTo>
                    <a:pt x="10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9" name="Google Shape;6919;p89"/>
            <p:cNvSpPr/>
            <p:nvPr/>
          </p:nvSpPr>
          <p:spPr>
            <a:xfrm>
              <a:off x="-63208950" y="4354350"/>
              <a:ext cx="29175" cy="29975"/>
            </a:xfrm>
            <a:custGeom>
              <a:avLst/>
              <a:gdLst/>
              <a:ahLst/>
              <a:cxnLst/>
              <a:rect l="l" t="t" r="r" b="b"/>
              <a:pathLst>
                <a:path w="1167" h="1199" extrusionOk="0">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0" name="Google Shape;6920;p89"/>
            <p:cNvSpPr/>
            <p:nvPr/>
          </p:nvSpPr>
          <p:spPr>
            <a:xfrm>
              <a:off x="-63208150" y="4153725"/>
              <a:ext cx="30725" cy="29750"/>
            </a:xfrm>
            <a:custGeom>
              <a:avLst/>
              <a:gdLst/>
              <a:ahLst/>
              <a:cxnLst/>
              <a:rect l="l" t="t" r="r" b="b"/>
              <a:pathLst>
                <a:path w="1229" h="1190" extrusionOk="0">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1" name="Google Shape;6921;p89"/>
            <p:cNvSpPr/>
            <p:nvPr/>
          </p:nvSpPr>
          <p:spPr>
            <a:xfrm>
              <a:off x="-63102600" y="4110200"/>
              <a:ext cx="20500" cy="27600"/>
            </a:xfrm>
            <a:custGeom>
              <a:avLst/>
              <a:gdLst/>
              <a:ahLst/>
              <a:cxnLst/>
              <a:rect l="l" t="t" r="r" b="b"/>
              <a:pathLst>
                <a:path w="820" h="1104" extrusionOk="0">
                  <a:moveTo>
                    <a:pt x="441" y="0"/>
                  </a:moveTo>
                  <a:cubicBezTo>
                    <a:pt x="221" y="0"/>
                    <a:pt x="0" y="221"/>
                    <a:pt x="0" y="410"/>
                  </a:cubicBezTo>
                  <a:lnTo>
                    <a:pt x="0" y="1103"/>
                  </a:lnTo>
                  <a:lnTo>
                    <a:pt x="819" y="1103"/>
                  </a:lnTo>
                  <a:lnTo>
                    <a:pt x="819" y="410"/>
                  </a:lnTo>
                  <a:cubicBezTo>
                    <a:pt x="819" y="158"/>
                    <a:pt x="630"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2" name="Google Shape;6922;p89"/>
          <p:cNvGrpSpPr/>
          <p:nvPr/>
        </p:nvGrpSpPr>
        <p:grpSpPr>
          <a:xfrm>
            <a:off x="1737509" y="2749028"/>
            <a:ext cx="359075" cy="358844"/>
            <a:chOff x="-61351725" y="3372400"/>
            <a:chExt cx="310350" cy="310150"/>
          </a:xfrm>
        </p:grpSpPr>
        <p:sp>
          <p:nvSpPr>
            <p:cNvPr id="6923" name="Google Shape;6923;p89"/>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4" name="Google Shape;6924;p89"/>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5" name="Google Shape;6925;p89"/>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6" name="Google Shape;6926;p89"/>
          <p:cNvGrpSpPr/>
          <p:nvPr/>
        </p:nvGrpSpPr>
        <p:grpSpPr>
          <a:xfrm>
            <a:off x="1733864" y="3212084"/>
            <a:ext cx="366364" cy="333534"/>
            <a:chOff x="-61354875" y="3751050"/>
            <a:chExt cx="316650" cy="288275"/>
          </a:xfrm>
        </p:grpSpPr>
        <p:sp>
          <p:nvSpPr>
            <p:cNvPr id="6927" name="Google Shape;6927;p89"/>
            <p:cNvSpPr/>
            <p:nvPr/>
          </p:nvSpPr>
          <p:spPr>
            <a:xfrm>
              <a:off x="-61200500" y="3875475"/>
              <a:ext cx="41775" cy="41000"/>
            </a:xfrm>
            <a:custGeom>
              <a:avLst/>
              <a:gdLst/>
              <a:ahLst/>
              <a:cxnLst/>
              <a:rect l="l" t="t" r="r" b="b"/>
              <a:pathLst>
                <a:path w="1671" h="1640" extrusionOk="0">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8" name="Google Shape;6928;p89"/>
            <p:cNvSpPr/>
            <p:nvPr/>
          </p:nvSpPr>
          <p:spPr>
            <a:xfrm>
              <a:off x="-61293425" y="3813275"/>
              <a:ext cx="192975" cy="165425"/>
            </a:xfrm>
            <a:custGeom>
              <a:avLst/>
              <a:gdLst/>
              <a:ahLst/>
              <a:cxnLst/>
              <a:rect l="l" t="t" r="r" b="b"/>
              <a:pathLst>
                <a:path w="7719" h="6617" extrusionOk="0">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9" name="Google Shape;6929;p89"/>
            <p:cNvSpPr/>
            <p:nvPr/>
          </p:nvSpPr>
          <p:spPr>
            <a:xfrm>
              <a:off x="-61354875" y="3751050"/>
              <a:ext cx="316650" cy="288275"/>
            </a:xfrm>
            <a:custGeom>
              <a:avLst/>
              <a:gdLst/>
              <a:ahLst/>
              <a:cxnLst/>
              <a:rect l="l" t="t" r="r" b="b"/>
              <a:pathLst>
                <a:path w="12666" h="11531" extrusionOk="0">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0" name="Google Shape;6930;p89"/>
          <p:cNvGrpSpPr/>
          <p:nvPr/>
        </p:nvGrpSpPr>
        <p:grpSpPr>
          <a:xfrm>
            <a:off x="1733864" y="3653724"/>
            <a:ext cx="366364" cy="367290"/>
            <a:chOff x="-61354875" y="4101525"/>
            <a:chExt cx="316650" cy="317450"/>
          </a:xfrm>
        </p:grpSpPr>
        <p:sp>
          <p:nvSpPr>
            <p:cNvPr id="6931" name="Google Shape;6931;p89"/>
            <p:cNvSpPr/>
            <p:nvPr/>
          </p:nvSpPr>
          <p:spPr>
            <a:xfrm>
              <a:off x="-61172925" y="4240150"/>
              <a:ext cx="62225" cy="145750"/>
            </a:xfrm>
            <a:custGeom>
              <a:avLst/>
              <a:gdLst/>
              <a:ahLst/>
              <a:cxnLst/>
              <a:rect l="l" t="t" r="r" b="b"/>
              <a:pathLst>
                <a:path w="2489" h="5830" extrusionOk="0">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2" name="Google Shape;6932;p89"/>
            <p:cNvSpPr/>
            <p:nvPr/>
          </p:nvSpPr>
          <p:spPr>
            <a:xfrm>
              <a:off x="-61354875" y="4101525"/>
              <a:ext cx="316650" cy="317450"/>
            </a:xfrm>
            <a:custGeom>
              <a:avLst/>
              <a:gdLst/>
              <a:ahLst/>
              <a:cxnLst/>
              <a:rect l="l" t="t" r="r" b="b"/>
              <a:pathLst>
                <a:path w="12666" h="12698" extrusionOk="0">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3" name="Google Shape;6933;p89"/>
          <p:cNvGrpSpPr/>
          <p:nvPr/>
        </p:nvGrpSpPr>
        <p:grpSpPr>
          <a:xfrm>
            <a:off x="3950299" y="2745600"/>
            <a:ext cx="368157" cy="365699"/>
            <a:chOff x="-59470075" y="3308975"/>
            <a:chExt cx="318200" cy="316075"/>
          </a:xfrm>
        </p:grpSpPr>
        <p:sp>
          <p:nvSpPr>
            <p:cNvPr id="6934" name="Google Shape;6934;p89"/>
            <p:cNvSpPr/>
            <p:nvPr/>
          </p:nvSpPr>
          <p:spPr>
            <a:xfrm>
              <a:off x="-59403925" y="3522625"/>
              <a:ext cx="21275" cy="20500"/>
            </a:xfrm>
            <a:custGeom>
              <a:avLst/>
              <a:gdLst/>
              <a:ahLst/>
              <a:cxnLst/>
              <a:rect l="l" t="t" r="r" b="b"/>
              <a:pathLst>
                <a:path w="851" h="820" extrusionOk="0">
                  <a:moveTo>
                    <a:pt x="0" y="1"/>
                  </a:moveTo>
                  <a:lnTo>
                    <a:pt x="0" y="820"/>
                  </a:lnTo>
                  <a:lnTo>
                    <a:pt x="851" y="820"/>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5" name="Google Shape;6935;p89"/>
            <p:cNvSpPr/>
            <p:nvPr/>
          </p:nvSpPr>
          <p:spPr>
            <a:xfrm>
              <a:off x="-593621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6" name="Google Shape;6936;p89"/>
            <p:cNvSpPr/>
            <p:nvPr/>
          </p:nvSpPr>
          <p:spPr>
            <a:xfrm>
              <a:off x="-593212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7" name="Google Shape;6937;p89"/>
            <p:cNvSpPr/>
            <p:nvPr/>
          </p:nvSpPr>
          <p:spPr>
            <a:xfrm>
              <a:off x="-592794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8" name="Google Shape;6938;p89"/>
            <p:cNvSpPr/>
            <p:nvPr/>
          </p:nvSpPr>
          <p:spPr>
            <a:xfrm>
              <a:off x="-59470075" y="3418825"/>
              <a:ext cx="317425" cy="206225"/>
            </a:xfrm>
            <a:custGeom>
              <a:avLst/>
              <a:gdLst/>
              <a:ahLst/>
              <a:cxnLst/>
              <a:rect l="l" t="t" r="r" b="b"/>
              <a:pathLst>
                <a:path w="12697" h="8249" extrusionOk="0">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9" name="Google Shape;6939;p89"/>
            <p:cNvSpPr/>
            <p:nvPr/>
          </p:nvSpPr>
          <p:spPr>
            <a:xfrm>
              <a:off x="-592385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0" name="Google Shape;6940;p89"/>
            <p:cNvSpPr/>
            <p:nvPr/>
          </p:nvSpPr>
          <p:spPr>
            <a:xfrm>
              <a:off x="-59292875" y="3308975"/>
              <a:ext cx="106350" cy="41400"/>
            </a:xfrm>
            <a:custGeom>
              <a:avLst/>
              <a:gdLst/>
              <a:ahLst/>
              <a:cxnLst/>
              <a:rect l="l" t="t" r="r" b="b"/>
              <a:pathLst>
                <a:path w="4254" h="1656" extrusionOk="0">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1" name="Google Shape;6941;p89"/>
            <p:cNvSpPr/>
            <p:nvPr/>
          </p:nvSpPr>
          <p:spPr>
            <a:xfrm>
              <a:off x="-59214100" y="3371400"/>
              <a:ext cx="62225" cy="68550"/>
            </a:xfrm>
            <a:custGeom>
              <a:avLst/>
              <a:gdLst/>
              <a:ahLst/>
              <a:cxnLst/>
              <a:rect l="l" t="t" r="r" b="b"/>
              <a:pathLst>
                <a:path w="2489" h="2742" extrusionOk="0">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2" name="Google Shape;6942;p89"/>
            <p:cNvSpPr/>
            <p:nvPr/>
          </p:nvSpPr>
          <p:spPr>
            <a:xfrm>
              <a:off x="-59297600" y="3392600"/>
              <a:ext cx="62250" cy="48150"/>
            </a:xfrm>
            <a:custGeom>
              <a:avLst/>
              <a:gdLst/>
              <a:ahLst/>
              <a:cxnLst/>
              <a:rect l="l" t="t" r="r" b="b"/>
              <a:pathLst>
                <a:path w="2490" h="1926" extrusionOk="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3" name="Google Shape;6943;p89"/>
          <p:cNvGrpSpPr/>
          <p:nvPr/>
        </p:nvGrpSpPr>
        <p:grpSpPr>
          <a:xfrm>
            <a:off x="1295729" y="1381305"/>
            <a:ext cx="367261" cy="364686"/>
            <a:chOff x="-64781025" y="3361050"/>
            <a:chExt cx="317425" cy="315200"/>
          </a:xfrm>
        </p:grpSpPr>
        <p:sp>
          <p:nvSpPr>
            <p:cNvPr id="6944" name="Google Shape;6944;p89"/>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5" name="Google Shape;6945;p89"/>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6" name="Google Shape;6946;p89"/>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7" name="Google Shape;6947;p89"/>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48" name="Google Shape;6948;p89"/>
          <p:cNvSpPr/>
          <p:nvPr/>
        </p:nvSpPr>
        <p:spPr>
          <a:xfrm>
            <a:off x="1295604" y="1823911"/>
            <a:ext cx="367261" cy="365438"/>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9" name="Google Shape;6949;p89"/>
          <p:cNvSpPr/>
          <p:nvPr/>
        </p:nvSpPr>
        <p:spPr>
          <a:xfrm>
            <a:off x="1322938" y="2251913"/>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0" name="Google Shape;6950;p89"/>
          <p:cNvSpPr/>
          <p:nvPr/>
        </p:nvSpPr>
        <p:spPr>
          <a:xfrm>
            <a:off x="3508223" y="1420554"/>
            <a:ext cx="366335" cy="2861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51" name="Google Shape;6951;p89"/>
          <p:cNvGrpSpPr/>
          <p:nvPr/>
        </p:nvGrpSpPr>
        <p:grpSpPr>
          <a:xfrm>
            <a:off x="3500129" y="1822744"/>
            <a:ext cx="382765" cy="367810"/>
            <a:chOff x="-62890750" y="3747425"/>
            <a:chExt cx="330825" cy="317900"/>
          </a:xfrm>
        </p:grpSpPr>
        <p:sp>
          <p:nvSpPr>
            <p:cNvPr id="6952" name="Google Shape;6952;p89"/>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3" name="Google Shape;6953;p89"/>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4" name="Google Shape;6954;p89"/>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5" name="Google Shape;6955;p89"/>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6" name="Google Shape;6956;p89"/>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7" name="Google Shape;6957;p89"/>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8" name="Google Shape;6958;p89"/>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9" name="Google Shape;6959;p89"/>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0" name="Google Shape;6960;p89"/>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1" name="Google Shape;6961;p89"/>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2" name="Google Shape;6962;p89"/>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3" name="Google Shape;6963;p89"/>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4" name="Google Shape;6964;p89"/>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5" name="Google Shape;6965;p89"/>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6" name="Google Shape;6966;p89"/>
          <p:cNvGrpSpPr/>
          <p:nvPr/>
        </p:nvGrpSpPr>
        <p:grpSpPr>
          <a:xfrm>
            <a:off x="3507881" y="2252381"/>
            <a:ext cx="367261" cy="366364"/>
            <a:chOff x="-62884425" y="4111775"/>
            <a:chExt cx="317425" cy="316650"/>
          </a:xfrm>
        </p:grpSpPr>
        <p:sp>
          <p:nvSpPr>
            <p:cNvPr id="6967" name="Google Shape;6967;p89"/>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8" name="Google Shape;6968;p89"/>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9" name="Google Shape;6969;p89"/>
          <p:cNvGrpSpPr/>
          <p:nvPr/>
        </p:nvGrpSpPr>
        <p:grpSpPr>
          <a:xfrm>
            <a:off x="2180515" y="2748450"/>
            <a:ext cx="365438" cy="360001"/>
            <a:chOff x="-60991775" y="3376900"/>
            <a:chExt cx="315850" cy="311150"/>
          </a:xfrm>
        </p:grpSpPr>
        <p:sp>
          <p:nvSpPr>
            <p:cNvPr id="6970" name="Google Shape;6970;p89"/>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1" name="Google Shape;6971;p89"/>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2" name="Google Shape;6972;p89"/>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3" name="Google Shape;6973;p89"/>
          <p:cNvGrpSpPr/>
          <p:nvPr/>
        </p:nvGrpSpPr>
        <p:grpSpPr>
          <a:xfrm>
            <a:off x="2180052" y="3199314"/>
            <a:ext cx="366364" cy="359075"/>
            <a:chOff x="-60988625" y="3740800"/>
            <a:chExt cx="316650" cy="310350"/>
          </a:xfrm>
        </p:grpSpPr>
        <p:sp>
          <p:nvSpPr>
            <p:cNvPr id="6974" name="Google Shape;6974;p89"/>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5" name="Google Shape;6975;p89"/>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6" name="Google Shape;6976;p89"/>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7" name="Google Shape;6977;p89"/>
          <p:cNvGrpSpPr/>
          <p:nvPr/>
        </p:nvGrpSpPr>
        <p:grpSpPr>
          <a:xfrm>
            <a:off x="2180052" y="3654765"/>
            <a:ext cx="366364" cy="365207"/>
            <a:chOff x="-60987850" y="4100950"/>
            <a:chExt cx="316650" cy="315650"/>
          </a:xfrm>
        </p:grpSpPr>
        <p:sp>
          <p:nvSpPr>
            <p:cNvPr id="6978" name="Google Shape;6978;p89"/>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9" name="Google Shape;6979;p89"/>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0" name="Google Shape;6980;p89"/>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1" name="Google Shape;6981;p89"/>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2" name="Google Shape;6982;p89"/>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3" name="Google Shape;6983;p89"/>
          <p:cNvGrpSpPr/>
          <p:nvPr/>
        </p:nvGrpSpPr>
        <p:grpSpPr>
          <a:xfrm>
            <a:off x="3949836" y="3200225"/>
            <a:ext cx="369083" cy="357253"/>
            <a:chOff x="-59447250" y="3706150"/>
            <a:chExt cx="319000" cy="308775"/>
          </a:xfrm>
        </p:grpSpPr>
        <p:sp>
          <p:nvSpPr>
            <p:cNvPr id="6984" name="Google Shape;6984;p89"/>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5" name="Google Shape;6985;p89"/>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6" name="Google Shape;6986;p89"/>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7" name="Google Shape;6987;p89"/>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8" name="Google Shape;6988;p89"/>
          <p:cNvGrpSpPr/>
          <p:nvPr/>
        </p:nvGrpSpPr>
        <p:grpSpPr>
          <a:xfrm>
            <a:off x="1738564" y="1381536"/>
            <a:ext cx="368186" cy="364224"/>
            <a:chOff x="-64406125" y="3362225"/>
            <a:chExt cx="318225" cy="314800"/>
          </a:xfrm>
        </p:grpSpPr>
        <p:sp>
          <p:nvSpPr>
            <p:cNvPr id="6989" name="Google Shape;6989;p89"/>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0" name="Google Shape;6990;p89"/>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91" name="Google Shape;6991;p89"/>
          <p:cNvSpPr/>
          <p:nvPr/>
        </p:nvSpPr>
        <p:spPr>
          <a:xfrm>
            <a:off x="1801771" y="1823000"/>
            <a:ext cx="241524" cy="367261"/>
          </a:xfrm>
          <a:custGeom>
            <a:avLst/>
            <a:gdLst/>
            <a:ahLst/>
            <a:cxnLst/>
            <a:rect l="l" t="t" r="r" b="b"/>
            <a:pathLst>
              <a:path w="8350" h="12697" extrusionOk="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92" name="Google Shape;6992;p89"/>
          <p:cNvGrpSpPr/>
          <p:nvPr/>
        </p:nvGrpSpPr>
        <p:grpSpPr>
          <a:xfrm>
            <a:off x="1739027" y="2252381"/>
            <a:ext cx="367261" cy="366364"/>
            <a:chOff x="-64410850" y="4094450"/>
            <a:chExt cx="317425" cy="316650"/>
          </a:xfrm>
        </p:grpSpPr>
        <p:sp>
          <p:nvSpPr>
            <p:cNvPr id="6993" name="Google Shape;6993;p89"/>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4" name="Google Shape;6994;p89"/>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5" name="Google Shape;6995;p89"/>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96" name="Google Shape;6996;p89"/>
          <p:cNvSpPr/>
          <p:nvPr/>
        </p:nvSpPr>
        <p:spPr>
          <a:xfrm>
            <a:off x="3983247" y="1379900"/>
            <a:ext cx="319882" cy="36746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97" name="Google Shape;6997;p89"/>
          <p:cNvGrpSpPr/>
          <p:nvPr/>
        </p:nvGrpSpPr>
        <p:grpSpPr>
          <a:xfrm>
            <a:off x="3960575" y="1822454"/>
            <a:ext cx="365467" cy="368389"/>
            <a:chOff x="-62516625" y="3743175"/>
            <a:chExt cx="315875" cy="318400"/>
          </a:xfrm>
        </p:grpSpPr>
        <p:sp>
          <p:nvSpPr>
            <p:cNvPr id="6998" name="Google Shape;6998;p89"/>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9" name="Google Shape;6999;p89"/>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0" name="Google Shape;7000;p89"/>
          <p:cNvGrpSpPr/>
          <p:nvPr/>
        </p:nvGrpSpPr>
        <p:grpSpPr>
          <a:xfrm>
            <a:off x="3967415" y="2272426"/>
            <a:ext cx="351786" cy="326274"/>
            <a:chOff x="-62511900" y="4129100"/>
            <a:chExt cx="304050" cy="282000"/>
          </a:xfrm>
        </p:grpSpPr>
        <p:sp>
          <p:nvSpPr>
            <p:cNvPr id="7001" name="Google Shape;7001;p89"/>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2" name="Google Shape;7002;p89"/>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3" name="Google Shape;7003;p89"/>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4" name="Google Shape;7004;p89"/>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5" name="Google Shape;7005;p89"/>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6" name="Google Shape;7006;p89"/>
          <p:cNvGrpSpPr/>
          <p:nvPr/>
        </p:nvGrpSpPr>
        <p:grpSpPr>
          <a:xfrm>
            <a:off x="2645537" y="2744820"/>
            <a:ext cx="310770" cy="367261"/>
            <a:chOff x="-60597975" y="3367475"/>
            <a:chExt cx="268600" cy="317425"/>
          </a:xfrm>
        </p:grpSpPr>
        <p:sp>
          <p:nvSpPr>
            <p:cNvPr id="7007" name="Google Shape;7007;p89"/>
            <p:cNvSpPr/>
            <p:nvPr/>
          </p:nvSpPr>
          <p:spPr>
            <a:xfrm>
              <a:off x="-60535750" y="3495075"/>
              <a:ext cx="206375" cy="82725"/>
            </a:xfrm>
            <a:custGeom>
              <a:avLst/>
              <a:gdLst/>
              <a:ahLst/>
              <a:cxnLst/>
              <a:rect l="l" t="t" r="r" b="b"/>
              <a:pathLst>
                <a:path w="8255" h="3309" extrusionOk="0">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8" name="Google Shape;7008;p89"/>
            <p:cNvSpPr/>
            <p:nvPr/>
          </p:nvSpPr>
          <p:spPr>
            <a:xfrm>
              <a:off x="-60432575" y="3367475"/>
              <a:ext cx="20500" cy="47275"/>
            </a:xfrm>
            <a:custGeom>
              <a:avLst/>
              <a:gdLst/>
              <a:ahLst/>
              <a:cxnLst/>
              <a:rect l="l" t="t" r="r" b="b"/>
              <a:pathLst>
                <a:path w="820" h="1891" extrusionOk="0">
                  <a:moveTo>
                    <a:pt x="1" y="0"/>
                  </a:moveTo>
                  <a:lnTo>
                    <a:pt x="1" y="1891"/>
                  </a:lnTo>
                  <a:cubicBezTo>
                    <a:pt x="127" y="1765"/>
                    <a:pt x="221" y="1639"/>
                    <a:pt x="379" y="1639"/>
                  </a:cubicBezTo>
                  <a:cubicBezTo>
                    <a:pt x="600" y="1639"/>
                    <a:pt x="694" y="1765"/>
                    <a:pt x="820" y="1891"/>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9" name="Google Shape;7009;p89"/>
            <p:cNvSpPr/>
            <p:nvPr/>
          </p:nvSpPr>
          <p:spPr>
            <a:xfrm>
              <a:off x="-60535750" y="3367475"/>
              <a:ext cx="206375" cy="107150"/>
            </a:xfrm>
            <a:custGeom>
              <a:avLst/>
              <a:gdLst/>
              <a:ahLst/>
              <a:cxnLst/>
              <a:rect l="l" t="t" r="r" b="b"/>
              <a:pathLst>
                <a:path w="8255" h="4286" extrusionOk="0">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0" name="Google Shape;7010;p89"/>
            <p:cNvSpPr/>
            <p:nvPr/>
          </p:nvSpPr>
          <p:spPr>
            <a:xfrm>
              <a:off x="-60597975" y="3368175"/>
              <a:ext cx="40200" cy="316725"/>
            </a:xfrm>
            <a:custGeom>
              <a:avLst/>
              <a:gdLst/>
              <a:ahLst/>
              <a:cxnLst/>
              <a:rect l="l" t="t" r="r" b="b"/>
              <a:pathLst>
                <a:path w="1608" h="12669" extrusionOk="0">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1" name="Google Shape;7011;p89"/>
            <p:cNvSpPr/>
            <p:nvPr/>
          </p:nvSpPr>
          <p:spPr>
            <a:xfrm>
              <a:off x="-60535750" y="3597450"/>
              <a:ext cx="206375" cy="86675"/>
            </a:xfrm>
            <a:custGeom>
              <a:avLst/>
              <a:gdLst/>
              <a:ahLst/>
              <a:cxnLst/>
              <a:rect l="l" t="t" r="r" b="b"/>
              <a:pathLst>
                <a:path w="8255" h="3467" extrusionOk="0">
                  <a:moveTo>
                    <a:pt x="1" y="1"/>
                  </a:moveTo>
                  <a:lnTo>
                    <a:pt x="1" y="3466"/>
                  </a:lnTo>
                  <a:lnTo>
                    <a:pt x="7026" y="3466"/>
                  </a:lnTo>
                  <a:cubicBezTo>
                    <a:pt x="7720" y="3466"/>
                    <a:pt x="8255" y="2931"/>
                    <a:pt x="8255" y="2206"/>
                  </a:cubicBezTo>
                  <a:lnTo>
                    <a:pt x="82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12" name="Google Shape;7012;p89"/>
          <p:cNvSpPr/>
          <p:nvPr/>
        </p:nvSpPr>
        <p:spPr>
          <a:xfrm>
            <a:off x="2616264" y="3196331"/>
            <a:ext cx="369083" cy="365005"/>
          </a:xfrm>
          <a:custGeom>
            <a:avLst/>
            <a:gdLst/>
            <a:ahLst/>
            <a:cxnLst/>
            <a:rect l="l" t="t" r="r" b="b"/>
            <a:pathLst>
              <a:path w="12760" h="12619" extrusionOk="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13" name="Google Shape;7013;p89"/>
          <p:cNvGrpSpPr/>
          <p:nvPr/>
        </p:nvGrpSpPr>
        <p:grpSpPr>
          <a:xfrm>
            <a:off x="2617740" y="3706136"/>
            <a:ext cx="366364" cy="262465"/>
            <a:chOff x="-60621600" y="4145650"/>
            <a:chExt cx="316650" cy="226850"/>
          </a:xfrm>
        </p:grpSpPr>
        <p:sp>
          <p:nvSpPr>
            <p:cNvPr id="7014" name="Google Shape;7014;p89"/>
            <p:cNvSpPr/>
            <p:nvPr/>
          </p:nvSpPr>
          <p:spPr>
            <a:xfrm>
              <a:off x="-60463275" y="4249600"/>
              <a:ext cx="61450" cy="60675"/>
            </a:xfrm>
            <a:custGeom>
              <a:avLst/>
              <a:gdLst/>
              <a:ahLst/>
              <a:cxnLst/>
              <a:rect l="l" t="t" r="r" b="b"/>
              <a:pathLst>
                <a:path w="2458" h="2427" extrusionOk="0">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5" name="Google Shape;7015;p89"/>
            <p:cNvSpPr/>
            <p:nvPr/>
          </p:nvSpPr>
          <p:spPr>
            <a:xfrm>
              <a:off x="-60526300" y="4249600"/>
              <a:ext cx="48075" cy="60675"/>
            </a:xfrm>
            <a:custGeom>
              <a:avLst/>
              <a:gdLst/>
              <a:ahLst/>
              <a:cxnLst/>
              <a:rect l="l" t="t" r="r" b="b"/>
              <a:pathLst>
                <a:path w="1923" h="2427" extrusionOk="0">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6" name="Google Shape;7016;p89"/>
            <p:cNvSpPr/>
            <p:nvPr/>
          </p:nvSpPr>
          <p:spPr>
            <a:xfrm>
              <a:off x="-60621600" y="4145650"/>
              <a:ext cx="316650" cy="226850"/>
            </a:xfrm>
            <a:custGeom>
              <a:avLst/>
              <a:gdLst/>
              <a:ahLst/>
              <a:cxnLst/>
              <a:rect l="l" t="t" r="r" b="b"/>
              <a:pathLst>
                <a:path w="12666" h="9074" extrusionOk="0">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7" name="Google Shape;7017;p89"/>
          <p:cNvGrpSpPr/>
          <p:nvPr/>
        </p:nvGrpSpPr>
        <p:grpSpPr>
          <a:xfrm>
            <a:off x="3954392" y="3654635"/>
            <a:ext cx="359972" cy="365467"/>
            <a:chOff x="-59400775" y="4084200"/>
            <a:chExt cx="311125" cy="315875"/>
          </a:xfrm>
        </p:grpSpPr>
        <p:sp>
          <p:nvSpPr>
            <p:cNvPr id="7018" name="Google Shape;7018;p89"/>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9" name="Google Shape;7019;p89"/>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0" name="Google Shape;7020;p89"/>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1" name="Google Shape;7021;p89"/>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2" name="Google Shape;7022;p89"/>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3" name="Google Shape;7023;p89"/>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4" name="Google Shape;7024;p89"/>
          <p:cNvGrpSpPr/>
          <p:nvPr/>
        </p:nvGrpSpPr>
        <p:grpSpPr>
          <a:xfrm>
            <a:off x="2178486" y="1380466"/>
            <a:ext cx="365438" cy="366364"/>
            <a:chOff x="-64044600" y="3360375"/>
            <a:chExt cx="315850" cy="316650"/>
          </a:xfrm>
        </p:grpSpPr>
        <p:sp>
          <p:nvSpPr>
            <p:cNvPr id="7025" name="Google Shape;7025;p89"/>
            <p:cNvSpPr/>
            <p:nvPr/>
          </p:nvSpPr>
          <p:spPr>
            <a:xfrm>
              <a:off x="-63980025" y="3532875"/>
              <a:ext cx="185900" cy="144150"/>
            </a:xfrm>
            <a:custGeom>
              <a:avLst/>
              <a:gdLst/>
              <a:ahLst/>
              <a:cxnLst/>
              <a:rect l="l" t="t" r="r" b="b"/>
              <a:pathLst>
                <a:path w="7436" h="5766" extrusionOk="0">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6" name="Google Shape;7026;p89"/>
            <p:cNvSpPr/>
            <p:nvPr/>
          </p:nvSpPr>
          <p:spPr>
            <a:xfrm>
              <a:off x="-64044600" y="3360375"/>
              <a:ext cx="315850" cy="152825"/>
            </a:xfrm>
            <a:custGeom>
              <a:avLst/>
              <a:gdLst/>
              <a:ahLst/>
              <a:cxnLst/>
              <a:rect l="l" t="t" r="r" b="b"/>
              <a:pathLst>
                <a:path w="12634" h="6113" extrusionOk="0">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7" name="Google Shape;7027;p89"/>
            <p:cNvSpPr/>
            <p:nvPr/>
          </p:nvSpPr>
          <p:spPr>
            <a:xfrm>
              <a:off x="-63945375" y="3408425"/>
              <a:ext cx="117375" cy="103200"/>
            </a:xfrm>
            <a:custGeom>
              <a:avLst/>
              <a:gdLst/>
              <a:ahLst/>
              <a:cxnLst/>
              <a:rect l="l" t="t" r="r" b="b"/>
              <a:pathLst>
                <a:path w="4695" h="4128" extrusionOk="0">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8" name="Google Shape;7028;p89"/>
          <p:cNvGrpSpPr/>
          <p:nvPr/>
        </p:nvGrpSpPr>
        <p:grpSpPr>
          <a:xfrm>
            <a:off x="2204909" y="1823018"/>
            <a:ext cx="312592" cy="367261"/>
            <a:chOff x="-64022550" y="3727425"/>
            <a:chExt cx="270175" cy="317425"/>
          </a:xfrm>
        </p:grpSpPr>
        <p:sp>
          <p:nvSpPr>
            <p:cNvPr id="7029" name="Google Shape;7029;p89"/>
            <p:cNvSpPr/>
            <p:nvPr/>
          </p:nvSpPr>
          <p:spPr>
            <a:xfrm>
              <a:off x="-64022550" y="3912500"/>
              <a:ext cx="270175" cy="90600"/>
            </a:xfrm>
            <a:custGeom>
              <a:avLst/>
              <a:gdLst/>
              <a:ahLst/>
              <a:cxnLst/>
              <a:rect l="l" t="t" r="r" b="b"/>
              <a:pathLst>
                <a:path w="10807" h="3624" extrusionOk="0">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0" name="Google Shape;7030;p89"/>
            <p:cNvSpPr/>
            <p:nvPr/>
          </p:nvSpPr>
          <p:spPr>
            <a:xfrm>
              <a:off x="-64000500" y="4023550"/>
              <a:ext cx="227650" cy="21300"/>
            </a:xfrm>
            <a:custGeom>
              <a:avLst/>
              <a:gdLst/>
              <a:ahLst/>
              <a:cxnLst/>
              <a:rect l="l" t="t" r="r" b="b"/>
              <a:pathLst>
                <a:path w="9106" h="852" extrusionOk="0">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1" name="Google Shape;7031;p89"/>
            <p:cNvSpPr/>
            <p:nvPr/>
          </p:nvSpPr>
          <p:spPr>
            <a:xfrm>
              <a:off x="-63960325" y="3727425"/>
              <a:ext cx="144925" cy="165425"/>
            </a:xfrm>
            <a:custGeom>
              <a:avLst/>
              <a:gdLst/>
              <a:ahLst/>
              <a:cxnLst/>
              <a:rect l="l" t="t" r="r" b="b"/>
              <a:pathLst>
                <a:path w="5797" h="6617" extrusionOk="0">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2" name="Google Shape;7032;p89"/>
          <p:cNvGrpSpPr/>
          <p:nvPr/>
        </p:nvGrpSpPr>
        <p:grpSpPr>
          <a:xfrm>
            <a:off x="2229047" y="2251918"/>
            <a:ext cx="264317" cy="367290"/>
            <a:chOff x="-64001300" y="4093650"/>
            <a:chExt cx="228450" cy="317450"/>
          </a:xfrm>
        </p:grpSpPr>
        <p:sp>
          <p:nvSpPr>
            <p:cNvPr id="7033" name="Google Shape;7033;p89"/>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4" name="Google Shape;7034;p89"/>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5" name="Google Shape;7035;p89"/>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6" name="Google Shape;7036;p89"/>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7" name="Google Shape;7037;p89"/>
          <p:cNvGrpSpPr/>
          <p:nvPr/>
        </p:nvGrpSpPr>
        <p:grpSpPr>
          <a:xfrm>
            <a:off x="848051" y="2745210"/>
            <a:ext cx="359972" cy="366480"/>
            <a:chOff x="-62148800" y="3377700"/>
            <a:chExt cx="311125" cy="316750"/>
          </a:xfrm>
        </p:grpSpPr>
        <p:sp>
          <p:nvSpPr>
            <p:cNvPr id="7038" name="Google Shape;7038;p89"/>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9" name="Google Shape;7039;p89"/>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0" name="Google Shape;7040;p89"/>
          <p:cNvGrpSpPr/>
          <p:nvPr/>
        </p:nvGrpSpPr>
        <p:grpSpPr>
          <a:xfrm>
            <a:off x="843958" y="3195207"/>
            <a:ext cx="368157" cy="367290"/>
            <a:chOff x="-62154300" y="3743950"/>
            <a:chExt cx="318200" cy="317450"/>
          </a:xfrm>
        </p:grpSpPr>
        <p:sp>
          <p:nvSpPr>
            <p:cNvPr id="7041" name="Google Shape;7041;p89"/>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2" name="Google Shape;7042;p89"/>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3" name="Google Shape;7043;p89"/>
          <p:cNvGrpSpPr/>
          <p:nvPr/>
        </p:nvGrpSpPr>
        <p:grpSpPr>
          <a:xfrm>
            <a:off x="843944" y="3654187"/>
            <a:ext cx="368186" cy="366364"/>
            <a:chOff x="-62151950" y="4111775"/>
            <a:chExt cx="318225" cy="316650"/>
          </a:xfrm>
        </p:grpSpPr>
        <p:sp>
          <p:nvSpPr>
            <p:cNvPr id="7044" name="Google Shape;7044;p89"/>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5" name="Google Shape;7045;p89"/>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6" name="Google Shape;7046;p89"/>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7" name="Google Shape;7047;p89"/>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8" name="Google Shape;7048;p89"/>
          <p:cNvGrpSpPr/>
          <p:nvPr/>
        </p:nvGrpSpPr>
        <p:grpSpPr>
          <a:xfrm>
            <a:off x="3062568" y="2744733"/>
            <a:ext cx="368157" cy="367434"/>
            <a:chOff x="-60254550" y="3367325"/>
            <a:chExt cx="318200" cy="317575"/>
          </a:xfrm>
        </p:grpSpPr>
        <p:sp>
          <p:nvSpPr>
            <p:cNvPr id="7049" name="Google Shape;7049;p89"/>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0" name="Google Shape;7050;p89"/>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1" name="Google Shape;7051;p89"/>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2" name="Google Shape;7052;p89"/>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3" name="Google Shape;7053;p89"/>
          <p:cNvGrpSpPr/>
          <p:nvPr/>
        </p:nvGrpSpPr>
        <p:grpSpPr>
          <a:xfrm>
            <a:off x="3063465" y="3195727"/>
            <a:ext cx="366364" cy="366248"/>
            <a:chOff x="-60255350" y="3733825"/>
            <a:chExt cx="316650" cy="316550"/>
          </a:xfrm>
        </p:grpSpPr>
        <p:sp>
          <p:nvSpPr>
            <p:cNvPr id="7054" name="Google Shape;7054;p89"/>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5" name="Google Shape;7055;p89"/>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6" name="Google Shape;7056;p89"/>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7" name="Google Shape;7057;p89"/>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8" name="Google Shape;7058;p89"/>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9" name="Google Shape;7059;p89"/>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0" name="Google Shape;7060;p89"/>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1" name="Google Shape;7061;p89"/>
          <p:cNvGrpSpPr/>
          <p:nvPr/>
        </p:nvGrpSpPr>
        <p:grpSpPr>
          <a:xfrm>
            <a:off x="3091262" y="3654635"/>
            <a:ext cx="310770" cy="365467"/>
            <a:chOff x="-60232500" y="4101525"/>
            <a:chExt cx="268600" cy="315875"/>
          </a:xfrm>
        </p:grpSpPr>
        <p:sp>
          <p:nvSpPr>
            <p:cNvPr id="7062" name="Google Shape;7062;p89"/>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3" name="Google Shape;7063;p89"/>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64" name="Google Shape;7064;p89"/>
          <p:cNvSpPr/>
          <p:nvPr/>
        </p:nvSpPr>
        <p:spPr>
          <a:xfrm>
            <a:off x="2179036" y="4123569"/>
            <a:ext cx="366335" cy="367290"/>
          </a:xfrm>
          <a:custGeom>
            <a:avLst/>
            <a:gdLst/>
            <a:ahLst/>
            <a:cxnLst/>
            <a:rect l="l" t="t" r="r" b="b"/>
            <a:pathLst>
              <a:path w="12665" h="12698" extrusionOk="0">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65" name="Google Shape;7065;p89"/>
          <p:cNvGrpSpPr/>
          <p:nvPr/>
        </p:nvGrpSpPr>
        <p:grpSpPr>
          <a:xfrm>
            <a:off x="2624262" y="1380466"/>
            <a:ext cx="368186" cy="366364"/>
            <a:chOff x="-63679950" y="3360375"/>
            <a:chExt cx="318225" cy="316650"/>
          </a:xfrm>
        </p:grpSpPr>
        <p:sp>
          <p:nvSpPr>
            <p:cNvPr id="7066" name="Google Shape;7066;p89"/>
            <p:cNvSpPr/>
            <p:nvPr/>
          </p:nvSpPr>
          <p:spPr>
            <a:xfrm>
              <a:off x="-63497200" y="3423400"/>
              <a:ext cx="40975" cy="40975"/>
            </a:xfrm>
            <a:custGeom>
              <a:avLst/>
              <a:gdLst/>
              <a:ahLst/>
              <a:cxnLst/>
              <a:rect l="l" t="t" r="r" b="b"/>
              <a:pathLst>
                <a:path w="1639" h="1639" extrusionOk="0">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7" name="Google Shape;7067;p89"/>
            <p:cNvSpPr/>
            <p:nvPr/>
          </p:nvSpPr>
          <p:spPr>
            <a:xfrm>
              <a:off x="-63516900" y="3485625"/>
              <a:ext cx="79575" cy="29950"/>
            </a:xfrm>
            <a:custGeom>
              <a:avLst/>
              <a:gdLst/>
              <a:ahLst/>
              <a:cxnLst/>
              <a:rect l="l" t="t" r="r" b="b"/>
              <a:pathLst>
                <a:path w="3183" h="1198" extrusionOk="0">
                  <a:moveTo>
                    <a:pt x="1607" y="0"/>
                  </a:moveTo>
                  <a:cubicBezTo>
                    <a:pt x="820" y="0"/>
                    <a:pt x="190" y="504"/>
                    <a:pt x="1" y="1197"/>
                  </a:cubicBezTo>
                  <a:lnTo>
                    <a:pt x="3183" y="1197"/>
                  </a:lnTo>
                  <a:cubicBezTo>
                    <a:pt x="3025" y="504"/>
                    <a:pt x="2395"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8" name="Google Shape;7068;p89"/>
            <p:cNvSpPr/>
            <p:nvPr/>
          </p:nvSpPr>
          <p:spPr>
            <a:xfrm>
              <a:off x="-63618500" y="3360375"/>
              <a:ext cx="256775" cy="256600"/>
            </a:xfrm>
            <a:custGeom>
              <a:avLst/>
              <a:gdLst/>
              <a:ahLst/>
              <a:cxnLst/>
              <a:rect l="l" t="t" r="r" b="b"/>
              <a:pathLst>
                <a:path w="10271" h="10264" extrusionOk="0">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9" name="Google Shape;7069;p89"/>
            <p:cNvSpPr/>
            <p:nvPr/>
          </p:nvSpPr>
          <p:spPr>
            <a:xfrm>
              <a:off x="-63679950" y="3576200"/>
              <a:ext cx="102425" cy="100825"/>
            </a:xfrm>
            <a:custGeom>
              <a:avLst/>
              <a:gdLst/>
              <a:ahLst/>
              <a:cxnLst/>
              <a:rect l="l" t="t" r="r" b="b"/>
              <a:pathLst>
                <a:path w="4097" h="4033" extrusionOk="0">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70" name="Google Shape;7070;p89"/>
          <p:cNvSpPr/>
          <p:nvPr/>
        </p:nvSpPr>
        <p:spPr>
          <a:xfrm>
            <a:off x="2623229" y="1822769"/>
            <a:ext cx="370009" cy="367724"/>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71" name="Google Shape;7071;p89"/>
          <p:cNvGrpSpPr/>
          <p:nvPr/>
        </p:nvGrpSpPr>
        <p:grpSpPr>
          <a:xfrm>
            <a:off x="2622889" y="2251803"/>
            <a:ext cx="370934" cy="367521"/>
            <a:chOff x="-63679950" y="4093450"/>
            <a:chExt cx="320600" cy="317650"/>
          </a:xfrm>
        </p:grpSpPr>
        <p:sp>
          <p:nvSpPr>
            <p:cNvPr id="7072" name="Google Shape;7072;p89"/>
            <p:cNvSpPr/>
            <p:nvPr/>
          </p:nvSpPr>
          <p:spPr>
            <a:xfrm>
              <a:off x="-63595650" y="4093450"/>
              <a:ext cx="236300" cy="230425"/>
            </a:xfrm>
            <a:custGeom>
              <a:avLst/>
              <a:gdLst/>
              <a:ahLst/>
              <a:cxnLst/>
              <a:rect l="l" t="t" r="r" b="b"/>
              <a:pathLst>
                <a:path w="9452" h="9217" extrusionOk="0">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3" name="Google Shape;7073;p89"/>
            <p:cNvSpPr/>
            <p:nvPr/>
          </p:nvSpPr>
          <p:spPr>
            <a:xfrm>
              <a:off x="-63679950" y="4233850"/>
              <a:ext cx="177250" cy="177250"/>
            </a:xfrm>
            <a:custGeom>
              <a:avLst/>
              <a:gdLst/>
              <a:ahLst/>
              <a:cxnLst/>
              <a:rect l="l" t="t" r="r" b="b"/>
              <a:pathLst>
                <a:path w="7090" h="7090" extrusionOk="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4" name="Google Shape;7074;p89"/>
            <p:cNvSpPr/>
            <p:nvPr/>
          </p:nvSpPr>
          <p:spPr>
            <a:xfrm>
              <a:off x="-63548400" y="4348850"/>
              <a:ext cx="185900" cy="62250"/>
            </a:xfrm>
            <a:custGeom>
              <a:avLst/>
              <a:gdLst/>
              <a:ahLst/>
              <a:cxnLst/>
              <a:rect l="l" t="t" r="r" b="b"/>
              <a:pathLst>
                <a:path w="7436" h="2490" extrusionOk="0">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5" name="Google Shape;7075;p89"/>
          <p:cNvGrpSpPr/>
          <p:nvPr/>
        </p:nvGrpSpPr>
        <p:grpSpPr>
          <a:xfrm>
            <a:off x="1283006" y="2744805"/>
            <a:ext cx="366364" cy="367290"/>
            <a:chOff x="-61784125" y="3377700"/>
            <a:chExt cx="316650" cy="317450"/>
          </a:xfrm>
        </p:grpSpPr>
        <p:sp>
          <p:nvSpPr>
            <p:cNvPr id="7076" name="Google Shape;7076;p89"/>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7" name="Google Shape;7077;p89"/>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8" name="Google Shape;7078;p89"/>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9" name="Google Shape;7079;p89"/>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0" name="Google Shape;7080;p89"/>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1" name="Google Shape;7081;p89"/>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2" name="Google Shape;7082;p89"/>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3" name="Google Shape;7083;p89"/>
          <p:cNvGrpSpPr/>
          <p:nvPr/>
        </p:nvGrpSpPr>
        <p:grpSpPr>
          <a:xfrm>
            <a:off x="1283006" y="3195207"/>
            <a:ext cx="366364" cy="367290"/>
            <a:chOff x="-61783350" y="3743950"/>
            <a:chExt cx="316650" cy="317450"/>
          </a:xfrm>
        </p:grpSpPr>
        <p:sp>
          <p:nvSpPr>
            <p:cNvPr id="7084" name="Google Shape;7084;p89"/>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5" name="Google Shape;7085;p89"/>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86" name="Google Shape;7086;p89"/>
          <p:cNvSpPr/>
          <p:nvPr/>
        </p:nvSpPr>
        <p:spPr>
          <a:xfrm>
            <a:off x="1282887" y="3654007"/>
            <a:ext cx="366364" cy="366682"/>
          </a:xfrm>
          <a:custGeom>
            <a:avLst/>
            <a:gdLst/>
            <a:ahLst/>
            <a:cxnLst/>
            <a:rect l="l" t="t" r="r" b="b"/>
            <a:pathLst>
              <a:path w="12666" h="12677" extrusionOk="0">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7" name="Google Shape;7087;p89"/>
          <p:cNvSpPr/>
          <p:nvPr/>
        </p:nvSpPr>
        <p:spPr>
          <a:xfrm>
            <a:off x="3505689" y="2754652"/>
            <a:ext cx="366364" cy="347563"/>
          </a:xfrm>
          <a:custGeom>
            <a:avLst/>
            <a:gdLst/>
            <a:ahLst/>
            <a:cxnLst/>
            <a:rect l="l" t="t" r="r" b="b"/>
            <a:pathLst>
              <a:path w="12666" h="12016" extrusionOk="0">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8" name="Google Shape;7088;p89"/>
          <p:cNvSpPr/>
          <p:nvPr/>
        </p:nvSpPr>
        <p:spPr>
          <a:xfrm>
            <a:off x="3504778" y="3235293"/>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89" name="Google Shape;7089;p89"/>
          <p:cNvGrpSpPr/>
          <p:nvPr/>
        </p:nvGrpSpPr>
        <p:grpSpPr>
          <a:xfrm>
            <a:off x="3504430" y="3655040"/>
            <a:ext cx="369112" cy="364657"/>
            <a:chOff x="-59869425" y="4102225"/>
            <a:chExt cx="319025" cy="315175"/>
          </a:xfrm>
        </p:grpSpPr>
        <p:sp>
          <p:nvSpPr>
            <p:cNvPr id="7090" name="Google Shape;7090;p89"/>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1" name="Google Shape;7091;p89"/>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2" name="Google Shape;7092;p89"/>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3" name="Google Shape;7093;p89"/>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4" name="Google Shape;7094;p89"/>
          <p:cNvGrpSpPr/>
          <p:nvPr/>
        </p:nvGrpSpPr>
        <p:grpSpPr>
          <a:xfrm>
            <a:off x="2623233" y="4123862"/>
            <a:ext cx="366364" cy="365467"/>
            <a:chOff x="-59029025" y="3711650"/>
            <a:chExt cx="316650" cy="315875"/>
          </a:xfrm>
        </p:grpSpPr>
        <p:sp>
          <p:nvSpPr>
            <p:cNvPr id="7095" name="Google Shape;7095;p89"/>
            <p:cNvSpPr/>
            <p:nvPr/>
          </p:nvSpPr>
          <p:spPr>
            <a:xfrm>
              <a:off x="-59029025" y="3712450"/>
              <a:ext cx="70125" cy="70125"/>
            </a:xfrm>
            <a:custGeom>
              <a:avLst/>
              <a:gdLst/>
              <a:ahLst/>
              <a:cxnLst/>
              <a:rect l="l" t="t" r="r" b="b"/>
              <a:pathLst>
                <a:path w="2805" h="2805" extrusionOk="0">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6" name="Google Shape;7096;p89"/>
            <p:cNvSpPr/>
            <p:nvPr/>
          </p:nvSpPr>
          <p:spPr>
            <a:xfrm>
              <a:off x="-58782500" y="3958175"/>
              <a:ext cx="70125" cy="69350"/>
            </a:xfrm>
            <a:custGeom>
              <a:avLst/>
              <a:gdLst/>
              <a:ahLst/>
              <a:cxnLst/>
              <a:rect l="l" t="t" r="r" b="b"/>
              <a:pathLst>
                <a:path w="2805" h="2774" extrusionOk="0">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7" name="Google Shape;7097;p89"/>
            <p:cNvSpPr/>
            <p:nvPr/>
          </p:nvSpPr>
          <p:spPr>
            <a:xfrm>
              <a:off x="-58782500" y="3711650"/>
              <a:ext cx="70125" cy="70125"/>
            </a:xfrm>
            <a:custGeom>
              <a:avLst/>
              <a:gdLst/>
              <a:ahLst/>
              <a:cxnLst/>
              <a:rect l="l" t="t" r="r" b="b"/>
              <a:pathLst>
                <a:path w="2805" h="2805" extrusionOk="0">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8" name="Google Shape;7098;p89"/>
            <p:cNvSpPr/>
            <p:nvPr/>
          </p:nvSpPr>
          <p:spPr>
            <a:xfrm>
              <a:off x="-58911650" y="3880200"/>
              <a:ext cx="79550" cy="30750"/>
            </a:xfrm>
            <a:custGeom>
              <a:avLst/>
              <a:gdLst/>
              <a:ahLst/>
              <a:cxnLst/>
              <a:rect l="l" t="t" r="r" b="b"/>
              <a:pathLst>
                <a:path w="3182" h="1230" extrusionOk="0">
                  <a:moveTo>
                    <a:pt x="1607" y="1"/>
                  </a:moveTo>
                  <a:cubicBezTo>
                    <a:pt x="819" y="1"/>
                    <a:pt x="189" y="505"/>
                    <a:pt x="0" y="1230"/>
                  </a:cubicBezTo>
                  <a:lnTo>
                    <a:pt x="3182" y="1230"/>
                  </a:lnTo>
                  <a:cubicBezTo>
                    <a:pt x="3025" y="537"/>
                    <a:pt x="2394" y="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9" name="Google Shape;7099;p89"/>
            <p:cNvSpPr/>
            <p:nvPr/>
          </p:nvSpPr>
          <p:spPr>
            <a:xfrm>
              <a:off x="-58891975" y="3818000"/>
              <a:ext cx="41775" cy="41750"/>
            </a:xfrm>
            <a:custGeom>
              <a:avLst/>
              <a:gdLst/>
              <a:ahLst/>
              <a:cxnLst/>
              <a:rect l="l" t="t" r="r" b="b"/>
              <a:pathLst>
                <a:path w="1671" h="1670" extrusionOk="0">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0" name="Google Shape;7100;p89"/>
            <p:cNvSpPr/>
            <p:nvPr/>
          </p:nvSpPr>
          <p:spPr>
            <a:xfrm>
              <a:off x="-58983325" y="3755775"/>
              <a:ext cx="227625" cy="226850"/>
            </a:xfrm>
            <a:custGeom>
              <a:avLst/>
              <a:gdLst/>
              <a:ahLst/>
              <a:cxnLst/>
              <a:rect l="l" t="t" r="r" b="b"/>
              <a:pathLst>
                <a:path w="9105" h="9074" extrusionOk="0">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1" name="Google Shape;7101;p89"/>
            <p:cNvSpPr/>
            <p:nvPr/>
          </p:nvSpPr>
          <p:spPr>
            <a:xfrm>
              <a:off x="-59029025" y="3956600"/>
              <a:ext cx="70900" cy="70925"/>
            </a:xfrm>
            <a:custGeom>
              <a:avLst/>
              <a:gdLst/>
              <a:ahLst/>
              <a:cxnLst/>
              <a:rect l="l" t="t" r="r" b="b"/>
              <a:pathLst>
                <a:path w="2836" h="2837" extrusionOk="0">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2" name="Google Shape;7102;p89"/>
          <p:cNvGrpSpPr/>
          <p:nvPr/>
        </p:nvGrpSpPr>
        <p:grpSpPr>
          <a:xfrm>
            <a:off x="4859311" y="1379917"/>
            <a:ext cx="351940" cy="348188"/>
            <a:chOff x="581525" y="3254850"/>
            <a:chExt cx="297750" cy="294575"/>
          </a:xfrm>
        </p:grpSpPr>
        <p:sp>
          <p:nvSpPr>
            <p:cNvPr id="7103" name="Google Shape;7103;p89"/>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4" name="Google Shape;7104;p89"/>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5" name="Google Shape;7105;p89"/>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6" name="Google Shape;7106;p89"/>
          <p:cNvGrpSpPr/>
          <p:nvPr/>
        </p:nvGrpSpPr>
        <p:grpSpPr>
          <a:xfrm>
            <a:off x="4858380" y="1818853"/>
            <a:ext cx="353802" cy="351497"/>
            <a:chOff x="580725" y="3617925"/>
            <a:chExt cx="299325" cy="297375"/>
          </a:xfrm>
        </p:grpSpPr>
        <p:sp>
          <p:nvSpPr>
            <p:cNvPr id="7107" name="Google Shape;7107;p89"/>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8" name="Google Shape;7108;p89"/>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9" name="Google Shape;7109;p89"/>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0" name="Google Shape;7110;p89"/>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1" name="Google Shape;7111;p89"/>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2" name="Google Shape;7112;p89"/>
          <p:cNvGrpSpPr/>
          <p:nvPr/>
        </p:nvGrpSpPr>
        <p:grpSpPr>
          <a:xfrm>
            <a:off x="4860242" y="2266043"/>
            <a:ext cx="350079" cy="350079"/>
            <a:chOff x="583100" y="3982600"/>
            <a:chExt cx="296175" cy="296175"/>
          </a:xfrm>
        </p:grpSpPr>
        <p:sp>
          <p:nvSpPr>
            <p:cNvPr id="7113" name="Google Shape;7113;p89"/>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4" name="Google Shape;7114;p89"/>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5" name="Google Shape;7115;p89"/>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6" name="Google Shape;7116;p89"/>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7" name="Google Shape;7117;p89"/>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8" name="Google Shape;7118;p89"/>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9" name="Google Shape;7119;p89"/>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0" name="Google Shape;7120;p89"/>
          <p:cNvGrpSpPr/>
          <p:nvPr/>
        </p:nvGrpSpPr>
        <p:grpSpPr>
          <a:xfrm>
            <a:off x="7092856" y="1379667"/>
            <a:ext cx="307231" cy="348690"/>
            <a:chOff x="2423775" y="3226875"/>
            <a:chExt cx="259925" cy="295000"/>
          </a:xfrm>
        </p:grpSpPr>
        <p:sp>
          <p:nvSpPr>
            <p:cNvPr id="7121" name="Google Shape;7121;p89"/>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2" name="Google Shape;7122;p89"/>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3" name="Google Shape;7123;p89"/>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4" name="Google Shape;7124;p89"/>
          <p:cNvGrpSpPr/>
          <p:nvPr/>
        </p:nvGrpSpPr>
        <p:grpSpPr>
          <a:xfrm>
            <a:off x="7070043" y="1820952"/>
            <a:ext cx="352857" cy="347301"/>
            <a:chOff x="2404875" y="3592725"/>
            <a:chExt cx="298525" cy="293825"/>
          </a:xfrm>
        </p:grpSpPr>
        <p:sp>
          <p:nvSpPr>
            <p:cNvPr id="7125" name="Google Shape;7125;p89"/>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6" name="Google Shape;7126;p89"/>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7" name="Google Shape;7127;p89"/>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8" name="Google Shape;7128;p89"/>
          <p:cNvGrpSpPr/>
          <p:nvPr/>
        </p:nvGrpSpPr>
        <p:grpSpPr>
          <a:xfrm>
            <a:off x="7070974" y="2266517"/>
            <a:ext cx="350995" cy="349133"/>
            <a:chOff x="2404875" y="3955825"/>
            <a:chExt cx="296950" cy="295375"/>
          </a:xfrm>
        </p:grpSpPr>
        <p:sp>
          <p:nvSpPr>
            <p:cNvPr id="7129" name="Google Shape;7129;p89"/>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0" name="Google Shape;7130;p89"/>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1" name="Google Shape;7131;p89"/>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2" name="Google Shape;7132;p89"/>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3" name="Google Shape;7133;p89"/>
          <p:cNvGrpSpPr/>
          <p:nvPr/>
        </p:nvGrpSpPr>
        <p:grpSpPr>
          <a:xfrm>
            <a:off x="5764954" y="2730711"/>
            <a:ext cx="349163" cy="350079"/>
            <a:chOff x="4263650" y="3235150"/>
            <a:chExt cx="295400" cy="296175"/>
          </a:xfrm>
        </p:grpSpPr>
        <p:sp>
          <p:nvSpPr>
            <p:cNvPr id="7134" name="Google Shape;7134;p89"/>
            <p:cNvSpPr/>
            <p:nvPr/>
          </p:nvSpPr>
          <p:spPr>
            <a:xfrm>
              <a:off x="4393625" y="3391100"/>
              <a:ext cx="35450" cy="35475"/>
            </a:xfrm>
            <a:custGeom>
              <a:avLst/>
              <a:gdLst/>
              <a:ahLst/>
              <a:cxnLst/>
              <a:rect l="l" t="t" r="r" b="b"/>
              <a:pathLst>
                <a:path w="1418" h="1419" extrusionOk="0">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5" name="Google Shape;7135;p89"/>
            <p:cNvSpPr/>
            <p:nvPr/>
          </p:nvSpPr>
          <p:spPr>
            <a:xfrm>
              <a:off x="4377075" y="3443875"/>
              <a:ext cx="70125" cy="34675"/>
            </a:xfrm>
            <a:custGeom>
              <a:avLst/>
              <a:gdLst/>
              <a:ahLst/>
              <a:cxnLst/>
              <a:rect l="l" t="t" r="r" b="b"/>
              <a:pathLst>
                <a:path w="2805" h="1387" extrusionOk="0">
                  <a:moveTo>
                    <a:pt x="1387" y="0"/>
                  </a:moveTo>
                  <a:cubicBezTo>
                    <a:pt x="631" y="0"/>
                    <a:pt x="1" y="630"/>
                    <a:pt x="1" y="1387"/>
                  </a:cubicBezTo>
                  <a:lnTo>
                    <a:pt x="2805" y="1387"/>
                  </a:lnTo>
                  <a:cubicBezTo>
                    <a:pt x="2805" y="630"/>
                    <a:pt x="2174"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6" name="Google Shape;7136;p89"/>
            <p:cNvSpPr/>
            <p:nvPr/>
          </p:nvSpPr>
          <p:spPr>
            <a:xfrm>
              <a:off x="4333750" y="3357225"/>
              <a:ext cx="156775" cy="174100"/>
            </a:xfrm>
            <a:custGeom>
              <a:avLst/>
              <a:gdLst/>
              <a:ahLst/>
              <a:cxnLst/>
              <a:rect l="l" t="t" r="r" b="b"/>
              <a:pathLst>
                <a:path w="6271" h="6964" extrusionOk="0">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7" name="Google Shape;7137;p89"/>
            <p:cNvSpPr/>
            <p:nvPr/>
          </p:nvSpPr>
          <p:spPr>
            <a:xfrm>
              <a:off x="4316425" y="3235150"/>
              <a:ext cx="191425" cy="35475"/>
            </a:xfrm>
            <a:custGeom>
              <a:avLst/>
              <a:gdLst/>
              <a:ahLst/>
              <a:cxnLst/>
              <a:rect l="l" t="t" r="r" b="b"/>
              <a:pathLst>
                <a:path w="7657" h="1419" extrusionOk="0">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8" name="Google Shape;7138;p89"/>
            <p:cNvSpPr/>
            <p:nvPr/>
          </p:nvSpPr>
          <p:spPr>
            <a:xfrm>
              <a:off x="4263650" y="3288700"/>
              <a:ext cx="295400" cy="137875"/>
            </a:xfrm>
            <a:custGeom>
              <a:avLst/>
              <a:gdLst/>
              <a:ahLst/>
              <a:cxnLst/>
              <a:rect l="l" t="t" r="r" b="b"/>
              <a:pathLst>
                <a:path w="11816" h="5515" extrusionOk="0">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9" name="Google Shape;7139;p89"/>
          <p:cNvGrpSpPr/>
          <p:nvPr/>
        </p:nvGrpSpPr>
        <p:grpSpPr>
          <a:xfrm>
            <a:off x="5762634" y="3189872"/>
            <a:ext cx="353802" cy="327739"/>
            <a:chOff x="4266025" y="3609275"/>
            <a:chExt cx="299325" cy="277275"/>
          </a:xfrm>
        </p:grpSpPr>
        <p:sp>
          <p:nvSpPr>
            <p:cNvPr id="7140" name="Google Shape;7140;p89"/>
            <p:cNvSpPr/>
            <p:nvPr/>
          </p:nvSpPr>
          <p:spPr>
            <a:xfrm>
              <a:off x="4266025" y="3609275"/>
              <a:ext cx="299325" cy="224500"/>
            </a:xfrm>
            <a:custGeom>
              <a:avLst/>
              <a:gdLst/>
              <a:ahLst/>
              <a:cxnLst/>
              <a:rect l="l" t="t" r="r" b="b"/>
              <a:pathLst>
                <a:path w="11973" h="8980" extrusionOk="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1" name="Google Shape;7141;p89"/>
            <p:cNvSpPr/>
            <p:nvPr/>
          </p:nvSpPr>
          <p:spPr>
            <a:xfrm>
              <a:off x="4332975" y="3851850"/>
              <a:ext cx="157550" cy="34700"/>
            </a:xfrm>
            <a:custGeom>
              <a:avLst/>
              <a:gdLst/>
              <a:ahLst/>
              <a:cxnLst/>
              <a:rect l="l" t="t" r="r" b="b"/>
              <a:pathLst>
                <a:path w="6302" h="1388" extrusionOk="0">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2" name="Google Shape;7142;p89"/>
          <p:cNvGrpSpPr/>
          <p:nvPr/>
        </p:nvGrpSpPr>
        <p:grpSpPr>
          <a:xfrm>
            <a:off x="5763092" y="3655259"/>
            <a:ext cx="352886" cy="349133"/>
            <a:chOff x="4263650" y="3963700"/>
            <a:chExt cx="298550" cy="295375"/>
          </a:xfrm>
        </p:grpSpPr>
        <p:sp>
          <p:nvSpPr>
            <p:cNvPr id="7143" name="Google Shape;7143;p89"/>
            <p:cNvSpPr/>
            <p:nvPr/>
          </p:nvSpPr>
          <p:spPr>
            <a:xfrm>
              <a:off x="4384950" y="3963700"/>
              <a:ext cx="53575" cy="51225"/>
            </a:xfrm>
            <a:custGeom>
              <a:avLst/>
              <a:gdLst/>
              <a:ahLst/>
              <a:cxnLst/>
              <a:rect l="l" t="t" r="r" b="b"/>
              <a:pathLst>
                <a:path w="2143" h="2049" extrusionOk="0">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4" name="Google Shape;7144;p89"/>
            <p:cNvSpPr/>
            <p:nvPr/>
          </p:nvSpPr>
          <p:spPr>
            <a:xfrm>
              <a:off x="43156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5" name="Google Shape;7145;p89"/>
            <p:cNvSpPr/>
            <p:nvPr/>
          </p:nvSpPr>
          <p:spPr>
            <a:xfrm>
              <a:off x="44558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6" name="Google Shape;7146;p89"/>
            <p:cNvSpPr/>
            <p:nvPr/>
          </p:nvSpPr>
          <p:spPr>
            <a:xfrm>
              <a:off x="4263650" y="4085000"/>
              <a:ext cx="298550" cy="122100"/>
            </a:xfrm>
            <a:custGeom>
              <a:avLst/>
              <a:gdLst/>
              <a:ahLst/>
              <a:cxnLst/>
              <a:rect l="l" t="t" r="r" b="b"/>
              <a:pathLst>
                <a:path w="11942" h="4884" extrusionOk="0">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7" name="Google Shape;7147;p89"/>
            <p:cNvSpPr/>
            <p:nvPr/>
          </p:nvSpPr>
          <p:spPr>
            <a:xfrm>
              <a:off x="4431425" y="4196825"/>
              <a:ext cx="104000" cy="62250"/>
            </a:xfrm>
            <a:custGeom>
              <a:avLst/>
              <a:gdLst/>
              <a:ahLst/>
              <a:cxnLst/>
              <a:rect l="l" t="t" r="r" b="b"/>
              <a:pathLst>
                <a:path w="4160" h="2490" extrusionOk="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8" name="Google Shape;7148;p89"/>
            <p:cNvSpPr/>
            <p:nvPr/>
          </p:nvSpPr>
          <p:spPr>
            <a:xfrm>
              <a:off x="4359750" y="4022775"/>
              <a:ext cx="104775" cy="44125"/>
            </a:xfrm>
            <a:custGeom>
              <a:avLst/>
              <a:gdLst/>
              <a:ahLst/>
              <a:cxnLst/>
              <a:rect l="l" t="t" r="r" b="b"/>
              <a:pathLst>
                <a:path w="4191" h="1765" extrusionOk="0">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9" name="Google Shape;7149;p89"/>
            <p:cNvSpPr/>
            <p:nvPr/>
          </p:nvSpPr>
          <p:spPr>
            <a:xfrm>
              <a:off x="4291225" y="4196825"/>
              <a:ext cx="102425" cy="62250"/>
            </a:xfrm>
            <a:custGeom>
              <a:avLst/>
              <a:gdLst/>
              <a:ahLst/>
              <a:cxnLst/>
              <a:rect l="l" t="t" r="r" b="b"/>
              <a:pathLst>
                <a:path w="4097" h="2490" extrusionOk="0">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0" name="Google Shape;7150;p89"/>
          <p:cNvGrpSpPr/>
          <p:nvPr/>
        </p:nvGrpSpPr>
        <p:grpSpPr>
          <a:xfrm>
            <a:off x="8041429" y="2730711"/>
            <a:ext cx="226264" cy="350079"/>
            <a:chOff x="6164975" y="3211525"/>
            <a:chExt cx="191425" cy="296175"/>
          </a:xfrm>
        </p:grpSpPr>
        <p:sp>
          <p:nvSpPr>
            <p:cNvPr id="7151" name="Google Shape;7151;p89"/>
            <p:cNvSpPr/>
            <p:nvPr/>
          </p:nvSpPr>
          <p:spPr>
            <a:xfrm>
              <a:off x="6269750" y="3371400"/>
              <a:ext cx="68525" cy="84300"/>
            </a:xfrm>
            <a:custGeom>
              <a:avLst/>
              <a:gdLst/>
              <a:ahLst/>
              <a:cxnLst/>
              <a:rect l="l" t="t" r="r" b="b"/>
              <a:pathLst>
                <a:path w="2741" h="3372" extrusionOk="0">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2" name="Google Shape;7152;p89"/>
            <p:cNvSpPr/>
            <p:nvPr/>
          </p:nvSpPr>
          <p:spPr>
            <a:xfrm>
              <a:off x="6228775" y="3424175"/>
              <a:ext cx="62250" cy="30750"/>
            </a:xfrm>
            <a:custGeom>
              <a:avLst/>
              <a:gdLst/>
              <a:ahLst/>
              <a:cxnLst/>
              <a:rect l="l" t="t" r="r" b="b"/>
              <a:pathLst>
                <a:path w="2490" h="1230" extrusionOk="0">
                  <a:moveTo>
                    <a:pt x="1229" y="1"/>
                  </a:moveTo>
                  <a:lnTo>
                    <a:pt x="1" y="1229"/>
                  </a:lnTo>
                  <a:lnTo>
                    <a:pt x="2490" y="1229"/>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3" name="Google Shape;7153;p89"/>
            <p:cNvSpPr/>
            <p:nvPr/>
          </p:nvSpPr>
          <p:spPr>
            <a:xfrm>
              <a:off x="6182300" y="3369825"/>
              <a:ext cx="69350" cy="85100"/>
            </a:xfrm>
            <a:custGeom>
              <a:avLst/>
              <a:gdLst/>
              <a:ahLst/>
              <a:cxnLst/>
              <a:rect l="l" t="t" r="r" b="b"/>
              <a:pathLst>
                <a:path w="2774" h="3404" extrusionOk="0">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4" name="Google Shape;7154;p89"/>
            <p:cNvSpPr/>
            <p:nvPr/>
          </p:nvSpPr>
          <p:spPr>
            <a:xfrm>
              <a:off x="6164975" y="3472225"/>
              <a:ext cx="191425" cy="35475"/>
            </a:xfrm>
            <a:custGeom>
              <a:avLst/>
              <a:gdLst/>
              <a:ahLst/>
              <a:cxnLst/>
              <a:rect l="l" t="t" r="r" b="b"/>
              <a:pathLst>
                <a:path w="7657" h="1419" extrusionOk="0">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5" name="Google Shape;7155;p89"/>
            <p:cNvSpPr/>
            <p:nvPr/>
          </p:nvSpPr>
          <p:spPr>
            <a:xfrm>
              <a:off x="6164975" y="3211525"/>
              <a:ext cx="191425" cy="35475"/>
            </a:xfrm>
            <a:custGeom>
              <a:avLst/>
              <a:gdLst/>
              <a:ahLst/>
              <a:cxnLst/>
              <a:rect l="l" t="t" r="r" b="b"/>
              <a:pathLst>
                <a:path w="7657" h="1419" extrusionOk="0">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6" name="Google Shape;7156;p89"/>
            <p:cNvSpPr/>
            <p:nvPr/>
          </p:nvSpPr>
          <p:spPr>
            <a:xfrm>
              <a:off x="6183100" y="3262725"/>
              <a:ext cx="155175" cy="35650"/>
            </a:xfrm>
            <a:custGeom>
              <a:avLst/>
              <a:gdLst/>
              <a:ahLst/>
              <a:cxnLst/>
              <a:rect l="l" t="t" r="r" b="b"/>
              <a:pathLst>
                <a:path w="6207" h="1426" extrusionOk="0">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7" name="Google Shape;7157;p89"/>
            <p:cNvSpPr/>
            <p:nvPr/>
          </p:nvSpPr>
          <p:spPr>
            <a:xfrm>
              <a:off x="6181525" y="3294225"/>
              <a:ext cx="155975" cy="74050"/>
            </a:xfrm>
            <a:custGeom>
              <a:avLst/>
              <a:gdLst/>
              <a:ahLst/>
              <a:cxnLst/>
              <a:rect l="l" t="t" r="r" b="b"/>
              <a:pathLst>
                <a:path w="6239" h="2962" extrusionOk="0">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8" name="Google Shape;7158;p89"/>
          <p:cNvGrpSpPr/>
          <p:nvPr/>
        </p:nvGrpSpPr>
        <p:grpSpPr>
          <a:xfrm>
            <a:off x="5303466" y="1378987"/>
            <a:ext cx="352886" cy="350049"/>
            <a:chOff x="946175" y="3253275"/>
            <a:chExt cx="298550" cy="296150"/>
          </a:xfrm>
        </p:grpSpPr>
        <p:sp>
          <p:nvSpPr>
            <p:cNvPr id="7159" name="Google Shape;7159;p89"/>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0" name="Google Shape;7160;p89"/>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1" name="Google Shape;7161;p89"/>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2" name="Google Shape;7162;p89"/>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3" name="Google Shape;7163;p89"/>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4" name="Google Shape;7164;p89"/>
          <p:cNvGrpSpPr/>
          <p:nvPr/>
        </p:nvGrpSpPr>
        <p:grpSpPr>
          <a:xfrm>
            <a:off x="5304397" y="1820951"/>
            <a:ext cx="351024" cy="347301"/>
            <a:chOff x="946175" y="3619500"/>
            <a:chExt cx="296975" cy="293825"/>
          </a:xfrm>
        </p:grpSpPr>
        <p:sp>
          <p:nvSpPr>
            <p:cNvPr id="7165" name="Google Shape;7165;p89"/>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6" name="Google Shape;7166;p89"/>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7" name="Google Shape;7167;p89"/>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8" name="Google Shape;7168;p89"/>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9" name="Google Shape;7169;p89"/>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0" name="Google Shape;7170;p89"/>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1" name="Google Shape;7171;p89"/>
          <p:cNvGrpSpPr/>
          <p:nvPr/>
        </p:nvGrpSpPr>
        <p:grpSpPr>
          <a:xfrm>
            <a:off x="5303939" y="2265585"/>
            <a:ext cx="351940" cy="350995"/>
            <a:chOff x="944600" y="3981825"/>
            <a:chExt cx="297750" cy="296950"/>
          </a:xfrm>
        </p:grpSpPr>
        <p:sp>
          <p:nvSpPr>
            <p:cNvPr id="7172" name="Google Shape;7172;p89"/>
            <p:cNvSpPr/>
            <p:nvPr/>
          </p:nvSpPr>
          <p:spPr>
            <a:xfrm>
              <a:off x="944600" y="3981825"/>
              <a:ext cx="297750" cy="296950"/>
            </a:xfrm>
            <a:custGeom>
              <a:avLst/>
              <a:gdLst/>
              <a:ahLst/>
              <a:cxnLst/>
              <a:rect l="l" t="t" r="r" b="b"/>
              <a:pathLst>
                <a:path w="11910" h="11878" extrusionOk="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3" name="Google Shape;7173;p89"/>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4" name="Google Shape;7174;p89"/>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5" name="Google Shape;7175;p89"/>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6" name="Google Shape;7176;p89"/>
          <p:cNvGrpSpPr/>
          <p:nvPr/>
        </p:nvGrpSpPr>
        <p:grpSpPr>
          <a:xfrm>
            <a:off x="7520875" y="1379445"/>
            <a:ext cx="350079" cy="349133"/>
            <a:chOff x="2768750" y="3227275"/>
            <a:chExt cx="296175" cy="295375"/>
          </a:xfrm>
        </p:grpSpPr>
        <p:sp>
          <p:nvSpPr>
            <p:cNvPr id="7177" name="Google Shape;7177;p89"/>
            <p:cNvSpPr/>
            <p:nvPr/>
          </p:nvSpPr>
          <p:spPr>
            <a:xfrm>
              <a:off x="2882950" y="3227275"/>
              <a:ext cx="68550" cy="69325"/>
            </a:xfrm>
            <a:custGeom>
              <a:avLst/>
              <a:gdLst/>
              <a:ahLst/>
              <a:cxnLst/>
              <a:rect l="l" t="t" r="r" b="b"/>
              <a:pathLst>
                <a:path w="2742" h="2773" extrusionOk="0">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8" name="Google Shape;7178;p89"/>
            <p:cNvSpPr/>
            <p:nvPr/>
          </p:nvSpPr>
          <p:spPr>
            <a:xfrm>
              <a:off x="2856175" y="3436000"/>
              <a:ext cx="17350" cy="34675"/>
            </a:xfrm>
            <a:custGeom>
              <a:avLst/>
              <a:gdLst/>
              <a:ahLst/>
              <a:cxnLst/>
              <a:rect l="l" t="t" r="r" b="b"/>
              <a:pathLst>
                <a:path w="694" h="1387" extrusionOk="0">
                  <a:moveTo>
                    <a:pt x="0" y="0"/>
                  </a:moveTo>
                  <a:lnTo>
                    <a:pt x="0" y="1386"/>
                  </a:lnTo>
                  <a:lnTo>
                    <a:pt x="694" y="1386"/>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9" name="Google Shape;7179;p89"/>
            <p:cNvSpPr/>
            <p:nvPr/>
          </p:nvSpPr>
          <p:spPr>
            <a:xfrm>
              <a:off x="2890050" y="3436000"/>
              <a:ext cx="18125" cy="34675"/>
            </a:xfrm>
            <a:custGeom>
              <a:avLst/>
              <a:gdLst/>
              <a:ahLst/>
              <a:cxnLst/>
              <a:rect l="l" t="t" r="r" b="b"/>
              <a:pathLst>
                <a:path w="725" h="1387" extrusionOk="0">
                  <a:moveTo>
                    <a:pt x="0" y="0"/>
                  </a:moveTo>
                  <a:lnTo>
                    <a:pt x="0" y="1386"/>
                  </a:lnTo>
                  <a:lnTo>
                    <a:pt x="725" y="138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0" name="Google Shape;7180;p89"/>
            <p:cNvSpPr/>
            <p:nvPr/>
          </p:nvSpPr>
          <p:spPr>
            <a:xfrm>
              <a:off x="2821525" y="3436000"/>
              <a:ext cx="17350" cy="34675"/>
            </a:xfrm>
            <a:custGeom>
              <a:avLst/>
              <a:gdLst/>
              <a:ahLst/>
              <a:cxnLst/>
              <a:rect l="l" t="t" r="r" b="b"/>
              <a:pathLst>
                <a:path w="694" h="1387" extrusionOk="0">
                  <a:moveTo>
                    <a:pt x="0" y="0"/>
                  </a:moveTo>
                  <a:lnTo>
                    <a:pt x="0" y="1386"/>
                  </a:lnTo>
                  <a:lnTo>
                    <a:pt x="693" y="1386"/>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1" name="Google Shape;7181;p89"/>
            <p:cNvSpPr/>
            <p:nvPr/>
          </p:nvSpPr>
          <p:spPr>
            <a:xfrm>
              <a:off x="2924700" y="3436000"/>
              <a:ext cx="34675" cy="34675"/>
            </a:xfrm>
            <a:custGeom>
              <a:avLst/>
              <a:gdLst/>
              <a:ahLst/>
              <a:cxnLst/>
              <a:rect l="l" t="t" r="r" b="b"/>
              <a:pathLst>
                <a:path w="1387" h="1387" extrusionOk="0">
                  <a:moveTo>
                    <a:pt x="0" y="0"/>
                  </a:moveTo>
                  <a:lnTo>
                    <a:pt x="0" y="1386"/>
                  </a:lnTo>
                  <a:lnTo>
                    <a:pt x="1387" y="138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2" name="Google Shape;7182;p89"/>
            <p:cNvSpPr/>
            <p:nvPr/>
          </p:nvSpPr>
          <p:spPr>
            <a:xfrm>
              <a:off x="2768750" y="3384800"/>
              <a:ext cx="244175" cy="137850"/>
            </a:xfrm>
            <a:custGeom>
              <a:avLst/>
              <a:gdLst/>
              <a:ahLst/>
              <a:cxnLst/>
              <a:rect l="l" t="t" r="r" b="b"/>
              <a:pathLst>
                <a:path w="9767" h="5514" extrusionOk="0">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3" name="Google Shape;7183;p89"/>
            <p:cNvSpPr/>
            <p:nvPr/>
          </p:nvSpPr>
          <p:spPr>
            <a:xfrm>
              <a:off x="3030250" y="3419450"/>
              <a:ext cx="34675" cy="68550"/>
            </a:xfrm>
            <a:custGeom>
              <a:avLst/>
              <a:gdLst/>
              <a:ahLst/>
              <a:cxnLst/>
              <a:rect l="l" t="t" r="r" b="b"/>
              <a:pathLst>
                <a:path w="1387" h="2742" extrusionOk="0">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4" name="Google Shape;7184;p89"/>
            <p:cNvSpPr/>
            <p:nvPr/>
          </p:nvSpPr>
          <p:spPr>
            <a:xfrm>
              <a:off x="2856175" y="3294225"/>
              <a:ext cx="122100" cy="73275"/>
            </a:xfrm>
            <a:custGeom>
              <a:avLst/>
              <a:gdLst/>
              <a:ahLst/>
              <a:cxnLst/>
              <a:rect l="l" t="t" r="r" b="b"/>
              <a:pathLst>
                <a:path w="4884" h="2931" extrusionOk="0">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5" name="Google Shape;7185;p89"/>
          <p:cNvGrpSpPr/>
          <p:nvPr/>
        </p:nvGrpSpPr>
        <p:grpSpPr>
          <a:xfrm>
            <a:off x="7541826" y="1820317"/>
            <a:ext cx="308177" cy="348572"/>
            <a:chOff x="2786075" y="3591800"/>
            <a:chExt cx="260725" cy="294900"/>
          </a:xfrm>
        </p:grpSpPr>
        <p:sp>
          <p:nvSpPr>
            <p:cNvPr id="7186" name="Google Shape;7186;p89"/>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7" name="Google Shape;7187;p89"/>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8" name="Google Shape;7188;p89"/>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9" name="Google Shape;7189;p89"/>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0" name="Google Shape;7190;p89"/>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1" name="Google Shape;7191;p89"/>
          <p:cNvGrpSpPr/>
          <p:nvPr/>
        </p:nvGrpSpPr>
        <p:grpSpPr>
          <a:xfrm>
            <a:off x="7582324" y="2266044"/>
            <a:ext cx="227180" cy="350079"/>
            <a:chOff x="2819150" y="3955025"/>
            <a:chExt cx="192200" cy="296175"/>
          </a:xfrm>
        </p:grpSpPr>
        <p:sp>
          <p:nvSpPr>
            <p:cNvPr id="7192" name="Google Shape;7192;p89"/>
            <p:cNvSpPr/>
            <p:nvPr/>
          </p:nvSpPr>
          <p:spPr>
            <a:xfrm>
              <a:off x="2856175" y="4007025"/>
              <a:ext cx="122100" cy="70125"/>
            </a:xfrm>
            <a:custGeom>
              <a:avLst/>
              <a:gdLst/>
              <a:ahLst/>
              <a:cxnLst/>
              <a:rect l="l" t="t" r="r" b="b"/>
              <a:pathLst>
                <a:path w="4884" h="2805" extrusionOk="0">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3" name="Google Shape;7193;p89"/>
            <p:cNvSpPr/>
            <p:nvPr/>
          </p:nvSpPr>
          <p:spPr>
            <a:xfrm>
              <a:off x="2819150" y="4180300"/>
              <a:ext cx="192200" cy="70900"/>
            </a:xfrm>
            <a:custGeom>
              <a:avLst/>
              <a:gdLst/>
              <a:ahLst/>
              <a:cxnLst/>
              <a:rect l="l" t="t" r="r" b="b"/>
              <a:pathLst>
                <a:path w="7688" h="2836" extrusionOk="0">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4" name="Google Shape;7194;p89"/>
            <p:cNvSpPr/>
            <p:nvPr/>
          </p:nvSpPr>
          <p:spPr>
            <a:xfrm>
              <a:off x="2882950" y="3955025"/>
              <a:ext cx="68550" cy="35475"/>
            </a:xfrm>
            <a:custGeom>
              <a:avLst/>
              <a:gdLst/>
              <a:ahLst/>
              <a:cxnLst/>
              <a:rect l="l" t="t" r="r" b="b"/>
              <a:pathLst>
                <a:path w="2742" h="1419" extrusionOk="0">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5" name="Google Shape;7195;p89"/>
            <p:cNvSpPr/>
            <p:nvPr/>
          </p:nvSpPr>
          <p:spPr>
            <a:xfrm>
              <a:off x="2856975" y="4093650"/>
              <a:ext cx="118950" cy="70125"/>
            </a:xfrm>
            <a:custGeom>
              <a:avLst/>
              <a:gdLst/>
              <a:ahLst/>
              <a:cxnLst/>
              <a:rect l="l" t="t" r="r" b="b"/>
              <a:pathLst>
                <a:path w="4758" h="2805" extrusionOk="0">
                  <a:moveTo>
                    <a:pt x="473" y="1"/>
                  </a:moveTo>
                  <a:lnTo>
                    <a:pt x="0" y="2805"/>
                  </a:lnTo>
                  <a:lnTo>
                    <a:pt x="4757" y="2805"/>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6" name="Google Shape;7196;p89"/>
          <p:cNvGrpSpPr/>
          <p:nvPr/>
        </p:nvGrpSpPr>
        <p:grpSpPr>
          <a:xfrm>
            <a:off x="6206097" y="2731642"/>
            <a:ext cx="349133" cy="348217"/>
            <a:chOff x="4629125" y="3235150"/>
            <a:chExt cx="295375" cy="294600"/>
          </a:xfrm>
        </p:grpSpPr>
        <p:sp>
          <p:nvSpPr>
            <p:cNvPr id="7197" name="Google Shape;7197;p89"/>
            <p:cNvSpPr/>
            <p:nvPr/>
          </p:nvSpPr>
          <p:spPr>
            <a:xfrm>
              <a:off x="4696850" y="3391100"/>
              <a:ext cx="35475" cy="35475"/>
            </a:xfrm>
            <a:custGeom>
              <a:avLst/>
              <a:gdLst/>
              <a:ahLst/>
              <a:cxnLst/>
              <a:rect l="l" t="t" r="r" b="b"/>
              <a:pathLst>
                <a:path w="1419" h="1419" extrusionOk="0">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8" name="Google Shape;7198;p89"/>
            <p:cNvSpPr/>
            <p:nvPr/>
          </p:nvSpPr>
          <p:spPr>
            <a:xfrm>
              <a:off x="4680300" y="3443875"/>
              <a:ext cx="69350" cy="34675"/>
            </a:xfrm>
            <a:custGeom>
              <a:avLst/>
              <a:gdLst/>
              <a:ahLst/>
              <a:cxnLst/>
              <a:rect l="l" t="t" r="r" b="b"/>
              <a:pathLst>
                <a:path w="2774" h="1387" extrusionOk="0">
                  <a:moveTo>
                    <a:pt x="1387" y="0"/>
                  </a:moveTo>
                  <a:cubicBezTo>
                    <a:pt x="631" y="0"/>
                    <a:pt x="1" y="630"/>
                    <a:pt x="1" y="1387"/>
                  </a:cubicBezTo>
                  <a:lnTo>
                    <a:pt x="2773" y="1387"/>
                  </a:lnTo>
                  <a:cubicBezTo>
                    <a:pt x="2773" y="630"/>
                    <a:pt x="217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9" name="Google Shape;7199;p89"/>
            <p:cNvSpPr/>
            <p:nvPr/>
          </p:nvSpPr>
          <p:spPr>
            <a:xfrm>
              <a:off x="4629125" y="3339900"/>
              <a:ext cx="295375" cy="189850"/>
            </a:xfrm>
            <a:custGeom>
              <a:avLst/>
              <a:gdLst/>
              <a:ahLst/>
              <a:cxnLst/>
              <a:rect l="l" t="t" r="r" b="b"/>
              <a:pathLst>
                <a:path w="11815" h="7594" extrusionOk="0">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0" name="Google Shape;7200;p89"/>
            <p:cNvSpPr/>
            <p:nvPr/>
          </p:nvSpPr>
          <p:spPr>
            <a:xfrm>
              <a:off x="4714975" y="3287125"/>
              <a:ext cx="122100" cy="70125"/>
            </a:xfrm>
            <a:custGeom>
              <a:avLst/>
              <a:gdLst/>
              <a:ahLst/>
              <a:cxnLst/>
              <a:rect l="l" t="t" r="r" b="b"/>
              <a:pathLst>
                <a:path w="4884" h="2805" extrusionOk="0">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1" name="Google Shape;7201;p89"/>
            <p:cNvSpPr/>
            <p:nvPr/>
          </p:nvSpPr>
          <p:spPr>
            <a:xfrm>
              <a:off x="4732300" y="3235150"/>
              <a:ext cx="86650" cy="35475"/>
            </a:xfrm>
            <a:custGeom>
              <a:avLst/>
              <a:gdLst/>
              <a:ahLst/>
              <a:cxnLst/>
              <a:rect l="l" t="t" r="r" b="b"/>
              <a:pathLst>
                <a:path w="3466" h="1419" extrusionOk="0">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2" name="Google Shape;7202;p89"/>
          <p:cNvGrpSpPr/>
          <p:nvPr/>
        </p:nvGrpSpPr>
        <p:grpSpPr>
          <a:xfrm>
            <a:off x="6206082" y="3179175"/>
            <a:ext cx="349163" cy="349133"/>
            <a:chOff x="4628325" y="3599825"/>
            <a:chExt cx="295400" cy="295375"/>
          </a:xfrm>
        </p:grpSpPr>
        <p:sp>
          <p:nvSpPr>
            <p:cNvPr id="7203" name="Google Shape;7203;p89"/>
            <p:cNvSpPr/>
            <p:nvPr/>
          </p:nvSpPr>
          <p:spPr>
            <a:xfrm>
              <a:off x="4679525" y="3686450"/>
              <a:ext cx="17350" cy="86675"/>
            </a:xfrm>
            <a:custGeom>
              <a:avLst/>
              <a:gdLst/>
              <a:ahLst/>
              <a:cxnLst/>
              <a:rect l="l" t="t" r="r" b="b"/>
              <a:pathLst>
                <a:path w="694" h="3467" extrusionOk="0">
                  <a:moveTo>
                    <a:pt x="0" y="1"/>
                  </a:moveTo>
                  <a:lnTo>
                    <a:pt x="0" y="3466"/>
                  </a:lnTo>
                  <a:lnTo>
                    <a:pt x="694" y="3466"/>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4" name="Google Shape;7204;p89"/>
            <p:cNvSpPr/>
            <p:nvPr/>
          </p:nvSpPr>
          <p:spPr>
            <a:xfrm>
              <a:off x="4854375" y="3686450"/>
              <a:ext cx="18150" cy="86675"/>
            </a:xfrm>
            <a:custGeom>
              <a:avLst/>
              <a:gdLst/>
              <a:ahLst/>
              <a:cxnLst/>
              <a:rect l="l" t="t" r="r" b="b"/>
              <a:pathLst>
                <a:path w="726" h="3467" extrusionOk="0">
                  <a:moveTo>
                    <a:pt x="1" y="1"/>
                  </a:moveTo>
                  <a:lnTo>
                    <a:pt x="1" y="3466"/>
                  </a:lnTo>
                  <a:lnTo>
                    <a:pt x="725" y="3466"/>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5" name="Google Shape;7205;p89"/>
            <p:cNvSpPr/>
            <p:nvPr/>
          </p:nvSpPr>
          <p:spPr>
            <a:xfrm>
              <a:off x="4679525" y="3790425"/>
              <a:ext cx="17350" cy="104000"/>
            </a:xfrm>
            <a:custGeom>
              <a:avLst/>
              <a:gdLst/>
              <a:ahLst/>
              <a:cxnLst/>
              <a:rect l="l" t="t" r="r" b="b"/>
              <a:pathLst>
                <a:path w="694" h="4160" extrusionOk="0">
                  <a:moveTo>
                    <a:pt x="0" y="0"/>
                  </a:moveTo>
                  <a:lnTo>
                    <a:pt x="0" y="4159"/>
                  </a:lnTo>
                  <a:lnTo>
                    <a:pt x="694" y="4159"/>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6" name="Google Shape;7206;p89"/>
            <p:cNvSpPr/>
            <p:nvPr/>
          </p:nvSpPr>
          <p:spPr>
            <a:xfrm>
              <a:off x="4854375" y="3790425"/>
              <a:ext cx="18150" cy="104000"/>
            </a:xfrm>
            <a:custGeom>
              <a:avLst/>
              <a:gdLst/>
              <a:ahLst/>
              <a:cxnLst/>
              <a:rect l="l" t="t" r="r" b="b"/>
              <a:pathLst>
                <a:path w="726" h="4160" extrusionOk="0">
                  <a:moveTo>
                    <a:pt x="1" y="0"/>
                  </a:moveTo>
                  <a:lnTo>
                    <a:pt x="1" y="4159"/>
                  </a:lnTo>
                  <a:lnTo>
                    <a:pt x="725" y="4159"/>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7" name="Google Shape;7207;p89"/>
            <p:cNvSpPr/>
            <p:nvPr/>
          </p:nvSpPr>
          <p:spPr>
            <a:xfrm>
              <a:off x="4628325" y="3686450"/>
              <a:ext cx="34675" cy="86675"/>
            </a:xfrm>
            <a:custGeom>
              <a:avLst/>
              <a:gdLst/>
              <a:ahLst/>
              <a:cxnLst/>
              <a:rect l="l" t="t" r="r" b="b"/>
              <a:pathLst>
                <a:path w="1387" h="3467" extrusionOk="0">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8" name="Google Shape;7208;p89"/>
            <p:cNvSpPr/>
            <p:nvPr/>
          </p:nvSpPr>
          <p:spPr>
            <a:xfrm>
              <a:off x="4714975" y="3686450"/>
              <a:ext cx="122100" cy="86675"/>
            </a:xfrm>
            <a:custGeom>
              <a:avLst/>
              <a:gdLst/>
              <a:ahLst/>
              <a:cxnLst/>
              <a:rect l="l" t="t" r="r" b="b"/>
              <a:pathLst>
                <a:path w="4884" h="3467" extrusionOk="0">
                  <a:moveTo>
                    <a:pt x="0" y="1"/>
                  </a:moveTo>
                  <a:lnTo>
                    <a:pt x="0" y="3466"/>
                  </a:lnTo>
                  <a:lnTo>
                    <a:pt x="4883" y="3466"/>
                  </a:lnTo>
                  <a:lnTo>
                    <a:pt x="4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9" name="Google Shape;7209;p89"/>
            <p:cNvSpPr/>
            <p:nvPr/>
          </p:nvSpPr>
          <p:spPr>
            <a:xfrm>
              <a:off x="4889025" y="3777825"/>
              <a:ext cx="34700" cy="117375"/>
            </a:xfrm>
            <a:custGeom>
              <a:avLst/>
              <a:gdLst/>
              <a:ahLst/>
              <a:cxnLst/>
              <a:rect l="l" t="t" r="r" b="b"/>
              <a:pathLst>
                <a:path w="1388" h="4695" extrusionOk="0">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0" name="Google Shape;7210;p89"/>
            <p:cNvSpPr/>
            <p:nvPr/>
          </p:nvSpPr>
          <p:spPr>
            <a:xfrm>
              <a:off x="4628325" y="3777825"/>
              <a:ext cx="34675" cy="116600"/>
            </a:xfrm>
            <a:custGeom>
              <a:avLst/>
              <a:gdLst/>
              <a:ahLst/>
              <a:cxnLst/>
              <a:rect l="l" t="t" r="r" b="b"/>
              <a:pathLst>
                <a:path w="1387" h="4664" extrusionOk="0">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1" name="Google Shape;7211;p89"/>
            <p:cNvSpPr/>
            <p:nvPr/>
          </p:nvSpPr>
          <p:spPr>
            <a:xfrm>
              <a:off x="4766950" y="3790425"/>
              <a:ext cx="17350" cy="18150"/>
            </a:xfrm>
            <a:custGeom>
              <a:avLst/>
              <a:gdLst/>
              <a:ahLst/>
              <a:cxnLst/>
              <a:rect l="l" t="t" r="r" b="b"/>
              <a:pathLst>
                <a:path w="694" h="726" extrusionOk="0">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2" name="Google Shape;7212;p89"/>
            <p:cNvSpPr/>
            <p:nvPr/>
          </p:nvSpPr>
          <p:spPr>
            <a:xfrm>
              <a:off x="4889025" y="3686450"/>
              <a:ext cx="34700" cy="86675"/>
            </a:xfrm>
            <a:custGeom>
              <a:avLst/>
              <a:gdLst/>
              <a:ahLst/>
              <a:cxnLst/>
              <a:rect l="l" t="t" r="r" b="b"/>
              <a:pathLst>
                <a:path w="1388" h="3467" extrusionOk="0">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3" name="Google Shape;7213;p89"/>
            <p:cNvSpPr/>
            <p:nvPr/>
          </p:nvSpPr>
          <p:spPr>
            <a:xfrm>
              <a:off x="4714975" y="3790425"/>
              <a:ext cx="122100" cy="104000"/>
            </a:xfrm>
            <a:custGeom>
              <a:avLst/>
              <a:gdLst/>
              <a:ahLst/>
              <a:cxnLst/>
              <a:rect l="l" t="t" r="r" b="b"/>
              <a:pathLst>
                <a:path w="4884" h="4160" extrusionOk="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4" name="Google Shape;7214;p89"/>
            <p:cNvSpPr/>
            <p:nvPr/>
          </p:nvSpPr>
          <p:spPr>
            <a:xfrm>
              <a:off x="4714175" y="3599825"/>
              <a:ext cx="122100" cy="69325"/>
            </a:xfrm>
            <a:custGeom>
              <a:avLst/>
              <a:gdLst/>
              <a:ahLst/>
              <a:cxnLst/>
              <a:rect l="l" t="t" r="r" b="b"/>
              <a:pathLst>
                <a:path w="4884" h="2773" extrusionOk="0">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5" name="Google Shape;7215;p89"/>
          <p:cNvGrpSpPr/>
          <p:nvPr/>
        </p:nvGrpSpPr>
        <p:grpSpPr>
          <a:xfrm>
            <a:off x="6227033" y="3654786"/>
            <a:ext cx="307261" cy="350079"/>
            <a:chOff x="4645650" y="3962900"/>
            <a:chExt cx="259950" cy="296175"/>
          </a:xfrm>
        </p:grpSpPr>
        <p:sp>
          <p:nvSpPr>
            <p:cNvPr id="7216" name="Google Shape;7216;p89"/>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7" name="Google Shape;7217;p89"/>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8" name="Google Shape;7218;p89"/>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9" name="Google Shape;7219;p89"/>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0" name="Google Shape;7220;p89"/>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1" name="Google Shape;7221;p89"/>
            <p:cNvSpPr/>
            <p:nvPr/>
          </p:nvSpPr>
          <p:spPr>
            <a:xfrm>
              <a:off x="4678725" y="3962900"/>
              <a:ext cx="190650" cy="174100"/>
            </a:xfrm>
            <a:custGeom>
              <a:avLst/>
              <a:gdLst/>
              <a:ahLst/>
              <a:cxnLst/>
              <a:rect l="l" t="t" r="r" b="b"/>
              <a:pathLst>
                <a:path w="7626"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2" name="Google Shape;7222;p89"/>
          <p:cNvGrpSpPr/>
          <p:nvPr/>
        </p:nvGrpSpPr>
        <p:grpSpPr>
          <a:xfrm>
            <a:off x="7979994" y="3179648"/>
            <a:ext cx="349133" cy="348188"/>
            <a:chOff x="6143725" y="3582500"/>
            <a:chExt cx="295375" cy="294575"/>
          </a:xfrm>
        </p:grpSpPr>
        <p:sp>
          <p:nvSpPr>
            <p:cNvPr id="7223" name="Google Shape;7223;p89"/>
            <p:cNvSpPr/>
            <p:nvPr/>
          </p:nvSpPr>
          <p:spPr>
            <a:xfrm>
              <a:off x="6143725" y="3720325"/>
              <a:ext cx="295375" cy="156750"/>
            </a:xfrm>
            <a:custGeom>
              <a:avLst/>
              <a:gdLst/>
              <a:ahLst/>
              <a:cxnLst/>
              <a:rect l="l" t="t" r="r" b="b"/>
              <a:pathLst>
                <a:path w="11815" h="6270" extrusionOk="0">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4" name="Google Shape;7224;p89"/>
            <p:cNvSpPr/>
            <p:nvPr/>
          </p:nvSpPr>
          <p:spPr>
            <a:xfrm>
              <a:off x="6246900" y="3773100"/>
              <a:ext cx="88225" cy="17350"/>
            </a:xfrm>
            <a:custGeom>
              <a:avLst/>
              <a:gdLst/>
              <a:ahLst/>
              <a:cxnLst/>
              <a:rect l="l" t="t" r="r" b="b"/>
              <a:pathLst>
                <a:path w="3529" h="694" extrusionOk="0">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5" name="Google Shape;7225;p89"/>
            <p:cNvSpPr/>
            <p:nvPr/>
          </p:nvSpPr>
          <p:spPr>
            <a:xfrm>
              <a:off x="6161050" y="3582500"/>
              <a:ext cx="86650" cy="34675"/>
            </a:xfrm>
            <a:custGeom>
              <a:avLst/>
              <a:gdLst/>
              <a:ahLst/>
              <a:cxnLst/>
              <a:rect l="l" t="t" r="r" b="b"/>
              <a:pathLst>
                <a:path w="3466" h="1387" extrusionOk="0">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6" name="Google Shape;7226;p89"/>
            <p:cNvSpPr/>
            <p:nvPr/>
          </p:nvSpPr>
          <p:spPr>
            <a:xfrm>
              <a:off x="6160250" y="3633675"/>
              <a:ext cx="86675" cy="69350"/>
            </a:xfrm>
            <a:custGeom>
              <a:avLst/>
              <a:gdLst/>
              <a:ahLst/>
              <a:cxnLst/>
              <a:rect l="l" t="t" r="r" b="b"/>
              <a:pathLst>
                <a:path w="3467" h="2774" extrusionOk="0">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7" name="Google Shape;7227;p89"/>
            <p:cNvSpPr/>
            <p:nvPr/>
          </p:nvSpPr>
          <p:spPr>
            <a:xfrm>
              <a:off x="6336675" y="3599025"/>
              <a:ext cx="85875" cy="69350"/>
            </a:xfrm>
            <a:custGeom>
              <a:avLst/>
              <a:gdLst/>
              <a:ahLst/>
              <a:cxnLst/>
              <a:rect l="l" t="t" r="r" b="b"/>
              <a:pathLst>
                <a:path w="3435" h="2774" extrusionOk="0">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8" name="Google Shape;7228;p89"/>
            <p:cNvSpPr/>
            <p:nvPr/>
          </p:nvSpPr>
          <p:spPr>
            <a:xfrm>
              <a:off x="6335100" y="3686450"/>
              <a:ext cx="86675" cy="17350"/>
            </a:xfrm>
            <a:custGeom>
              <a:avLst/>
              <a:gdLst/>
              <a:ahLst/>
              <a:cxnLst/>
              <a:rect l="l" t="t" r="r" b="b"/>
              <a:pathLst>
                <a:path w="3467" h="694" extrusionOk="0">
                  <a:moveTo>
                    <a:pt x="1" y="1"/>
                  </a:moveTo>
                  <a:lnTo>
                    <a:pt x="1" y="694"/>
                  </a:lnTo>
                  <a:lnTo>
                    <a:pt x="3466" y="694"/>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9" name="Google Shape;7229;p89"/>
            <p:cNvSpPr/>
            <p:nvPr/>
          </p:nvSpPr>
          <p:spPr>
            <a:xfrm>
              <a:off x="6264225" y="3617150"/>
              <a:ext cx="53575" cy="86650"/>
            </a:xfrm>
            <a:custGeom>
              <a:avLst/>
              <a:gdLst/>
              <a:ahLst/>
              <a:cxnLst/>
              <a:rect l="l" t="t" r="r" b="b"/>
              <a:pathLst>
                <a:path w="2143" h="3466" extrusionOk="0">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0" name="Google Shape;7230;p89"/>
          <p:cNvGrpSpPr/>
          <p:nvPr/>
        </p:nvGrpSpPr>
        <p:grpSpPr>
          <a:xfrm>
            <a:off x="5748820" y="1378987"/>
            <a:ext cx="350995" cy="350049"/>
            <a:chOff x="1310075" y="3253275"/>
            <a:chExt cx="296950" cy="296150"/>
          </a:xfrm>
        </p:grpSpPr>
        <p:sp>
          <p:nvSpPr>
            <p:cNvPr id="7231" name="Google Shape;7231;p89"/>
            <p:cNvSpPr/>
            <p:nvPr/>
          </p:nvSpPr>
          <p:spPr>
            <a:xfrm>
              <a:off x="1423475" y="3359600"/>
              <a:ext cx="69350" cy="68550"/>
            </a:xfrm>
            <a:custGeom>
              <a:avLst/>
              <a:gdLst/>
              <a:ahLst/>
              <a:cxnLst/>
              <a:rect l="l" t="t" r="r" b="b"/>
              <a:pathLst>
                <a:path w="2774" h="2742"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2" name="Google Shape;7232;p89"/>
            <p:cNvSpPr/>
            <p:nvPr/>
          </p:nvSpPr>
          <p:spPr>
            <a:xfrm>
              <a:off x="1310075" y="3253275"/>
              <a:ext cx="296950" cy="296150"/>
            </a:xfrm>
            <a:custGeom>
              <a:avLst/>
              <a:gdLst/>
              <a:ahLst/>
              <a:cxnLst/>
              <a:rect l="l" t="t" r="r" b="b"/>
              <a:pathLst>
                <a:path w="11878" h="11846" extrusionOk="0">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3" name="Google Shape;7233;p89"/>
            <p:cNvSpPr/>
            <p:nvPr/>
          </p:nvSpPr>
          <p:spPr>
            <a:xfrm>
              <a:off x="1399850" y="3426550"/>
              <a:ext cx="116600" cy="52800"/>
            </a:xfrm>
            <a:custGeom>
              <a:avLst/>
              <a:gdLst/>
              <a:ahLst/>
              <a:cxnLst/>
              <a:rect l="l" t="t" r="r" b="b"/>
              <a:pathLst>
                <a:path w="4664" h="2112" extrusionOk="0">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34" name="Google Shape;7234;p89"/>
          <p:cNvSpPr/>
          <p:nvPr/>
        </p:nvSpPr>
        <p:spPr>
          <a:xfrm>
            <a:off x="5750241" y="1821075"/>
            <a:ext cx="348217" cy="347272"/>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35" name="Google Shape;7235;p89"/>
          <p:cNvGrpSpPr/>
          <p:nvPr/>
        </p:nvGrpSpPr>
        <p:grpSpPr>
          <a:xfrm>
            <a:off x="5748347" y="2265246"/>
            <a:ext cx="351941" cy="351675"/>
            <a:chOff x="1310075" y="3980250"/>
            <a:chExt cx="297750" cy="297525"/>
          </a:xfrm>
        </p:grpSpPr>
        <p:sp>
          <p:nvSpPr>
            <p:cNvPr id="7236" name="Google Shape;7236;p89"/>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7" name="Google Shape;7237;p89"/>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8" name="Google Shape;7238;p89"/>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9" name="Google Shape;7239;p89"/>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0" name="Google Shape;7240;p89"/>
          <p:cNvGrpSpPr/>
          <p:nvPr/>
        </p:nvGrpSpPr>
        <p:grpSpPr>
          <a:xfrm>
            <a:off x="8013136" y="1379445"/>
            <a:ext cx="266305" cy="349133"/>
            <a:chOff x="3167275" y="3227275"/>
            <a:chExt cx="225300" cy="295375"/>
          </a:xfrm>
        </p:grpSpPr>
        <p:sp>
          <p:nvSpPr>
            <p:cNvPr id="7241" name="Google Shape;7241;p89"/>
            <p:cNvSpPr/>
            <p:nvPr/>
          </p:nvSpPr>
          <p:spPr>
            <a:xfrm>
              <a:off x="3167275" y="3227275"/>
              <a:ext cx="225300" cy="207950"/>
            </a:xfrm>
            <a:custGeom>
              <a:avLst/>
              <a:gdLst/>
              <a:ahLst/>
              <a:cxnLst/>
              <a:rect l="l" t="t" r="r" b="b"/>
              <a:pathLst>
                <a:path w="9012" h="8318" extrusionOk="0">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2" name="Google Shape;7242;p89"/>
            <p:cNvSpPr/>
            <p:nvPr/>
          </p:nvSpPr>
          <p:spPr>
            <a:xfrm>
              <a:off x="3262600" y="3278475"/>
              <a:ext cx="35450" cy="35475"/>
            </a:xfrm>
            <a:custGeom>
              <a:avLst/>
              <a:gdLst/>
              <a:ahLst/>
              <a:cxnLst/>
              <a:rect l="l" t="t" r="r" b="b"/>
              <a:pathLst>
                <a:path w="1418" h="1419" extrusionOk="0">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3" name="Google Shape;7243;p89"/>
            <p:cNvSpPr/>
            <p:nvPr/>
          </p:nvSpPr>
          <p:spPr>
            <a:xfrm>
              <a:off x="3220050" y="3452525"/>
              <a:ext cx="121325" cy="35475"/>
            </a:xfrm>
            <a:custGeom>
              <a:avLst/>
              <a:gdLst/>
              <a:ahLst/>
              <a:cxnLst/>
              <a:rect l="l" t="t" r="r" b="b"/>
              <a:pathLst>
                <a:path w="4853" h="1419" extrusionOk="0">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4" name="Google Shape;7244;p89"/>
            <p:cNvSpPr/>
            <p:nvPr/>
          </p:nvSpPr>
          <p:spPr>
            <a:xfrm>
              <a:off x="3237375" y="3332025"/>
              <a:ext cx="86675" cy="52000"/>
            </a:xfrm>
            <a:custGeom>
              <a:avLst/>
              <a:gdLst/>
              <a:ahLst/>
              <a:cxnLst/>
              <a:rect l="l" t="t" r="r" b="b"/>
              <a:pathLst>
                <a:path w="3467" h="2080" extrusionOk="0">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5" name="Google Shape;7245;p89"/>
            <p:cNvSpPr/>
            <p:nvPr/>
          </p:nvSpPr>
          <p:spPr>
            <a:xfrm>
              <a:off x="3237375" y="3505300"/>
              <a:ext cx="87450" cy="17350"/>
            </a:xfrm>
            <a:custGeom>
              <a:avLst/>
              <a:gdLst/>
              <a:ahLst/>
              <a:cxnLst/>
              <a:rect l="l" t="t" r="r" b="b"/>
              <a:pathLst>
                <a:path w="3498" h="694" extrusionOk="0">
                  <a:moveTo>
                    <a:pt x="32" y="1"/>
                  </a:moveTo>
                  <a:cubicBezTo>
                    <a:pt x="1" y="379"/>
                    <a:pt x="284" y="694"/>
                    <a:pt x="694" y="694"/>
                  </a:cubicBezTo>
                  <a:lnTo>
                    <a:pt x="2773" y="694"/>
                  </a:lnTo>
                  <a:cubicBezTo>
                    <a:pt x="3183" y="694"/>
                    <a:pt x="3498" y="379"/>
                    <a:pt x="34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46" name="Google Shape;7246;p89"/>
          <p:cNvSpPr/>
          <p:nvPr/>
        </p:nvSpPr>
        <p:spPr>
          <a:xfrm>
            <a:off x="7962474" y="1819331"/>
            <a:ext cx="367779" cy="350758"/>
          </a:xfrm>
          <a:custGeom>
            <a:avLst/>
            <a:gdLst/>
            <a:ahLst/>
            <a:cxnLst/>
            <a:rect l="l" t="t" r="r" b="b"/>
            <a:pathLst>
              <a:path w="12446" h="11870" extrusionOk="0">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47" name="Google Shape;7247;p89"/>
          <p:cNvGrpSpPr/>
          <p:nvPr/>
        </p:nvGrpSpPr>
        <p:grpSpPr>
          <a:xfrm>
            <a:off x="7970318" y="2266502"/>
            <a:ext cx="351940" cy="349163"/>
            <a:chOff x="3133425" y="3955025"/>
            <a:chExt cx="297750" cy="295400"/>
          </a:xfrm>
        </p:grpSpPr>
        <p:sp>
          <p:nvSpPr>
            <p:cNvPr id="7248" name="Google Shape;7248;p89"/>
            <p:cNvSpPr/>
            <p:nvPr/>
          </p:nvSpPr>
          <p:spPr>
            <a:xfrm>
              <a:off x="3133425" y="4058225"/>
              <a:ext cx="297750" cy="192200"/>
            </a:xfrm>
            <a:custGeom>
              <a:avLst/>
              <a:gdLst/>
              <a:ahLst/>
              <a:cxnLst/>
              <a:rect l="l" t="t" r="r" b="b"/>
              <a:pathLst>
                <a:path w="11910" h="7688" extrusionOk="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9" name="Google Shape;7249;p89"/>
            <p:cNvSpPr/>
            <p:nvPr/>
          </p:nvSpPr>
          <p:spPr>
            <a:xfrm>
              <a:off x="3263375" y="4007025"/>
              <a:ext cx="35475" cy="35450"/>
            </a:xfrm>
            <a:custGeom>
              <a:avLst/>
              <a:gdLst/>
              <a:ahLst/>
              <a:cxnLst/>
              <a:rect l="l" t="t" r="r" b="b"/>
              <a:pathLst>
                <a:path w="1419" h="1418" extrusionOk="0">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0" name="Google Shape;7250;p89"/>
            <p:cNvSpPr/>
            <p:nvPr/>
          </p:nvSpPr>
          <p:spPr>
            <a:xfrm>
              <a:off x="3203525" y="3955025"/>
              <a:ext cx="155175" cy="135500"/>
            </a:xfrm>
            <a:custGeom>
              <a:avLst/>
              <a:gdLst/>
              <a:ahLst/>
              <a:cxnLst/>
              <a:rect l="l" t="t" r="r" b="b"/>
              <a:pathLst>
                <a:path w="6207" h="5420" extrusionOk="0">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1" name="Google Shape;7251;p89"/>
          <p:cNvGrpSpPr/>
          <p:nvPr/>
        </p:nvGrpSpPr>
        <p:grpSpPr>
          <a:xfrm>
            <a:off x="6650491" y="2730090"/>
            <a:ext cx="350079" cy="351320"/>
            <a:chOff x="4991425" y="3234750"/>
            <a:chExt cx="296175" cy="297225"/>
          </a:xfrm>
        </p:grpSpPr>
        <p:sp>
          <p:nvSpPr>
            <p:cNvPr id="7252" name="Google Shape;7252;p89"/>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3" name="Google Shape;7253;p89"/>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4" name="Google Shape;7254;p89"/>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5" name="Google Shape;7255;p89"/>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6" name="Google Shape;7256;p89"/>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7" name="Google Shape;7257;p89"/>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8" name="Google Shape;7258;p89"/>
          <p:cNvGrpSpPr/>
          <p:nvPr/>
        </p:nvGrpSpPr>
        <p:grpSpPr>
          <a:xfrm>
            <a:off x="6650491" y="3199653"/>
            <a:ext cx="350079" cy="308177"/>
            <a:chOff x="4991425" y="3617150"/>
            <a:chExt cx="296175" cy="260725"/>
          </a:xfrm>
        </p:grpSpPr>
        <p:sp>
          <p:nvSpPr>
            <p:cNvPr id="7259" name="Google Shape;7259;p89"/>
            <p:cNvSpPr/>
            <p:nvPr/>
          </p:nvSpPr>
          <p:spPr>
            <a:xfrm>
              <a:off x="5069400" y="3738450"/>
              <a:ext cx="139425" cy="139425"/>
            </a:xfrm>
            <a:custGeom>
              <a:avLst/>
              <a:gdLst/>
              <a:ahLst/>
              <a:cxnLst/>
              <a:rect l="l" t="t" r="r" b="b"/>
              <a:pathLst>
                <a:path w="5577" h="5577" extrusionOk="0">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0" name="Google Shape;7260;p89"/>
            <p:cNvSpPr/>
            <p:nvPr/>
          </p:nvSpPr>
          <p:spPr>
            <a:xfrm>
              <a:off x="5200150" y="3617150"/>
              <a:ext cx="69325" cy="69325"/>
            </a:xfrm>
            <a:custGeom>
              <a:avLst/>
              <a:gdLst/>
              <a:ahLst/>
              <a:cxnLst/>
              <a:rect l="l" t="t" r="r" b="b"/>
              <a:pathLst>
                <a:path w="2773" h="2773" extrusionOk="0">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1" name="Google Shape;7261;p89"/>
            <p:cNvSpPr/>
            <p:nvPr/>
          </p:nvSpPr>
          <p:spPr>
            <a:xfrm>
              <a:off x="5009550" y="3617150"/>
              <a:ext cx="68525" cy="69325"/>
            </a:xfrm>
            <a:custGeom>
              <a:avLst/>
              <a:gdLst/>
              <a:ahLst/>
              <a:cxnLst/>
              <a:rect l="l" t="t" r="r" b="b"/>
              <a:pathLst>
                <a:path w="2741" h="2773" extrusionOk="0">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2" name="Google Shape;7262;p89"/>
            <p:cNvSpPr/>
            <p:nvPr/>
          </p:nvSpPr>
          <p:spPr>
            <a:xfrm>
              <a:off x="4991425" y="3686450"/>
              <a:ext cx="104775" cy="52025"/>
            </a:xfrm>
            <a:custGeom>
              <a:avLst/>
              <a:gdLst/>
              <a:ahLst/>
              <a:cxnLst/>
              <a:rect l="l" t="t" r="r" b="b"/>
              <a:pathLst>
                <a:path w="4191" h="2081" extrusionOk="0">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3" name="Google Shape;7263;p89"/>
            <p:cNvSpPr/>
            <p:nvPr/>
          </p:nvSpPr>
          <p:spPr>
            <a:xfrm>
              <a:off x="5183600" y="3686450"/>
              <a:ext cx="104000" cy="52025"/>
            </a:xfrm>
            <a:custGeom>
              <a:avLst/>
              <a:gdLst/>
              <a:ahLst/>
              <a:cxnLst/>
              <a:rect l="l" t="t" r="r" b="b"/>
              <a:pathLst>
                <a:path w="4160" h="2081" extrusionOk="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4" name="Google Shape;7264;p89"/>
            <p:cNvSpPr/>
            <p:nvPr/>
          </p:nvSpPr>
          <p:spPr>
            <a:xfrm>
              <a:off x="5187550" y="3755775"/>
              <a:ext cx="100050" cy="52800"/>
            </a:xfrm>
            <a:custGeom>
              <a:avLst/>
              <a:gdLst/>
              <a:ahLst/>
              <a:cxnLst/>
              <a:rect l="l" t="t" r="r" b="b"/>
              <a:pathLst>
                <a:path w="4002" h="2112" extrusionOk="0">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5" name="Google Shape;7265;p89"/>
            <p:cNvSpPr/>
            <p:nvPr/>
          </p:nvSpPr>
          <p:spPr>
            <a:xfrm>
              <a:off x="4991425" y="3755775"/>
              <a:ext cx="100850" cy="52000"/>
            </a:xfrm>
            <a:custGeom>
              <a:avLst/>
              <a:gdLst/>
              <a:ahLst/>
              <a:cxnLst/>
              <a:rect l="l" t="t" r="r" b="b"/>
              <a:pathLst>
                <a:path w="4034" h="2080" extrusionOk="0">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6" name="Google Shape;7266;p89"/>
          <p:cNvGrpSpPr/>
          <p:nvPr/>
        </p:nvGrpSpPr>
        <p:grpSpPr>
          <a:xfrm>
            <a:off x="6727764" y="3655244"/>
            <a:ext cx="195532" cy="349163"/>
            <a:chOff x="5056800" y="3962900"/>
            <a:chExt cx="165425" cy="295400"/>
          </a:xfrm>
        </p:grpSpPr>
        <p:sp>
          <p:nvSpPr>
            <p:cNvPr id="7267" name="Google Shape;7267;p89"/>
            <p:cNvSpPr/>
            <p:nvPr/>
          </p:nvSpPr>
          <p:spPr>
            <a:xfrm>
              <a:off x="5155250" y="4042450"/>
              <a:ext cx="66975" cy="104800"/>
            </a:xfrm>
            <a:custGeom>
              <a:avLst/>
              <a:gdLst/>
              <a:ahLst/>
              <a:cxnLst/>
              <a:rect l="l" t="t" r="r" b="b"/>
              <a:pathLst>
                <a:path w="2679" h="4192" extrusionOk="0">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8" name="Google Shape;7268;p89"/>
            <p:cNvSpPr/>
            <p:nvPr/>
          </p:nvSpPr>
          <p:spPr>
            <a:xfrm>
              <a:off x="5065450" y="3962900"/>
              <a:ext cx="88250" cy="52025"/>
            </a:xfrm>
            <a:custGeom>
              <a:avLst/>
              <a:gdLst/>
              <a:ahLst/>
              <a:cxnLst/>
              <a:rect l="l" t="t" r="r" b="b"/>
              <a:pathLst>
                <a:path w="3530" h="2081" extrusionOk="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9" name="Google Shape;7269;p89"/>
            <p:cNvSpPr/>
            <p:nvPr/>
          </p:nvSpPr>
          <p:spPr>
            <a:xfrm>
              <a:off x="5056800" y="4032225"/>
              <a:ext cx="104000" cy="226075"/>
            </a:xfrm>
            <a:custGeom>
              <a:avLst/>
              <a:gdLst/>
              <a:ahLst/>
              <a:cxnLst/>
              <a:rect l="l" t="t" r="r" b="b"/>
              <a:pathLst>
                <a:path w="4160" h="9043" extrusionOk="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0" name="Google Shape;7270;p89"/>
          <p:cNvGrpSpPr/>
          <p:nvPr/>
        </p:nvGrpSpPr>
        <p:grpSpPr>
          <a:xfrm>
            <a:off x="7979062" y="3655260"/>
            <a:ext cx="350995" cy="349133"/>
            <a:chOff x="6168925" y="3936925"/>
            <a:chExt cx="296950" cy="295375"/>
          </a:xfrm>
        </p:grpSpPr>
        <p:sp>
          <p:nvSpPr>
            <p:cNvPr id="7271" name="Google Shape;7271;p89"/>
            <p:cNvSpPr/>
            <p:nvPr/>
          </p:nvSpPr>
          <p:spPr>
            <a:xfrm>
              <a:off x="6220900" y="4164550"/>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2" name="Google Shape;7272;p89"/>
            <p:cNvSpPr/>
            <p:nvPr/>
          </p:nvSpPr>
          <p:spPr>
            <a:xfrm>
              <a:off x="6168925" y="3972375"/>
              <a:ext cx="227650" cy="259925"/>
            </a:xfrm>
            <a:custGeom>
              <a:avLst/>
              <a:gdLst/>
              <a:ahLst/>
              <a:cxnLst/>
              <a:rect l="l" t="t" r="r" b="b"/>
              <a:pathLst>
                <a:path w="9106" h="10397" extrusionOk="0">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3" name="Google Shape;7273;p89"/>
            <p:cNvSpPr/>
            <p:nvPr/>
          </p:nvSpPr>
          <p:spPr>
            <a:xfrm>
              <a:off x="6228775" y="3936925"/>
              <a:ext cx="106350" cy="53575"/>
            </a:xfrm>
            <a:custGeom>
              <a:avLst/>
              <a:gdLst/>
              <a:ahLst/>
              <a:cxnLst/>
              <a:rect l="l" t="t" r="r" b="b"/>
              <a:pathLst>
                <a:path w="4254" h="2143" extrusionOk="0">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4" name="Google Shape;7274;p89"/>
            <p:cNvSpPr/>
            <p:nvPr/>
          </p:nvSpPr>
          <p:spPr>
            <a:xfrm>
              <a:off x="6412300" y="4059000"/>
              <a:ext cx="52000" cy="105575"/>
            </a:xfrm>
            <a:custGeom>
              <a:avLst/>
              <a:gdLst/>
              <a:ahLst/>
              <a:cxnLst/>
              <a:rect l="l" t="t" r="r" b="b"/>
              <a:pathLst>
                <a:path w="2080" h="4223" extrusionOk="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5" name="Google Shape;7275;p89"/>
            <p:cNvSpPr/>
            <p:nvPr/>
          </p:nvSpPr>
          <p:spPr>
            <a:xfrm>
              <a:off x="6413875" y="4007025"/>
              <a:ext cx="52000" cy="34675"/>
            </a:xfrm>
            <a:custGeom>
              <a:avLst/>
              <a:gdLst/>
              <a:ahLst/>
              <a:cxnLst/>
              <a:rect l="l" t="t" r="r" b="b"/>
              <a:pathLst>
                <a:path w="2080" h="1387" extrusionOk="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6" name="Google Shape;7276;p89"/>
            <p:cNvSpPr/>
            <p:nvPr/>
          </p:nvSpPr>
          <p:spPr>
            <a:xfrm>
              <a:off x="6417800" y="4173200"/>
              <a:ext cx="43350" cy="43350"/>
            </a:xfrm>
            <a:custGeom>
              <a:avLst/>
              <a:gdLst/>
              <a:ahLst/>
              <a:cxnLst/>
              <a:rect l="l" t="t" r="r" b="b"/>
              <a:pathLst>
                <a:path w="1734" h="1734" extrusionOk="0">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7" name="Google Shape;7277;p89"/>
          <p:cNvGrpSpPr/>
          <p:nvPr/>
        </p:nvGrpSpPr>
        <p:grpSpPr>
          <a:xfrm>
            <a:off x="6192781" y="1372332"/>
            <a:ext cx="348188" cy="349133"/>
            <a:chOff x="1674750" y="3254050"/>
            <a:chExt cx="294575" cy="295375"/>
          </a:xfrm>
        </p:grpSpPr>
        <p:sp>
          <p:nvSpPr>
            <p:cNvPr id="7278" name="Google Shape;7278;p89"/>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9" name="Google Shape;7279;p89"/>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0" name="Google Shape;7280;p89"/>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1" name="Google Shape;7281;p89"/>
          <p:cNvGrpSpPr/>
          <p:nvPr/>
        </p:nvGrpSpPr>
        <p:grpSpPr>
          <a:xfrm>
            <a:off x="6207177" y="1820035"/>
            <a:ext cx="319347" cy="349133"/>
            <a:chOff x="1687350" y="3618725"/>
            <a:chExt cx="270175" cy="295375"/>
          </a:xfrm>
        </p:grpSpPr>
        <p:sp>
          <p:nvSpPr>
            <p:cNvPr id="7282" name="Google Shape;7282;p89"/>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3" name="Google Shape;7283;p89"/>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4" name="Google Shape;7284;p89"/>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5" name="Google Shape;7285;p89"/>
          <p:cNvGrpSpPr/>
          <p:nvPr/>
        </p:nvGrpSpPr>
        <p:grpSpPr>
          <a:xfrm>
            <a:off x="6190880" y="2266516"/>
            <a:ext cx="351940" cy="349133"/>
            <a:chOff x="1672375" y="3982600"/>
            <a:chExt cx="297750" cy="295375"/>
          </a:xfrm>
        </p:grpSpPr>
        <p:sp>
          <p:nvSpPr>
            <p:cNvPr id="7286" name="Google Shape;7286;p89"/>
            <p:cNvSpPr/>
            <p:nvPr/>
          </p:nvSpPr>
          <p:spPr>
            <a:xfrm>
              <a:off x="1796825" y="3982600"/>
              <a:ext cx="51225" cy="51225"/>
            </a:xfrm>
            <a:custGeom>
              <a:avLst/>
              <a:gdLst/>
              <a:ahLst/>
              <a:cxnLst/>
              <a:rect l="l" t="t" r="r" b="b"/>
              <a:pathLst>
                <a:path w="2049" h="2049" extrusionOk="0">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7" name="Google Shape;7287;p89"/>
            <p:cNvSpPr/>
            <p:nvPr/>
          </p:nvSpPr>
          <p:spPr>
            <a:xfrm>
              <a:off x="1672375" y="4092075"/>
              <a:ext cx="297750" cy="185900"/>
            </a:xfrm>
            <a:custGeom>
              <a:avLst/>
              <a:gdLst/>
              <a:ahLst/>
              <a:cxnLst/>
              <a:rect l="l" t="t" r="r" b="b"/>
              <a:pathLst>
                <a:path w="11910" h="7436" extrusionOk="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8" name="Google Shape;7288;p89"/>
            <p:cNvSpPr/>
            <p:nvPr/>
          </p:nvSpPr>
          <p:spPr>
            <a:xfrm>
              <a:off x="1778700" y="4051125"/>
              <a:ext cx="86675" cy="69325"/>
            </a:xfrm>
            <a:custGeom>
              <a:avLst/>
              <a:gdLst/>
              <a:ahLst/>
              <a:cxnLst/>
              <a:rect l="l" t="t" r="r" b="b"/>
              <a:pathLst>
                <a:path w="3467" h="2773" extrusionOk="0">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9" name="Google Shape;7289;p89"/>
          <p:cNvGrpSpPr/>
          <p:nvPr/>
        </p:nvGrpSpPr>
        <p:grpSpPr>
          <a:xfrm>
            <a:off x="4882872" y="2730711"/>
            <a:ext cx="350079" cy="350079"/>
            <a:chOff x="3497300" y="3227275"/>
            <a:chExt cx="296175" cy="296175"/>
          </a:xfrm>
        </p:grpSpPr>
        <p:sp>
          <p:nvSpPr>
            <p:cNvPr id="7290" name="Google Shape;7290;p89"/>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1" name="Google Shape;7291;p89"/>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2" name="Google Shape;7292;p89"/>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3" name="Google Shape;7293;p89"/>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4" name="Google Shape;7294;p89"/>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5" name="Google Shape;7295;p89"/>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6" name="Google Shape;7296;p89"/>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7" name="Google Shape;7297;p89"/>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8" name="Google Shape;7298;p89"/>
          <p:cNvGrpSpPr/>
          <p:nvPr/>
        </p:nvGrpSpPr>
        <p:grpSpPr>
          <a:xfrm>
            <a:off x="4883345" y="3180106"/>
            <a:ext cx="349133" cy="347272"/>
            <a:chOff x="3497300" y="3591950"/>
            <a:chExt cx="295375" cy="293800"/>
          </a:xfrm>
        </p:grpSpPr>
        <p:sp>
          <p:nvSpPr>
            <p:cNvPr id="7299" name="Google Shape;7299;p89"/>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0" name="Google Shape;7300;p89"/>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1" name="Google Shape;7301;p89"/>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2" name="Google Shape;7302;p89"/>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3" name="Google Shape;7303;p89"/>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4" name="Google Shape;7304;p89"/>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5" name="Google Shape;7305;p89"/>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6" name="Google Shape;7306;p89"/>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7" name="Google Shape;7307;p89"/>
          <p:cNvGrpSpPr/>
          <p:nvPr/>
        </p:nvGrpSpPr>
        <p:grpSpPr>
          <a:xfrm>
            <a:off x="4883345" y="3655244"/>
            <a:ext cx="349133" cy="349163"/>
            <a:chOff x="3497300" y="3955025"/>
            <a:chExt cx="295375" cy="295400"/>
          </a:xfrm>
        </p:grpSpPr>
        <p:sp>
          <p:nvSpPr>
            <p:cNvPr id="7308" name="Google Shape;7308;p89"/>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9" name="Google Shape;7309;p89"/>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0" name="Google Shape;7310;p89"/>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1" name="Google Shape;7311;p89"/>
          <p:cNvGrpSpPr/>
          <p:nvPr/>
        </p:nvGrpSpPr>
        <p:grpSpPr>
          <a:xfrm>
            <a:off x="7107917" y="2731435"/>
            <a:ext cx="327739" cy="348631"/>
            <a:chOff x="5364750" y="3235150"/>
            <a:chExt cx="277275" cy="294950"/>
          </a:xfrm>
        </p:grpSpPr>
        <p:sp>
          <p:nvSpPr>
            <p:cNvPr id="7312" name="Google Shape;7312;p89"/>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3" name="Google Shape;7313;p89"/>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4" name="Google Shape;7314;p89"/>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5" name="Google Shape;7315;p89"/>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6" name="Google Shape;7316;p89"/>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7" name="Google Shape;7317;p89"/>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8" name="Google Shape;7318;p89"/>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9" name="Google Shape;7319;p89"/>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0" name="Google Shape;7320;p89"/>
          <p:cNvGrpSpPr/>
          <p:nvPr/>
        </p:nvGrpSpPr>
        <p:grpSpPr>
          <a:xfrm>
            <a:off x="7096274" y="3177771"/>
            <a:ext cx="351024" cy="351941"/>
            <a:chOff x="5355300" y="3598250"/>
            <a:chExt cx="296975" cy="297750"/>
          </a:xfrm>
        </p:grpSpPr>
        <p:sp>
          <p:nvSpPr>
            <p:cNvPr id="7321" name="Google Shape;7321;p89"/>
            <p:cNvSpPr/>
            <p:nvPr/>
          </p:nvSpPr>
          <p:spPr>
            <a:xfrm>
              <a:off x="5355300" y="3703000"/>
              <a:ext cx="35475" cy="191425"/>
            </a:xfrm>
            <a:custGeom>
              <a:avLst/>
              <a:gdLst/>
              <a:ahLst/>
              <a:cxnLst/>
              <a:rect l="l" t="t" r="r" b="b"/>
              <a:pathLst>
                <a:path w="1419" h="7657" extrusionOk="0">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2" name="Google Shape;7322;p89"/>
            <p:cNvSpPr/>
            <p:nvPr/>
          </p:nvSpPr>
          <p:spPr>
            <a:xfrm>
              <a:off x="5389175" y="3773100"/>
              <a:ext cx="122900" cy="122900"/>
            </a:xfrm>
            <a:custGeom>
              <a:avLst/>
              <a:gdLst/>
              <a:ahLst/>
              <a:cxnLst/>
              <a:rect l="l" t="t" r="r" b="b"/>
              <a:pathLst>
                <a:path w="4916" h="4916" extrusionOk="0">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3" name="Google Shape;7323;p89"/>
            <p:cNvSpPr/>
            <p:nvPr/>
          </p:nvSpPr>
          <p:spPr>
            <a:xfrm>
              <a:off x="5527800" y="3598250"/>
              <a:ext cx="105550" cy="35450"/>
            </a:xfrm>
            <a:custGeom>
              <a:avLst/>
              <a:gdLst/>
              <a:ahLst/>
              <a:cxnLst/>
              <a:rect l="l" t="t" r="r" b="b"/>
              <a:pathLst>
                <a:path w="4222" h="1418" extrusionOk="0">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4" name="Google Shape;7324;p89"/>
            <p:cNvSpPr/>
            <p:nvPr/>
          </p:nvSpPr>
          <p:spPr>
            <a:xfrm>
              <a:off x="5545900" y="3651800"/>
              <a:ext cx="104800" cy="35475"/>
            </a:xfrm>
            <a:custGeom>
              <a:avLst/>
              <a:gdLst/>
              <a:ahLst/>
              <a:cxnLst/>
              <a:rect l="l" t="t" r="r" b="b"/>
              <a:pathLst>
                <a:path w="4192" h="1419" extrusionOk="0">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5" name="Google Shape;7325;p89"/>
            <p:cNvSpPr/>
            <p:nvPr/>
          </p:nvSpPr>
          <p:spPr>
            <a:xfrm>
              <a:off x="5529375" y="3754975"/>
              <a:ext cx="122100" cy="35475"/>
            </a:xfrm>
            <a:custGeom>
              <a:avLst/>
              <a:gdLst/>
              <a:ahLst/>
              <a:cxnLst/>
              <a:rect l="l" t="t" r="r" b="b"/>
              <a:pathLst>
                <a:path w="4884" h="1419" extrusionOk="0">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6" name="Google Shape;7326;p89"/>
            <p:cNvSpPr/>
            <p:nvPr/>
          </p:nvSpPr>
          <p:spPr>
            <a:xfrm>
              <a:off x="5511250" y="3703000"/>
              <a:ext cx="140225" cy="33900"/>
            </a:xfrm>
            <a:custGeom>
              <a:avLst/>
              <a:gdLst/>
              <a:ahLst/>
              <a:cxnLst/>
              <a:rect l="l" t="t" r="r" b="b"/>
              <a:pathLst>
                <a:path w="5609" h="1356" extrusionOk="0">
                  <a:moveTo>
                    <a:pt x="1" y="0"/>
                  </a:moveTo>
                  <a:lnTo>
                    <a:pt x="1" y="1355"/>
                  </a:lnTo>
                  <a:lnTo>
                    <a:pt x="5609" y="1355"/>
                  </a:lnTo>
                  <a:lnTo>
                    <a:pt x="5609" y="347"/>
                  </a:lnTo>
                  <a:cubicBezTo>
                    <a:pt x="5577" y="158"/>
                    <a:pt x="5451"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7" name="Google Shape;7327;p89"/>
            <p:cNvSpPr/>
            <p:nvPr/>
          </p:nvSpPr>
          <p:spPr>
            <a:xfrm>
              <a:off x="5529375" y="3808550"/>
              <a:ext cx="122900" cy="87450"/>
            </a:xfrm>
            <a:custGeom>
              <a:avLst/>
              <a:gdLst/>
              <a:ahLst/>
              <a:cxnLst/>
              <a:rect l="l" t="t" r="r" b="b"/>
              <a:pathLst>
                <a:path w="4916" h="3498" extrusionOk="0">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8" name="Google Shape;7328;p89"/>
            <p:cNvSpPr/>
            <p:nvPr/>
          </p:nvSpPr>
          <p:spPr>
            <a:xfrm>
              <a:off x="5408075" y="3651025"/>
              <a:ext cx="86675" cy="103975"/>
            </a:xfrm>
            <a:custGeom>
              <a:avLst/>
              <a:gdLst/>
              <a:ahLst/>
              <a:cxnLst/>
              <a:rect l="l" t="t" r="r" b="b"/>
              <a:pathLst>
                <a:path w="3467" h="4159" extrusionOk="0">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9" name="Google Shape;7329;p89"/>
          <p:cNvGrpSpPr/>
          <p:nvPr/>
        </p:nvGrpSpPr>
        <p:grpSpPr>
          <a:xfrm>
            <a:off x="7100470" y="3716693"/>
            <a:ext cx="342632" cy="226264"/>
            <a:chOff x="5358450" y="4015675"/>
            <a:chExt cx="289875" cy="191425"/>
          </a:xfrm>
        </p:grpSpPr>
        <p:sp>
          <p:nvSpPr>
            <p:cNvPr id="7330" name="Google Shape;7330;p89"/>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1" name="Google Shape;7331;p89"/>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2" name="Google Shape;7332;p89"/>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3" name="Google Shape;7333;p89"/>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4" name="Google Shape;7334;p89"/>
          <p:cNvGrpSpPr/>
          <p:nvPr/>
        </p:nvGrpSpPr>
        <p:grpSpPr>
          <a:xfrm>
            <a:off x="6226953" y="4099224"/>
            <a:ext cx="351024" cy="325464"/>
            <a:chOff x="6543825" y="3202075"/>
            <a:chExt cx="296975" cy="275350"/>
          </a:xfrm>
        </p:grpSpPr>
        <p:sp>
          <p:nvSpPr>
            <p:cNvPr id="7335" name="Google Shape;7335;p89"/>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6" name="Google Shape;7336;p89"/>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7" name="Google Shape;7337;p89"/>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8" name="Google Shape;7338;p89"/>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9" name="Google Shape;7339;p89"/>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0" name="Google Shape;7340;p89"/>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1" name="Google Shape;7341;p89"/>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2" name="Google Shape;7342;p89"/>
          <p:cNvGrpSpPr/>
          <p:nvPr/>
        </p:nvGrpSpPr>
        <p:grpSpPr>
          <a:xfrm>
            <a:off x="6633934" y="1378972"/>
            <a:ext cx="350079" cy="350079"/>
            <a:chOff x="2037825" y="3254050"/>
            <a:chExt cx="296175" cy="296175"/>
          </a:xfrm>
        </p:grpSpPr>
        <p:sp>
          <p:nvSpPr>
            <p:cNvPr id="7343" name="Google Shape;7343;p89"/>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4" name="Google Shape;7344;p89"/>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5" name="Google Shape;7345;p89"/>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6" name="Google Shape;7346;p89"/>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7" name="Google Shape;7347;p89"/>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8" name="Google Shape;7348;p89"/>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9" name="Google Shape;7349;p89"/>
          <p:cNvGrpSpPr/>
          <p:nvPr/>
        </p:nvGrpSpPr>
        <p:grpSpPr>
          <a:xfrm>
            <a:off x="6632072" y="1820139"/>
            <a:ext cx="353802" cy="348926"/>
            <a:chOff x="2034675" y="3617925"/>
            <a:chExt cx="299325" cy="295200"/>
          </a:xfrm>
        </p:grpSpPr>
        <p:sp>
          <p:nvSpPr>
            <p:cNvPr id="7350" name="Google Shape;7350;p89"/>
            <p:cNvSpPr/>
            <p:nvPr/>
          </p:nvSpPr>
          <p:spPr>
            <a:xfrm>
              <a:off x="2195350" y="3721900"/>
              <a:ext cx="69350" cy="33900"/>
            </a:xfrm>
            <a:custGeom>
              <a:avLst/>
              <a:gdLst/>
              <a:ahLst/>
              <a:cxnLst/>
              <a:rect l="l" t="t" r="r" b="b"/>
              <a:pathLst>
                <a:path w="2774" h="1356" extrusionOk="0">
                  <a:moveTo>
                    <a:pt x="1387" y="1"/>
                  </a:moveTo>
                  <a:cubicBezTo>
                    <a:pt x="631" y="1"/>
                    <a:pt x="1" y="631"/>
                    <a:pt x="1" y="1355"/>
                  </a:cubicBezTo>
                  <a:lnTo>
                    <a:pt x="2773" y="1355"/>
                  </a:ln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1" name="Google Shape;7351;p89"/>
            <p:cNvSpPr/>
            <p:nvPr/>
          </p:nvSpPr>
          <p:spPr>
            <a:xfrm>
              <a:off x="2211900" y="3669125"/>
              <a:ext cx="35475" cy="35475"/>
            </a:xfrm>
            <a:custGeom>
              <a:avLst/>
              <a:gdLst/>
              <a:ahLst/>
              <a:cxnLst/>
              <a:rect l="l" t="t" r="r" b="b"/>
              <a:pathLst>
                <a:path w="1419" h="1419" extrusionOk="0">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2" name="Google Shape;7352;p89"/>
            <p:cNvSpPr/>
            <p:nvPr/>
          </p:nvSpPr>
          <p:spPr>
            <a:xfrm>
              <a:off x="2125250" y="3617925"/>
              <a:ext cx="208750" cy="208750"/>
            </a:xfrm>
            <a:custGeom>
              <a:avLst/>
              <a:gdLst/>
              <a:ahLst/>
              <a:cxnLst/>
              <a:rect l="l" t="t" r="r" b="b"/>
              <a:pathLst>
                <a:path w="8350" h="8350" extrusionOk="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3" name="Google Shape;7353;p89"/>
            <p:cNvSpPr/>
            <p:nvPr/>
          </p:nvSpPr>
          <p:spPr>
            <a:xfrm>
              <a:off x="2107150" y="3771525"/>
              <a:ext cx="73275" cy="72475"/>
            </a:xfrm>
            <a:custGeom>
              <a:avLst/>
              <a:gdLst/>
              <a:ahLst/>
              <a:cxnLst/>
              <a:rect l="l" t="t" r="r" b="b"/>
              <a:pathLst>
                <a:path w="2931" h="2899" extrusionOk="0">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4" name="Google Shape;7354;p89"/>
            <p:cNvSpPr/>
            <p:nvPr/>
          </p:nvSpPr>
          <p:spPr>
            <a:xfrm>
              <a:off x="2034675" y="3816425"/>
              <a:ext cx="100050" cy="96700"/>
            </a:xfrm>
            <a:custGeom>
              <a:avLst/>
              <a:gdLst/>
              <a:ahLst/>
              <a:cxnLst/>
              <a:rect l="l" t="t" r="r" b="b"/>
              <a:pathLst>
                <a:path w="4002" h="3868" extrusionOk="0">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5" name="Google Shape;7355;p89"/>
          <p:cNvGrpSpPr/>
          <p:nvPr/>
        </p:nvGrpSpPr>
        <p:grpSpPr>
          <a:xfrm>
            <a:off x="6633934" y="2266516"/>
            <a:ext cx="350079" cy="349133"/>
            <a:chOff x="2037825" y="3981825"/>
            <a:chExt cx="296175" cy="295375"/>
          </a:xfrm>
        </p:grpSpPr>
        <p:sp>
          <p:nvSpPr>
            <p:cNvPr id="7356" name="Google Shape;7356;p89"/>
            <p:cNvSpPr/>
            <p:nvPr/>
          </p:nvSpPr>
          <p:spPr>
            <a:xfrm>
              <a:off x="2072500" y="4085775"/>
              <a:ext cx="88225" cy="86675"/>
            </a:xfrm>
            <a:custGeom>
              <a:avLst/>
              <a:gdLst/>
              <a:ahLst/>
              <a:cxnLst/>
              <a:rect l="l" t="t" r="r" b="b"/>
              <a:pathLst>
                <a:path w="3529" h="3467" extrusionOk="0">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7" name="Google Shape;7357;p89"/>
            <p:cNvSpPr/>
            <p:nvPr/>
          </p:nvSpPr>
          <p:spPr>
            <a:xfrm>
              <a:off x="2176450" y="3981825"/>
              <a:ext cx="157550" cy="155975"/>
            </a:xfrm>
            <a:custGeom>
              <a:avLst/>
              <a:gdLst/>
              <a:ahLst/>
              <a:cxnLst/>
              <a:rect l="l" t="t" r="r" b="b"/>
              <a:pathLst>
                <a:path w="6302" h="6239" extrusionOk="0">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8" name="Google Shape;7358;p89"/>
            <p:cNvSpPr/>
            <p:nvPr/>
          </p:nvSpPr>
          <p:spPr>
            <a:xfrm>
              <a:off x="2037825" y="4168475"/>
              <a:ext cx="157550" cy="108725"/>
            </a:xfrm>
            <a:custGeom>
              <a:avLst/>
              <a:gdLst/>
              <a:ahLst/>
              <a:cxnLst/>
              <a:rect l="l" t="t" r="r" b="b"/>
              <a:pathLst>
                <a:path w="6302" h="4349" extrusionOk="0">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9" name="Google Shape;7359;p89"/>
          <p:cNvGrpSpPr/>
          <p:nvPr/>
        </p:nvGrpSpPr>
        <p:grpSpPr>
          <a:xfrm>
            <a:off x="5318952" y="2762832"/>
            <a:ext cx="350079" cy="285837"/>
            <a:chOff x="3860400" y="3254050"/>
            <a:chExt cx="296175" cy="241825"/>
          </a:xfrm>
        </p:grpSpPr>
        <p:sp>
          <p:nvSpPr>
            <p:cNvPr id="7360" name="Google Shape;7360;p89"/>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1" name="Google Shape;7361;p89"/>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2" name="Google Shape;7362;p89"/>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3" name="Google Shape;7363;p89"/>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4" name="Google Shape;7364;p89"/>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5" name="Google Shape;7365;p89"/>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6" name="Google Shape;7366;p89"/>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7" name="Google Shape;7367;p89"/>
          <p:cNvGrpSpPr/>
          <p:nvPr/>
        </p:nvGrpSpPr>
        <p:grpSpPr>
          <a:xfrm>
            <a:off x="5318479" y="3178702"/>
            <a:ext cx="351024" cy="350079"/>
            <a:chOff x="3859600" y="3591950"/>
            <a:chExt cx="296975" cy="296175"/>
          </a:xfrm>
        </p:grpSpPr>
        <p:sp>
          <p:nvSpPr>
            <p:cNvPr id="7368" name="Google Shape;7368;p89"/>
            <p:cNvSpPr/>
            <p:nvPr/>
          </p:nvSpPr>
          <p:spPr>
            <a:xfrm>
              <a:off x="4034450" y="3766000"/>
              <a:ext cx="122125" cy="122125"/>
            </a:xfrm>
            <a:custGeom>
              <a:avLst/>
              <a:gdLst/>
              <a:ahLst/>
              <a:cxnLst/>
              <a:rect l="l" t="t" r="r" b="b"/>
              <a:pathLst>
                <a:path w="4885" h="4885" extrusionOk="0">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9" name="Google Shape;7369;p89"/>
            <p:cNvSpPr/>
            <p:nvPr/>
          </p:nvSpPr>
          <p:spPr>
            <a:xfrm>
              <a:off x="3860400" y="3679375"/>
              <a:ext cx="260725" cy="173300"/>
            </a:xfrm>
            <a:custGeom>
              <a:avLst/>
              <a:gdLst/>
              <a:ahLst/>
              <a:cxnLst/>
              <a:rect l="l" t="t" r="r" b="b"/>
              <a:pathLst>
                <a:path w="10429" h="6932" extrusionOk="0">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0" name="Google Shape;7370;p89"/>
            <p:cNvSpPr/>
            <p:nvPr/>
          </p:nvSpPr>
          <p:spPr>
            <a:xfrm>
              <a:off x="3859600" y="3591950"/>
              <a:ext cx="261525" cy="70900"/>
            </a:xfrm>
            <a:custGeom>
              <a:avLst/>
              <a:gdLst/>
              <a:ahLst/>
              <a:cxnLst/>
              <a:rect l="l" t="t" r="r" b="b"/>
              <a:pathLst>
                <a:path w="10461" h="2836" extrusionOk="0">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1" name="Google Shape;7371;p89"/>
          <p:cNvGrpSpPr/>
          <p:nvPr/>
        </p:nvGrpSpPr>
        <p:grpSpPr>
          <a:xfrm>
            <a:off x="5318952" y="3654786"/>
            <a:ext cx="350079" cy="350079"/>
            <a:chOff x="3860400" y="3955025"/>
            <a:chExt cx="296175" cy="296175"/>
          </a:xfrm>
        </p:grpSpPr>
        <p:sp>
          <p:nvSpPr>
            <p:cNvPr id="7372" name="Google Shape;7372;p89"/>
            <p:cNvSpPr/>
            <p:nvPr/>
          </p:nvSpPr>
          <p:spPr>
            <a:xfrm>
              <a:off x="3973825" y="3955025"/>
              <a:ext cx="68525" cy="68550"/>
            </a:xfrm>
            <a:custGeom>
              <a:avLst/>
              <a:gdLst/>
              <a:ahLst/>
              <a:cxnLst/>
              <a:rect l="l" t="t" r="r" b="b"/>
              <a:pathLst>
                <a:path w="2741" h="2742" extrusionOk="0">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3" name="Google Shape;7373;p89"/>
            <p:cNvSpPr/>
            <p:nvPr/>
          </p:nvSpPr>
          <p:spPr>
            <a:xfrm>
              <a:off x="3947025" y="4021975"/>
              <a:ext cx="122125" cy="71700"/>
            </a:xfrm>
            <a:custGeom>
              <a:avLst/>
              <a:gdLst/>
              <a:ahLst/>
              <a:cxnLst/>
              <a:rect l="l" t="t" r="r" b="b"/>
              <a:pathLst>
                <a:path w="4885" h="2868" extrusionOk="0">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4" name="Google Shape;7374;p89"/>
            <p:cNvSpPr/>
            <p:nvPr/>
          </p:nvSpPr>
          <p:spPr>
            <a:xfrm>
              <a:off x="4086450" y="4145650"/>
              <a:ext cx="70125" cy="104775"/>
            </a:xfrm>
            <a:custGeom>
              <a:avLst/>
              <a:gdLst/>
              <a:ahLst/>
              <a:cxnLst/>
              <a:rect l="l" t="t" r="r" b="b"/>
              <a:pathLst>
                <a:path w="2805" h="4191" extrusionOk="0">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5" name="Google Shape;7375;p89"/>
            <p:cNvSpPr/>
            <p:nvPr/>
          </p:nvSpPr>
          <p:spPr>
            <a:xfrm>
              <a:off x="3860400" y="4180300"/>
              <a:ext cx="70125" cy="70125"/>
            </a:xfrm>
            <a:custGeom>
              <a:avLst/>
              <a:gdLst/>
              <a:ahLst/>
              <a:cxnLst/>
              <a:rect l="l" t="t" r="r" b="b"/>
              <a:pathLst>
                <a:path w="2805" h="2805" extrusionOk="0">
                  <a:moveTo>
                    <a:pt x="347" y="0"/>
                  </a:moveTo>
                  <a:cubicBezTo>
                    <a:pt x="158" y="0"/>
                    <a:pt x="0" y="189"/>
                    <a:pt x="0" y="347"/>
                  </a:cubicBezTo>
                  <a:lnTo>
                    <a:pt x="0" y="2458"/>
                  </a:lnTo>
                  <a:cubicBezTo>
                    <a:pt x="0" y="2678"/>
                    <a:pt x="158" y="2804"/>
                    <a:pt x="347" y="2804"/>
                  </a:cubicBezTo>
                  <a:lnTo>
                    <a:pt x="2804" y="2804"/>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6" name="Google Shape;7376;p89"/>
            <p:cNvSpPr/>
            <p:nvPr/>
          </p:nvSpPr>
          <p:spPr>
            <a:xfrm>
              <a:off x="3947025" y="4111775"/>
              <a:ext cx="122125" cy="139425"/>
            </a:xfrm>
            <a:custGeom>
              <a:avLst/>
              <a:gdLst/>
              <a:ahLst/>
              <a:cxnLst/>
              <a:rect l="l" t="t" r="r" b="b"/>
              <a:pathLst>
                <a:path w="4885" h="5577" extrusionOk="0">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7" name="Google Shape;7377;p89"/>
          <p:cNvGrpSpPr/>
          <p:nvPr/>
        </p:nvGrpSpPr>
        <p:grpSpPr>
          <a:xfrm>
            <a:off x="7534167" y="2731184"/>
            <a:ext cx="355664" cy="349133"/>
            <a:chOff x="5716825" y="3235950"/>
            <a:chExt cx="300900" cy="295375"/>
          </a:xfrm>
        </p:grpSpPr>
        <p:sp>
          <p:nvSpPr>
            <p:cNvPr id="7378" name="Google Shape;7378;p89"/>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9" name="Google Shape;7379;p89"/>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0" name="Google Shape;7380;p89"/>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1" name="Google Shape;7381;p89"/>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2" name="Google Shape;7382;p89"/>
          <p:cNvGrpSpPr/>
          <p:nvPr/>
        </p:nvGrpSpPr>
        <p:grpSpPr>
          <a:xfrm>
            <a:off x="7547199" y="3189872"/>
            <a:ext cx="329601" cy="327739"/>
            <a:chOff x="5727850" y="3609275"/>
            <a:chExt cx="278850" cy="277275"/>
          </a:xfrm>
        </p:grpSpPr>
        <p:sp>
          <p:nvSpPr>
            <p:cNvPr id="7383" name="Google Shape;7383;p89"/>
            <p:cNvSpPr/>
            <p:nvPr/>
          </p:nvSpPr>
          <p:spPr>
            <a:xfrm>
              <a:off x="5884600" y="3765225"/>
              <a:ext cx="122100" cy="121325"/>
            </a:xfrm>
            <a:custGeom>
              <a:avLst/>
              <a:gdLst/>
              <a:ahLst/>
              <a:cxnLst/>
              <a:rect l="l" t="t" r="r" b="b"/>
              <a:pathLst>
                <a:path w="4884" h="4853" extrusionOk="0">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4" name="Google Shape;7384;p89"/>
            <p:cNvSpPr/>
            <p:nvPr/>
          </p:nvSpPr>
          <p:spPr>
            <a:xfrm>
              <a:off x="5727850" y="3669125"/>
              <a:ext cx="35475" cy="216625"/>
            </a:xfrm>
            <a:custGeom>
              <a:avLst/>
              <a:gdLst/>
              <a:ahLst/>
              <a:cxnLst/>
              <a:rect l="l" t="t" r="r" b="b"/>
              <a:pathLst>
                <a:path w="1419" h="8665" extrusionOk="0">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5" name="Google Shape;7385;p89"/>
            <p:cNvSpPr/>
            <p:nvPr/>
          </p:nvSpPr>
          <p:spPr>
            <a:xfrm>
              <a:off x="5779825" y="3677800"/>
              <a:ext cx="174900" cy="207950"/>
            </a:xfrm>
            <a:custGeom>
              <a:avLst/>
              <a:gdLst/>
              <a:ahLst/>
              <a:cxnLst/>
              <a:rect l="l" t="t" r="r" b="b"/>
              <a:pathLst>
                <a:path w="6996" h="8318" extrusionOk="0">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6" name="Google Shape;7386;p89"/>
            <p:cNvSpPr/>
            <p:nvPr/>
          </p:nvSpPr>
          <p:spPr>
            <a:xfrm>
              <a:off x="5815275" y="3781750"/>
              <a:ext cx="66200" cy="17350"/>
            </a:xfrm>
            <a:custGeom>
              <a:avLst/>
              <a:gdLst/>
              <a:ahLst/>
              <a:cxnLst/>
              <a:rect l="l" t="t" r="r" b="b"/>
              <a:pathLst>
                <a:path w="2648" h="694" extrusionOk="0">
                  <a:moveTo>
                    <a:pt x="1" y="1"/>
                  </a:moveTo>
                  <a:lnTo>
                    <a:pt x="1" y="694"/>
                  </a:lnTo>
                  <a:lnTo>
                    <a:pt x="2301" y="694"/>
                  </a:lnTo>
                  <a:cubicBezTo>
                    <a:pt x="2364" y="473"/>
                    <a:pt x="2490" y="221"/>
                    <a:pt x="2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7" name="Google Shape;7387;p89"/>
            <p:cNvSpPr/>
            <p:nvPr/>
          </p:nvSpPr>
          <p:spPr>
            <a:xfrm>
              <a:off x="5727850" y="3609275"/>
              <a:ext cx="226075" cy="51225"/>
            </a:xfrm>
            <a:custGeom>
              <a:avLst/>
              <a:gdLst/>
              <a:ahLst/>
              <a:cxnLst/>
              <a:rect l="l" t="t" r="r" b="b"/>
              <a:pathLst>
                <a:path w="9043" h="2049" extrusionOk="0">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8" name="Google Shape;7388;p89"/>
          <p:cNvGrpSpPr/>
          <p:nvPr/>
        </p:nvGrpSpPr>
        <p:grpSpPr>
          <a:xfrm>
            <a:off x="7558383" y="3655259"/>
            <a:ext cx="307231" cy="349133"/>
            <a:chOff x="5736525" y="3963700"/>
            <a:chExt cx="259925" cy="295375"/>
          </a:xfrm>
        </p:grpSpPr>
        <p:sp>
          <p:nvSpPr>
            <p:cNvPr id="7389" name="Google Shape;7389;p89"/>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0" name="Google Shape;7390;p89"/>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1" name="Google Shape;7391;p89"/>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2" name="Google Shape;7392;p89"/>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3" name="Google Shape;7393;p89"/>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4" name="Google Shape;7394;p89"/>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5" name="Google Shape;7395;p89"/>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6" name="Google Shape;7396;p89"/>
          <p:cNvGrpSpPr/>
          <p:nvPr/>
        </p:nvGrpSpPr>
        <p:grpSpPr>
          <a:xfrm>
            <a:off x="6649963" y="4104585"/>
            <a:ext cx="351024" cy="350079"/>
            <a:chOff x="6553275" y="3604550"/>
            <a:chExt cx="296975" cy="296175"/>
          </a:xfrm>
        </p:grpSpPr>
        <p:sp>
          <p:nvSpPr>
            <p:cNvPr id="7397" name="Google Shape;7397;p89"/>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8" name="Google Shape;7398;p89"/>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9" name="Google Shape;7399;p89"/>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0" name="Google Shape;7400;p89"/>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1" name="Google Shape;7401;p89"/>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2" name="Google Shape;7402;p89"/>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03" name="Google Shape;7403;p89"/>
          <p:cNvSpPr txBox="1"/>
          <p:nvPr/>
        </p:nvSpPr>
        <p:spPr>
          <a:xfrm>
            <a:off x="849675" y="71597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Business Icons</a:t>
            </a:r>
            <a:endParaRPr sz="2400">
              <a:solidFill>
                <a:srgbClr val="FFFFFF"/>
              </a:solidFill>
            </a:endParaRPr>
          </a:p>
        </p:txBody>
      </p:sp>
      <p:sp>
        <p:nvSpPr>
          <p:cNvPr id="7404" name="Google Shape;7404;p89"/>
          <p:cNvSpPr txBox="1"/>
          <p:nvPr/>
        </p:nvSpPr>
        <p:spPr>
          <a:xfrm>
            <a:off x="4858400" y="71597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Teamwork Icons</a:t>
            </a:r>
            <a:endParaRPr sz="2400">
              <a:solidFill>
                <a:srgbClr val="FFFFFF"/>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408"/>
        <p:cNvGrpSpPr/>
        <p:nvPr/>
      </p:nvGrpSpPr>
      <p:grpSpPr>
        <a:xfrm>
          <a:off x="0" y="0"/>
          <a:ext cx="0" cy="0"/>
          <a:chOff x="0" y="0"/>
          <a:chExt cx="0" cy="0"/>
        </a:xfrm>
      </p:grpSpPr>
      <p:grpSp>
        <p:nvGrpSpPr>
          <p:cNvPr id="7409" name="Google Shape;7409;p90"/>
          <p:cNvGrpSpPr/>
          <p:nvPr/>
        </p:nvGrpSpPr>
        <p:grpSpPr>
          <a:xfrm>
            <a:off x="877057" y="1380546"/>
            <a:ext cx="294401" cy="353645"/>
            <a:chOff x="-35814600" y="3202075"/>
            <a:chExt cx="242625" cy="291450"/>
          </a:xfrm>
        </p:grpSpPr>
        <p:sp>
          <p:nvSpPr>
            <p:cNvPr id="7410" name="Google Shape;7410;p90"/>
            <p:cNvSpPr/>
            <p:nvPr/>
          </p:nvSpPr>
          <p:spPr>
            <a:xfrm>
              <a:off x="-35814600" y="3202075"/>
              <a:ext cx="51225" cy="202450"/>
            </a:xfrm>
            <a:custGeom>
              <a:avLst/>
              <a:gdLst/>
              <a:ahLst/>
              <a:cxnLst/>
              <a:rect l="l" t="t" r="r" b="b"/>
              <a:pathLst>
                <a:path w="2049" h="8098" extrusionOk="0">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1" name="Google Shape;7411;p90"/>
            <p:cNvSpPr/>
            <p:nvPr/>
          </p:nvSpPr>
          <p:spPr>
            <a:xfrm>
              <a:off x="-35814600" y="3407650"/>
              <a:ext cx="242625" cy="68550"/>
            </a:xfrm>
            <a:custGeom>
              <a:avLst/>
              <a:gdLst/>
              <a:ahLst/>
              <a:cxnLst/>
              <a:rect l="l" t="t" r="r" b="b"/>
              <a:pathLst>
                <a:path w="9705" h="2742" extrusionOk="0">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2" name="Google Shape;7412;p90"/>
            <p:cNvSpPr/>
            <p:nvPr/>
          </p:nvSpPr>
          <p:spPr>
            <a:xfrm>
              <a:off x="-35627125" y="3450950"/>
              <a:ext cx="55150" cy="25250"/>
            </a:xfrm>
            <a:custGeom>
              <a:avLst/>
              <a:gdLst/>
              <a:ahLst/>
              <a:cxnLst/>
              <a:rect l="l" t="t" r="r" b="b"/>
              <a:pathLst>
                <a:path w="2206" h="1010" extrusionOk="0">
                  <a:moveTo>
                    <a:pt x="0" y="1"/>
                  </a:moveTo>
                  <a:lnTo>
                    <a:pt x="0" y="1009"/>
                  </a:lnTo>
                  <a:lnTo>
                    <a:pt x="1670" y="1009"/>
                  </a:lnTo>
                  <a:cubicBezTo>
                    <a:pt x="1953" y="1009"/>
                    <a:pt x="2205" y="788"/>
                    <a:pt x="1953" y="505"/>
                  </a:cubicBezTo>
                  <a:cubicBezTo>
                    <a:pt x="1827" y="347"/>
                    <a:pt x="1764" y="190"/>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3" name="Google Shape;7413;p90"/>
            <p:cNvSpPr/>
            <p:nvPr/>
          </p:nvSpPr>
          <p:spPr>
            <a:xfrm>
              <a:off x="-35703525" y="3305250"/>
              <a:ext cx="84300" cy="34675"/>
            </a:xfrm>
            <a:custGeom>
              <a:avLst/>
              <a:gdLst/>
              <a:ahLst/>
              <a:cxnLst/>
              <a:rect l="l" t="t" r="r" b="b"/>
              <a:pathLst>
                <a:path w="3372" h="1387" extrusionOk="0">
                  <a:moveTo>
                    <a:pt x="1701" y="0"/>
                  </a:moveTo>
                  <a:cubicBezTo>
                    <a:pt x="882" y="0"/>
                    <a:pt x="221" y="599"/>
                    <a:pt x="0" y="1387"/>
                  </a:cubicBezTo>
                  <a:lnTo>
                    <a:pt x="3371" y="1387"/>
                  </a:lnTo>
                  <a:cubicBezTo>
                    <a:pt x="3214" y="599"/>
                    <a:pt x="2521"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4" name="Google Shape;7414;p90"/>
            <p:cNvSpPr/>
            <p:nvPr/>
          </p:nvSpPr>
          <p:spPr>
            <a:xfrm>
              <a:off x="-35677550" y="3254050"/>
              <a:ext cx="33100" cy="33100"/>
            </a:xfrm>
            <a:custGeom>
              <a:avLst/>
              <a:gdLst/>
              <a:ahLst/>
              <a:cxnLst/>
              <a:rect l="l" t="t" r="r" b="b"/>
              <a:pathLst>
                <a:path w="1324" h="1324" extrusionOk="0">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5" name="Google Shape;7415;p90"/>
            <p:cNvSpPr/>
            <p:nvPr/>
          </p:nvSpPr>
          <p:spPr>
            <a:xfrm>
              <a:off x="-35746850" y="3202075"/>
              <a:ext cx="171725" cy="189050"/>
            </a:xfrm>
            <a:custGeom>
              <a:avLst/>
              <a:gdLst/>
              <a:ahLst/>
              <a:cxnLst/>
              <a:rect l="l" t="t" r="r" b="b"/>
              <a:pathLst>
                <a:path w="6869" h="7562" extrusionOk="0">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6" name="Google Shape;7416;p90"/>
            <p:cNvSpPr/>
            <p:nvPr/>
          </p:nvSpPr>
          <p:spPr>
            <a:xfrm>
              <a:off x="-35677550" y="3450950"/>
              <a:ext cx="34675" cy="42575"/>
            </a:xfrm>
            <a:custGeom>
              <a:avLst/>
              <a:gdLst/>
              <a:ahLst/>
              <a:cxnLst/>
              <a:rect l="l" t="t" r="r" b="b"/>
              <a:pathLst>
                <a:path w="1387" h="1703" extrusionOk="0">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7" name="Google Shape;7417;p90"/>
          <p:cNvGrpSpPr/>
          <p:nvPr/>
        </p:nvGrpSpPr>
        <p:grpSpPr>
          <a:xfrm>
            <a:off x="847435" y="1821466"/>
            <a:ext cx="353645" cy="353888"/>
            <a:chOff x="-35839800" y="3561025"/>
            <a:chExt cx="291450" cy="291650"/>
          </a:xfrm>
        </p:grpSpPr>
        <p:sp>
          <p:nvSpPr>
            <p:cNvPr id="7418" name="Google Shape;7418;p90"/>
            <p:cNvSpPr/>
            <p:nvPr/>
          </p:nvSpPr>
          <p:spPr>
            <a:xfrm>
              <a:off x="-35772850" y="3612425"/>
              <a:ext cx="155200" cy="142575"/>
            </a:xfrm>
            <a:custGeom>
              <a:avLst/>
              <a:gdLst/>
              <a:ahLst/>
              <a:cxnLst/>
              <a:rect l="l" t="t" r="r" b="b"/>
              <a:pathLst>
                <a:path w="6208" h="5703" extrusionOk="0">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9" name="Google Shape;7419;p90"/>
            <p:cNvSpPr/>
            <p:nvPr/>
          </p:nvSpPr>
          <p:spPr>
            <a:xfrm>
              <a:off x="-35621625" y="3694325"/>
              <a:ext cx="73275" cy="143375"/>
            </a:xfrm>
            <a:custGeom>
              <a:avLst/>
              <a:gdLst/>
              <a:ahLst/>
              <a:cxnLst/>
              <a:rect l="l" t="t" r="r" b="b"/>
              <a:pathLst>
                <a:path w="2931" h="5735" extrusionOk="0">
                  <a:moveTo>
                    <a:pt x="2931" y="1"/>
                  </a:moveTo>
                  <a:lnTo>
                    <a:pt x="1" y="2899"/>
                  </a:lnTo>
                  <a:lnTo>
                    <a:pt x="2805" y="5735"/>
                  </a:lnTo>
                  <a:cubicBezTo>
                    <a:pt x="2868" y="5609"/>
                    <a:pt x="2931" y="5451"/>
                    <a:pt x="2931" y="5294"/>
                  </a:cubicBez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0" name="Google Shape;7420;p90"/>
            <p:cNvSpPr/>
            <p:nvPr/>
          </p:nvSpPr>
          <p:spPr>
            <a:xfrm>
              <a:off x="-35827200" y="3748675"/>
              <a:ext cx="263100" cy="104000"/>
            </a:xfrm>
            <a:custGeom>
              <a:avLst/>
              <a:gdLst/>
              <a:ahLst/>
              <a:cxnLst/>
              <a:rect l="l" t="t" r="r" b="b"/>
              <a:pathLst>
                <a:path w="10524" h="4160" extrusionOk="0">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1" name="Google Shape;7421;p90"/>
            <p:cNvSpPr/>
            <p:nvPr/>
          </p:nvSpPr>
          <p:spPr>
            <a:xfrm>
              <a:off x="-35831925" y="3635275"/>
              <a:ext cx="41775" cy="85075"/>
            </a:xfrm>
            <a:custGeom>
              <a:avLst/>
              <a:gdLst/>
              <a:ahLst/>
              <a:cxnLst/>
              <a:rect l="l" t="t" r="r" b="b"/>
              <a:pathLst>
                <a:path w="1671" h="3403" extrusionOk="0">
                  <a:moveTo>
                    <a:pt x="1671" y="0"/>
                  </a:moveTo>
                  <a:lnTo>
                    <a:pt x="1" y="1701"/>
                  </a:lnTo>
                  <a:lnTo>
                    <a:pt x="1671" y="3403"/>
                  </a:ln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2" name="Google Shape;7422;p90"/>
            <p:cNvSpPr/>
            <p:nvPr/>
          </p:nvSpPr>
          <p:spPr>
            <a:xfrm>
              <a:off x="-35601150" y="3635275"/>
              <a:ext cx="43350" cy="85075"/>
            </a:xfrm>
            <a:custGeom>
              <a:avLst/>
              <a:gdLst/>
              <a:ahLst/>
              <a:cxnLst/>
              <a:rect l="l" t="t" r="r" b="b"/>
              <a:pathLst>
                <a:path w="1734" h="3403" extrusionOk="0">
                  <a:moveTo>
                    <a:pt x="1" y="0"/>
                  </a:moveTo>
                  <a:lnTo>
                    <a:pt x="1" y="3403"/>
                  </a:lnTo>
                  <a:lnTo>
                    <a:pt x="1734" y="170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3" name="Google Shape;7423;p90"/>
            <p:cNvSpPr/>
            <p:nvPr/>
          </p:nvSpPr>
          <p:spPr>
            <a:xfrm>
              <a:off x="-35750000" y="3561025"/>
              <a:ext cx="111075" cy="35675"/>
            </a:xfrm>
            <a:custGeom>
              <a:avLst/>
              <a:gdLst/>
              <a:ahLst/>
              <a:cxnLst/>
              <a:rect l="l" t="t" r="r" b="b"/>
              <a:pathLst>
                <a:path w="4443" h="1427" extrusionOk="0">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4" name="Google Shape;7424;p90"/>
            <p:cNvSpPr/>
            <p:nvPr/>
          </p:nvSpPr>
          <p:spPr>
            <a:xfrm>
              <a:off x="-35839800" y="3694325"/>
              <a:ext cx="72500" cy="143375"/>
            </a:xfrm>
            <a:custGeom>
              <a:avLst/>
              <a:gdLst/>
              <a:ahLst/>
              <a:cxnLst/>
              <a:rect l="l" t="t" r="r" b="b"/>
              <a:pathLst>
                <a:path w="2900" h="5735" extrusionOk="0">
                  <a:moveTo>
                    <a:pt x="1" y="1"/>
                  </a:moveTo>
                  <a:lnTo>
                    <a:pt x="1" y="5294"/>
                  </a:lnTo>
                  <a:cubicBezTo>
                    <a:pt x="1" y="5451"/>
                    <a:pt x="32" y="5609"/>
                    <a:pt x="95" y="5735"/>
                  </a:cubicBezTo>
                  <a:lnTo>
                    <a:pt x="2899" y="289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25" name="Google Shape;7425;p90"/>
          <p:cNvSpPr/>
          <p:nvPr/>
        </p:nvSpPr>
        <p:spPr>
          <a:xfrm>
            <a:off x="845859" y="2257004"/>
            <a:ext cx="355557" cy="353645"/>
          </a:xfrm>
          <a:custGeom>
            <a:avLst/>
            <a:gdLst/>
            <a:ahLst/>
            <a:cxnLst/>
            <a:rect l="l" t="t" r="r" b="b"/>
            <a:pathLst>
              <a:path w="11721" h="11658" extrusionOk="0">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26" name="Google Shape;7426;p90"/>
          <p:cNvGrpSpPr/>
          <p:nvPr/>
        </p:nvGrpSpPr>
        <p:grpSpPr>
          <a:xfrm>
            <a:off x="3084980" y="1380546"/>
            <a:ext cx="353645" cy="353645"/>
            <a:chOff x="-34003850" y="3227275"/>
            <a:chExt cx="291450" cy="291450"/>
          </a:xfrm>
        </p:grpSpPr>
        <p:sp>
          <p:nvSpPr>
            <p:cNvPr id="7427" name="Google Shape;7427;p90"/>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8" name="Google Shape;7428;p90"/>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9" name="Google Shape;7429;p90"/>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0" name="Google Shape;7430;p90"/>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1" name="Google Shape;7431;p90"/>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2" name="Google Shape;7432;p90"/>
          <p:cNvGrpSpPr/>
          <p:nvPr/>
        </p:nvGrpSpPr>
        <p:grpSpPr>
          <a:xfrm>
            <a:off x="3084510" y="1821238"/>
            <a:ext cx="354586" cy="354343"/>
            <a:chOff x="-34004625" y="3585850"/>
            <a:chExt cx="292225" cy="292025"/>
          </a:xfrm>
        </p:grpSpPr>
        <p:sp>
          <p:nvSpPr>
            <p:cNvPr id="7433" name="Google Shape;7433;p90"/>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4" name="Google Shape;7434;p90"/>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5" name="Google Shape;7435;p90"/>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6" name="Google Shape;7436;p90"/>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7" name="Google Shape;7437;p90"/>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8" name="Google Shape;7438;p90"/>
          <p:cNvGrpSpPr/>
          <p:nvPr/>
        </p:nvGrpSpPr>
        <p:grpSpPr>
          <a:xfrm>
            <a:off x="3084025" y="2256439"/>
            <a:ext cx="355557" cy="354616"/>
            <a:chOff x="-34005425" y="3945575"/>
            <a:chExt cx="293025" cy="292250"/>
          </a:xfrm>
        </p:grpSpPr>
        <p:sp>
          <p:nvSpPr>
            <p:cNvPr id="7439" name="Google Shape;7439;p90"/>
            <p:cNvSpPr/>
            <p:nvPr/>
          </p:nvSpPr>
          <p:spPr>
            <a:xfrm>
              <a:off x="-33952650" y="3998350"/>
              <a:ext cx="186700" cy="186700"/>
            </a:xfrm>
            <a:custGeom>
              <a:avLst/>
              <a:gdLst/>
              <a:ahLst/>
              <a:cxnLst/>
              <a:rect l="l" t="t" r="r" b="b"/>
              <a:pathLst>
                <a:path w="7468" h="7468" extrusionOk="0">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0" name="Google Shape;7440;p90"/>
            <p:cNvSpPr/>
            <p:nvPr/>
          </p:nvSpPr>
          <p:spPr>
            <a:xfrm>
              <a:off x="-33944775" y="3945575"/>
              <a:ext cx="232375" cy="247350"/>
            </a:xfrm>
            <a:custGeom>
              <a:avLst/>
              <a:gdLst/>
              <a:ahLst/>
              <a:cxnLst/>
              <a:rect l="l" t="t" r="r" b="b"/>
              <a:pathLst>
                <a:path w="9295" h="9894" extrusionOk="0">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1" name="Google Shape;7441;p90"/>
            <p:cNvSpPr/>
            <p:nvPr/>
          </p:nvSpPr>
          <p:spPr>
            <a:xfrm>
              <a:off x="-34005425" y="3987325"/>
              <a:ext cx="237100" cy="250500"/>
            </a:xfrm>
            <a:custGeom>
              <a:avLst/>
              <a:gdLst/>
              <a:ahLst/>
              <a:cxnLst/>
              <a:rect l="l" t="t" r="r" b="b"/>
              <a:pathLst>
                <a:path w="9484" h="10020" extrusionOk="0">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2" name="Google Shape;7442;p90"/>
          <p:cNvGrpSpPr/>
          <p:nvPr/>
        </p:nvGrpSpPr>
        <p:grpSpPr>
          <a:xfrm>
            <a:off x="1731124" y="2729615"/>
            <a:ext cx="358408" cy="355557"/>
            <a:chOff x="-32174975" y="3192625"/>
            <a:chExt cx="295375" cy="293025"/>
          </a:xfrm>
        </p:grpSpPr>
        <p:sp>
          <p:nvSpPr>
            <p:cNvPr id="7443" name="Google Shape;7443;p90"/>
            <p:cNvSpPr/>
            <p:nvPr/>
          </p:nvSpPr>
          <p:spPr>
            <a:xfrm>
              <a:off x="-32171050" y="3279250"/>
              <a:ext cx="291450" cy="153625"/>
            </a:xfrm>
            <a:custGeom>
              <a:avLst/>
              <a:gdLst/>
              <a:ahLst/>
              <a:cxnLst/>
              <a:rect l="l" t="t" r="r" b="b"/>
              <a:pathLst>
                <a:path w="11658" h="6145" extrusionOk="0">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4" name="Google Shape;7444;p90"/>
            <p:cNvSpPr/>
            <p:nvPr/>
          </p:nvSpPr>
          <p:spPr>
            <a:xfrm>
              <a:off x="-32067075" y="3313925"/>
              <a:ext cx="84300" cy="85075"/>
            </a:xfrm>
            <a:custGeom>
              <a:avLst/>
              <a:gdLst/>
              <a:ahLst/>
              <a:cxnLst/>
              <a:rect l="l" t="t" r="r" b="b"/>
              <a:pathLst>
                <a:path w="3372" h="3403" extrusionOk="0">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5" name="Google Shape;7445;p90"/>
            <p:cNvSpPr/>
            <p:nvPr/>
          </p:nvSpPr>
          <p:spPr>
            <a:xfrm>
              <a:off x="-32171050" y="3450950"/>
              <a:ext cx="291450" cy="34700"/>
            </a:xfrm>
            <a:custGeom>
              <a:avLst/>
              <a:gdLst/>
              <a:ahLst/>
              <a:cxnLst/>
              <a:rect l="l" t="t" r="r" b="b"/>
              <a:pathLst>
                <a:path w="11658" h="1388" extrusionOk="0">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6" name="Google Shape;7446;p90"/>
            <p:cNvSpPr/>
            <p:nvPr/>
          </p:nvSpPr>
          <p:spPr>
            <a:xfrm>
              <a:off x="-32174975" y="3192625"/>
              <a:ext cx="295375" cy="70125"/>
            </a:xfrm>
            <a:custGeom>
              <a:avLst/>
              <a:gdLst/>
              <a:ahLst/>
              <a:cxnLst/>
              <a:rect l="l" t="t" r="r" b="b"/>
              <a:pathLst>
                <a:path w="11815" h="2805" extrusionOk="0">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47" name="Google Shape;7447;p90"/>
          <p:cNvSpPr/>
          <p:nvPr/>
        </p:nvSpPr>
        <p:spPr>
          <a:xfrm>
            <a:off x="1728170" y="3200679"/>
            <a:ext cx="363201" cy="354859"/>
          </a:xfrm>
          <a:custGeom>
            <a:avLst/>
            <a:gdLst/>
            <a:ahLst/>
            <a:cxnLst/>
            <a:rect l="l" t="t" r="r" b="b"/>
            <a:pathLst>
              <a:path w="11973" h="11698" extrusionOk="0">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8" name="Google Shape;7448;p90"/>
          <p:cNvSpPr/>
          <p:nvPr/>
        </p:nvSpPr>
        <p:spPr>
          <a:xfrm>
            <a:off x="1732948" y="3665764"/>
            <a:ext cx="353645" cy="354586"/>
          </a:xfrm>
          <a:custGeom>
            <a:avLst/>
            <a:gdLst/>
            <a:ahLst/>
            <a:cxnLst/>
            <a:rect l="l" t="t" r="r" b="b"/>
            <a:pathLst>
              <a:path w="11658" h="11689" extrusionOk="0">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49" name="Google Shape;7449;p90"/>
          <p:cNvGrpSpPr/>
          <p:nvPr/>
        </p:nvGrpSpPr>
        <p:grpSpPr>
          <a:xfrm>
            <a:off x="3970274" y="2730570"/>
            <a:ext cx="354586" cy="353645"/>
            <a:chOff x="-30345325" y="3184750"/>
            <a:chExt cx="292225" cy="291450"/>
          </a:xfrm>
        </p:grpSpPr>
        <p:sp>
          <p:nvSpPr>
            <p:cNvPr id="7450" name="Google Shape;7450;p90"/>
            <p:cNvSpPr/>
            <p:nvPr/>
          </p:nvSpPr>
          <p:spPr>
            <a:xfrm>
              <a:off x="-30328000" y="3184750"/>
              <a:ext cx="258375" cy="120950"/>
            </a:xfrm>
            <a:custGeom>
              <a:avLst/>
              <a:gdLst/>
              <a:ahLst/>
              <a:cxnLst/>
              <a:rect l="l" t="t" r="r" b="b"/>
              <a:pathLst>
                <a:path w="10335" h="4838" extrusionOk="0">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1" name="Google Shape;7451;p90"/>
            <p:cNvSpPr/>
            <p:nvPr/>
          </p:nvSpPr>
          <p:spPr>
            <a:xfrm>
              <a:off x="-30310675" y="3322575"/>
              <a:ext cx="68550" cy="69350"/>
            </a:xfrm>
            <a:custGeom>
              <a:avLst/>
              <a:gdLst/>
              <a:ahLst/>
              <a:cxnLst/>
              <a:rect l="l" t="t" r="r" b="b"/>
              <a:pathLst>
                <a:path w="2742" h="2774" extrusionOk="0">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2" name="Google Shape;7452;p90"/>
            <p:cNvSpPr/>
            <p:nvPr/>
          </p:nvSpPr>
          <p:spPr>
            <a:xfrm>
              <a:off x="-30345325" y="3408425"/>
              <a:ext cx="137075" cy="67775"/>
            </a:xfrm>
            <a:custGeom>
              <a:avLst/>
              <a:gdLst/>
              <a:ahLst/>
              <a:cxnLst/>
              <a:rect l="l" t="t" r="r" b="b"/>
              <a:pathLst>
                <a:path w="5483" h="2711" extrusionOk="0">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3" name="Google Shape;7453;p90"/>
            <p:cNvSpPr/>
            <p:nvPr/>
          </p:nvSpPr>
          <p:spPr>
            <a:xfrm>
              <a:off x="-30156300" y="3322575"/>
              <a:ext cx="68550" cy="69350"/>
            </a:xfrm>
            <a:custGeom>
              <a:avLst/>
              <a:gdLst/>
              <a:ahLst/>
              <a:cxnLst/>
              <a:rect l="l" t="t" r="r" b="b"/>
              <a:pathLst>
                <a:path w="2742" h="2774" extrusionOk="0">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4" name="Google Shape;7454;p90"/>
            <p:cNvSpPr/>
            <p:nvPr/>
          </p:nvSpPr>
          <p:spPr>
            <a:xfrm>
              <a:off x="-30190950" y="3408425"/>
              <a:ext cx="137850" cy="67775"/>
            </a:xfrm>
            <a:custGeom>
              <a:avLst/>
              <a:gdLst/>
              <a:ahLst/>
              <a:cxnLst/>
              <a:rect l="l" t="t" r="r" b="b"/>
              <a:pathLst>
                <a:path w="5514" h="2711" extrusionOk="0">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5" name="Google Shape;7455;p90"/>
          <p:cNvGrpSpPr/>
          <p:nvPr/>
        </p:nvGrpSpPr>
        <p:grpSpPr>
          <a:xfrm>
            <a:off x="1295026" y="1380546"/>
            <a:ext cx="353645" cy="353645"/>
            <a:chOff x="-35481425" y="3202075"/>
            <a:chExt cx="291450" cy="291450"/>
          </a:xfrm>
        </p:grpSpPr>
        <p:sp>
          <p:nvSpPr>
            <p:cNvPr id="7456" name="Google Shape;7456;p90"/>
            <p:cNvSpPr/>
            <p:nvPr/>
          </p:nvSpPr>
          <p:spPr>
            <a:xfrm>
              <a:off x="-35414475" y="3304600"/>
              <a:ext cx="154400" cy="85975"/>
            </a:xfrm>
            <a:custGeom>
              <a:avLst/>
              <a:gdLst/>
              <a:ahLst/>
              <a:cxnLst/>
              <a:rect l="l" t="t" r="r" b="b"/>
              <a:pathLst>
                <a:path w="6176" h="3439" extrusionOk="0">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7" name="Google Shape;7457;p90"/>
            <p:cNvSpPr/>
            <p:nvPr/>
          </p:nvSpPr>
          <p:spPr>
            <a:xfrm>
              <a:off x="-35413700" y="3202075"/>
              <a:ext cx="34700" cy="103200"/>
            </a:xfrm>
            <a:custGeom>
              <a:avLst/>
              <a:gdLst/>
              <a:ahLst/>
              <a:cxnLst/>
              <a:rect l="l" t="t" r="r" b="b"/>
              <a:pathLst>
                <a:path w="1388" h="4128" extrusionOk="0">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8" name="Google Shape;7458;p90"/>
            <p:cNvSpPr/>
            <p:nvPr/>
          </p:nvSpPr>
          <p:spPr>
            <a:xfrm>
              <a:off x="-35413700" y="3389525"/>
              <a:ext cx="34700" cy="103250"/>
            </a:xfrm>
            <a:custGeom>
              <a:avLst/>
              <a:gdLst/>
              <a:ahLst/>
              <a:cxnLst/>
              <a:rect l="l" t="t" r="r" b="b"/>
              <a:pathLst>
                <a:path w="1388" h="4130" extrusionOk="0">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9" name="Google Shape;7459;p90"/>
            <p:cNvSpPr/>
            <p:nvPr/>
          </p:nvSpPr>
          <p:spPr>
            <a:xfrm>
              <a:off x="-35292400" y="3202075"/>
              <a:ext cx="33900" cy="103200"/>
            </a:xfrm>
            <a:custGeom>
              <a:avLst/>
              <a:gdLst/>
              <a:ahLst/>
              <a:cxnLst/>
              <a:rect l="l" t="t" r="r" b="b"/>
              <a:pathLst>
                <a:path w="1356" h="4128" extrusionOk="0">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0" name="Google Shape;7460;p90"/>
            <p:cNvSpPr/>
            <p:nvPr/>
          </p:nvSpPr>
          <p:spPr>
            <a:xfrm>
              <a:off x="-35241200" y="3202850"/>
              <a:ext cx="51225" cy="290675"/>
            </a:xfrm>
            <a:custGeom>
              <a:avLst/>
              <a:gdLst/>
              <a:ahLst/>
              <a:cxnLst/>
              <a:rect l="l" t="t" r="r" b="b"/>
              <a:pathLst>
                <a:path w="2049" h="11627" extrusionOk="0">
                  <a:moveTo>
                    <a:pt x="1" y="1"/>
                  </a:moveTo>
                  <a:lnTo>
                    <a:pt x="1" y="11626"/>
                  </a:lnTo>
                  <a:cubicBezTo>
                    <a:pt x="1135" y="11469"/>
                    <a:pt x="2048" y="10460"/>
                    <a:pt x="2048" y="9263"/>
                  </a:cubicBezTo>
                  <a:lnTo>
                    <a:pt x="2048" y="2395"/>
                  </a:lnTo>
                  <a:cubicBezTo>
                    <a:pt x="2048" y="1167"/>
                    <a:pt x="1135"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1" name="Google Shape;7461;p90"/>
            <p:cNvSpPr/>
            <p:nvPr/>
          </p:nvSpPr>
          <p:spPr>
            <a:xfrm>
              <a:off x="-35292400" y="3389525"/>
              <a:ext cx="33900" cy="104000"/>
            </a:xfrm>
            <a:custGeom>
              <a:avLst/>
              <a:gdLst/>
              <a:ahLst/>
              <a:cxnLst/>
              <a:rect l="l" t="t" r="r" b="b"/>
              <a:pathLst>
                <a:path w="1356" h="4160" extrusionOk="0">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2" name="Google Shape;7462;p90"/>
            <p:cNvSpPr/>
            <p:nvPr/>
          </p:nvSpPr>
          <p:spPr>
            <a:xfrm>
              <a:off x="-35481425" y="3202075"/>
              <a:ext cx="51225" cy="289875"/>
            </a:xfrm>
            <a:custGeom>
              <a:avLst/>
              <a:gdLst/>
              <a:ahLst/>
              <a:cxnLst/>
              <a:rect l="l" t="t" r="r" b="b"/>
              <a:pathLst>
                <a:path w="2049" h="11595" extrusionOk="0">
                  <a:moveTo>
                    <a:pt x="2048" y="0"/>
                  </a:moveTo>
                  <a:cubicBezTo>
                    <a:pt x="883" y="158"/>
                    <a:pt x="1" y="1166"/>
                    <a:pt x="1" y="2363"/>
                  </a:cubicBezTo>
                  <a:lnTo>
                    <a:pt x="1" y="9200"/>
                  </a:lnTo>
                  <a:cubicBezTo>
                    <a:pt x="1" y="10460"/>
                    <a:pt x="851" y="11437"/>
                    <a:pt x="2048" y="11594"/>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3" name="Google Shape;7463;p90"/>
          <p:cNvGrpSpPr/>
          <p:nvPr/>
        </p:nvGrpSpPr>
        <p:grpSpPr>
          <a:xfrm>
            <a:off x="1294556" y="1822072"/>
            <a:ext cx="354586" cy="352675"/>
            <a:chOff x="-35482200" y="3561225"/>
            <a:chExt cx="292225" cy="290650"/>
          </a:xfrm>
        </p:grpSpPr>
        <p:sp>
          <p:nvSpPr>
            <p:cNvPr id="7464" name="Google Shape;7464;p90"/>
            <p:cNvSpPr/>
            <p:nvPr/>
          </p:nvSpPr>
          <p:spPr>
            <a:xfrm>
              <a:off x="-35482200" y="3749475"/>
              <a:ext cx="292225" cy="102400"/>
            </a:xfrm>
            <a:custGeom>
              <a:avLst/>
              <a:gdLst/>
              <a:ahLst/>
              <a:cxnLst/>
              <a:rect l="l" t="t" r="r" b="b"/>
              <a:pathLst>
                <a:path w="11689" h="4096" extrusionOk="0">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5" name="Google Shape;7465;p90"/>
            <p:cNvSpPr/>
            <p:nvPr/>
          </p:nvSpPr>
          <p:spPr>
            <a:xfrm>
              <a:off x="-35371150" y="3561225"/>
              <a:ext cx="68550" cy="68550"/>
            </a:xfrm>
            <a:custGeom>
              <a:avLst/>
              <a:gdLst/>
              <a:ahLst/>
              <a:cxnLst/>
              <a:rect l="l" t="t" r="r" b="b"/>
              <a:pathLst>
                <a:path w="2742" h="2742" extrusionOk="0">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6" name="Google Shape;7466;p90"/>
            <p:cNvSpPr/>
            <p:nvPr/>
          </p:nvSpPr>
          <p:spPr>
            <a:xfrm>
              <a:off x="-35405025" y="3647075"/>
              <a:ext cx="136275" cy="119750"/>
            </a:xfrm>
            <a:custGeom>
              <a:avLst/>
              <a:gdLst/>
              <a:ahLst/>
              <a:cxnLst/>
              <a:rect l="l" t="t" r="r" b="b"/>
              <a:pathLst>
                <a:path w="5451" h="4790" extrusionOk="0">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7" name="Google Shape;7467;p90"/>
          <p:cNvGrpSpPr/>
          <p:nvPr/>
        </p:nvGrpSpPr>
        <p:grpSpPr>
          <a:xfrm>
            <a:off x="1295026" y="2256940"/>
            <a:ext cx="353645" cy="353615"/>
            <a:chOff x="-35481425" y="3919600"/>
            <a:chExt cx="291450" cy="291425"/>
          </a:xfrm>
        </p:grpSpPr>
        <p:sp>
          <p:nvSpPr>
            <p:cNvPr id="7468" name="Google Shape;7468;p90"/>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9" name="Google Shape;7469;p90"/>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0" name="Google Shape;7470;p90"/>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1" name="Google Shape;7471;p90"/>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2" name="Google Shape;7472;p90"/>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3" name="Google Shape;7473;p90"/>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4" name="Google Shape;7474;p90"/>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5" name="Google Shape;7475;p90"/>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6" name="Google Shape;7476;p90"/>
          <p:cNvGrpSpPr/>
          <p:nvPr/>
        </p:nvGrpSpPr>
        <p:grpSpPr>
          <a:xfrm>
            <a:off x="3530661" y="1381031"/>
            <a:ext cx="357468" cy="352675"/>
            <a:chOff x="-33645475" y="3228075"/>
            <a:chExt cx="294600" cy="290650"/>
          </a:xfrm>
        </p:grpSpPr>
        <p:sp>
          <p:nvSpPr>
            <p:cNvPr id="7477" name="Google Shape;7477;p90"/>
            <p:cNvSpPr/>
            <p:nvPr/>
          </p:nvSpPr>
          <p:spPr>
            <a:xfrm>
              <a:off x="-33456450" y="3261925"/>
              <a:ext cx="84300" cy="85100"/>
            </a:xfrm>
            <a:custGeom>
              <a:avLst/>
              <a:gdLst/>
              <a:ahLst/>
              <a:cxnLst/>
              <a:rect l="l" t="t" r="r" b="b"/>
              <a:pathLst>
                <a:path w="3372" h="3404" extrusionOk="0">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8" name="Google Shape;7478;p90"/>
            <p:cNvSpPr/>
            <p:nvPr/>
          </p:nvSpPr>
          <p:spPr>
            <a:xfrm>
              <a:off x="-33575375" y="3433625"/>
              <a:ext cx="85075" cy="85100"/>
            </a:xfrm>
            <a:custGeom>
              <a:avLst/>
              <a:gdLst/>
              <a:ahLst/>
              <a:cxnLst/>
              <a:rect l="l" t="t" r="r" b="b"/>
              <a:pathLst>
                <a:path w="3403" h="3404" extrusionOk="0">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9" name="Google Shape;7479;p90"/>
            <p:cNvSpPr/>
            <p:nvPr/>
          </p:nvSpPr>
          <p:spPr>
            <a:xfrm>
              <a:off x="-33645475" y="3228075"/>
              <a:ext cx="206375" cy="153600"/>
            </a:xfrm>
            <a:custGeom>
              <a:avLst/>
              <a:gdLst/>
              <a:ahLst/>
              <a:cxnLst/>
              <a:rect l="l" t="t" r="r" b="b"/>
              <a:pathLst>
                <a:path w="8255" h="6144" extrusionOk="0">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0" name="Google Shape;7480;p90"/>
            <p:cNvSpPr/>
            <p:nvPr/>
          </p:nvSpPr>
          <p:spPr>
            <a:xfrm>
              <a:off x="-33593500" y="3279250"/>
              <a:ext cx="104775" cy="52275"/>
            </a:xfrm>
            <a:custGeom>
              <a:avLst/>
              <a:gdLst/>
              <a:ahLst/>
              <a:cxnLst/>
              <a:rect l="l" t="t" r="r" b="b"/>
              <a:pathLst>
                <a:path w="4191" h="2091" extrusionOk="0">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1" name="Google Shape;7481;p90"/>
            <p:cNvSpPr/>
            <p:nvPr/>
          </p:nvSpPr>
          <p:spPr>
            <a:xfrm>
              <a:off x="-33593500" y="3341475"/>
              <a:ext cx="104775" cy="74075"/>
            </a:xfrm>
            <a:custGeom>
              <a:avLst/>
              <a:gdLst/>
              <a:ahLst/>
              <a:cxnLst/>
              <a:rect l="l" t="t" r="r" b="b"/>
              <a:pathLst>
                <a:path w="4191" h="2963" extrusionOk="0">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2" name="Google Shape;7482;p90"/>
            <p:cNvSpPr/>
            <p:nvPr/>
          </p:nvSpPr>
          <p:spPr>
            <a:xfrm>
              <a:off x="-33455650" y="3381650"/>
              <a:ext cx="104775" cy="52250"/>
            </a:xfrm>
            <a:custGeom>
              <a:avLst/>
              <a:gdLst/>
              <a:ahLst/>
              <a:cxnLst/>
              <a:rect l="l" t="t" r="r" b="b"/>
              <a:pathLst>
                <a:path w="4191" h="2090" extrusionOk="0">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3" name="Google Shape;7483;p90"/>
            <p:cNvSpPr/>
            <p:nvPr/>
          </p:nvSpPr>
          <p:spPr>
            <a:xfrm>
              <a:off x="-33456450" y="3443875"/>
              <a:ext cx="102425" cy="74850"/>
            </a:xfrm>
            <a:custGeom>
              <a:avLst/>
              <a:gdLst/>
              <a:ahLst/>
              <a:cxnLst/>
              <a:rect l="l" t="t" r="r" b="b"/>
              <a:pathLst>
                <a:path w="4097" h="2994" extrusionOk="0">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4" name="Google Shape;7484;p90"/>
          <p:cNvGrpSpPr/>
          <p:nvPr/>
        </p:nvGrpSpPr>
        <p:grpSpPr>
          <a:xfrm>
            <a:off x="3531631" y="1821116"/>
            <a:ext cx="355526" cy="354586"/>
            <a:chOff x="-33646250" y="3586425"/>
            <a:chExt cx="293000" cy="292225"/>
          </a:xfrm>
        </p:grpSpPr>
        <p:sp>
          <p:nvSpPr>
            <p:cNvPr id="7485" name="Google Shape;7485;p90"/>
            <p:cNvSpPr/>
            <p:nvPr/>
          </p:nvSpPr>
          <p:spPr>
            <a:xfrm>
              <a:off x="-33646250" y="3739225"/>
              <a:ext cx="141775" cy="139425"/>
            </a:xfrm>
            <a:custGeom>
              <a:avLst/>
              <a:gdLst/>
              <a:ahLst/>
              <a:cxnLst/>
              <a:rect l="l" t="t" r="r" b="b"/>
              <a:pathLst>
                <a:path w="5671" h="5577" extrusionOk="0">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6" name="Google Shape;7486;p90"/>
            <p:cNvSpPr/>
            <p:nvPr/>
          </p:nvSpPr>
          <p:spPr>
            <a:xfrm>
              <a:off x="-33541500" y="3586425"/>
              <a:ext cx="188250" cy="187475"/>
            </a:xfrm>
            <a:custGeom>
              <a:avLst/>
              <a:gdLst/>
              <a:ahLst/>
              <a:cxnLst/>
              <a:rect l="l" t="t" r="r" b="b"/>
              <a:pathLst>
                <a:path w="7530" h="7499" extrusionOk="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7" name="Google Shape;7487;p90"/>
          <p:cNvGrpSpPr/>
          <p:nvPr/>
        </p:nvGrpSpPr>
        <p:grpSpPr>
          <a:xfrm>
            <a:off x="3532101" y="2255969"/>
            <a:ext cx="354586" cy="355557"/>
            <a:chOff x="-33645475" y="3944800"/>
            <a:chExt cx="292225" cy="293025"/>
          </a:xfrm>
        </p:grpSpPr>
        <p:sp>
          <p:nvSpPr>
            <p:cNvPr id="7488" name="Google Shape;7488;p90"/>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9" name="Google Shape;7489;p90"/>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0" name="Google Shape;7490;p90"/>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1" name="Google Shape;7491;p90"/>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2" name="Google Shape;7492;p90"/>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3" name="Google Shape;7493;p90"/>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4" name="Google Shape;7494;p90"/>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5" name="Google Shape;7495;p90"/>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6" name="Google Shape;7496;p90"/>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7" name="Google Shape;7497;p90"/>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8" name="Google Shape;7498;p90"/>
          <p:cNvGrpSpPr/>
          <p:nvPr/>
        </p:nvGrpSpPr>
        <p:grpSpPr>
          <a:xfrm>
            <a:off x="2185320" y="2729706"/>
            <a:ext cx="352675" cy="355375"/>
            <a:chOff x="-31809525" y="3192625"/>
            <a:chExt cx="290650" cy="292875"/>
          </a:xfrm>
        </p:grpSpPr>
        <p:sp>
          <p:nvSpPr>
            <p:cNvPr id="7499" name="Google Shape;7499;p90"/>
            <p:cNvSpPr/>
            <p:nvPr/>
          </p:nvSpPr>
          <p:spPr>
            <a:xfrm>
              <a:off x="-31767775" y="3192625"/>
              <a:ext cx="204800" cy="153600"/>
            </a:xfrm>
            <a:custGeom>
              <a:avLst/>
              <a:gdLst/>
              <a:ahLst/>
              <a:cxnLst/>
              <a:rect l="l" t="t" r="r" b="b"/>
              <a:pathLst>
                <a:path w="8192" h="6144" extrusionOk="0">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0" name="Google Shape;7500;p90"/>
            <p:cNvSpPr/>
            <p:nvPr/>
          </p:nvSpPr>
          <p:spPr>
            <a:xfrm>
              <a:off x="-31715000" y="3244600"/>
              <a:ext cx="101625" cy="52450"/>
            </a:xfrm>
            <a:custGeom>
              <a:avLst/>
              <a:gdLst/>
              <a:ahLst/>
              <a:cxnLst/>
              <a:rect l="l" t="t" r="r" b="b"/>
              <a:pathLst>
                <a:path w="4065" h="2098" extrusionOk="0">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1" name="Google Shape;7501;p90"/>
            <p:cNvSpPr/>
            <p:nvPr/>
          </p:nvSpPr>
          <p:spPr>
            <a:xfrm>
              <a:off x="-31716575" y="3308400"/>
              <a:ext cx="102400" cy="73275"/>
            </a:xfrm>
            <a:custGeom>
              <a:avLst/>
              <a:gdLst/>
              <a:ahLst/>
              <a:cxnLst/>
              <a:rect l="l" t="t" r="r" b="b"/>
              <a:pathLst>
                <a:path w="4096" h="2931" extrusionOk="0">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2" name="Google Shape;7502;p90"/>
            <p:cNvSpPr/>
            <p:nvPr/>
          </p:nvSpPr>
          <p:spPr>
            <a:xfrm>
              <a:off x="-31809525" y="3386375"/>
              <a:ext cx="290650" cy="99125"/>
            </a:xfrm>
            <a:custGeom>
              <a:avLst/>
              <a:gdLst/>
              <a:ahLst/>
              <a:cxnLst/>
              <a:rect l="l" t="t" r="r" b="b"/>
              <a:pathLst>
                <a:path w="11626" h="3965" extrusionOk="0">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3" name="Google Shape;7503;p90"/>
          <p:cNvGrpSpPr/>
          <p:nvPr/>
        </p:nvGrpSpPr>
        <p:grpSpPr>
          <a:xfrm>
            <a:off x="2184835" y="3200258"/>
            <a:ext cx="353645" cy="355557"/>
            <a:chOff x="-31811100" y="3550975"/>
            <a:chExt cx="291450" cy="293025"/>
          </a:xfrm>
        </p:grpSpPr>
        <p:sp>
          <p:nvSpPr>
            <p:cNvPr id="7504" name="Google Shape;7504;p90"/>
            <p:cNvSpPr/>
            <p:nvPr/>
          </p:nvSpPr>
          <p:spPr>
            <a:xfrm>
              <a:off x="-31554325" y="3595875"/>
              <a:ext cx="34675" cy="33900"/>
            </a:xfrm>
            <a:custGeom>
              <a:avLst/>
              <a:gdLst/>
              <a:ahLst/>
              <a:cxnLst/>
              <a:rect l="l" t="t" r="r" b="b"/>
              <a:pathLst>
                <a:path w="1387" h="1356" extrusionOk="0">
                  <a:moveTo>
                    <a:pt x="0" y="1"/>
                  </a:moveTo>
                  <a:lnTo>
                    <a:pt x="0" y="1355"/>
                  </a:lnTo>
                  <a:lnTo>
                    <a:pt x="662" y="1355"/>
                  </a:lnTo>
                  <a:cubicBezTo>
                    <a:pt x="1071" y="1355"/>
                    <a:pt x="1324" y="1040"/>
                    <a:pt x="1324" y="694"/>
                  </a:cubicBezTo>
                  <a:cubicBezTo>
                    <a:pt x="1387" y="316"/>
                    <a:pt x="107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5" name="Google Shape;7505;p90"/>
            <p:cNvSpPr/>
            <p:nvPr/>
          </p:nvSpPr>
          <p:spPr>
            <a:xfrm>
              <a:off x="-31659075" y="3628650"/>
              <a:ext cx="139425" cy="71650"/>
            </a:xfrm>
            <a:custGeom>
              <a:avLst/>
              <a:gdLst/>
              <a:ahLst/>
              <a:cxnLst/>
              <a:rect l="l" t="t" r="r" b="b"/>
              <a:pathLst>
                <a:path w="5577" h="2866" extrusionOk="0">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6" name="Google Shape;7506;p90"/>
            <p:cNvSpPr/>
            <p:nvPr/>
          </p:nvSpPr>
          <p:spPr>
            <a:xfrm>
              <a:off x="-31811100" y="3647075"/>
              <a:ext cx="33100" cy="33100"/>
            </a:xfrm>
            <a:custGeom>
              <a:avLst/>
              <a:gdLst/>
              <a:ahLst/>
              <a:cxnLst/>
              <a:rect l="l" t="t" r="r" b="b"/>
              <a:pathLst>
                <a:path w="1324" h="1324" extrusionOk="0">
                  <a:moveTo>
                    <a:pt x="662" y="1"/>
                  </a:moveTo>
                  <a:cubicBezTo>
                    <a:pt x="253" y="1"/>
                    <a:pt x="1" y="316"/>
                    <a:pt x="1" y="662"/>
                  </a:cubicBezTo>
                  <a:cubicBezTo>
                    <a:pt x="1" y="1040"/>
                    <a:pt x="316" y="1324"/>
                    <a:pt x="662" y="1324"/>
                  </a:cubicBezTo>
                  <a:lnTo>
                    <a:pt x="1324" y="1324"/>
                  </a:lnTo>
                  <a:lnTo>
                    <a:pt x="13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7" name="Google Shape;7507;p90"/>
            <p:cNvSpPr/>
            <p:nvPr/>
          </p:nvSpPr>
          <p:spPr>
            <a:xfrm>
              <a:off x="-31811100" y="3678325"/>
              <a:ext cx="138650" cy="72250"/>
            </a:xfrm>
            <a:custGeom>
              <a:avLst/>
              <a:gdLst/>
              <a:ahLst/>
              <a:cxnLst/>
              <a:rect l="l" t="t" r="r" b="b"/>
              <a:pathLst>
                <a:path w="5546" h="2890" extrusionOk="0">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8" name="Google Shape;7508;p90"/>
            <p:cNvSpPr/>
            <p:nvPr/>
          </p:nvSpPr>
          <p:spPr>
            <a:xfrm>
              <a:off x="-31759900" y="3791200"/>
              <a:ext cx="187475" cy="52800"/>
            </a:xfrm>
            <a:custGeom>
              <a:avLst/>
              <a:gdLst/>
              <a:ahLst/>
              <a:cxnLst/>
              <a:rect l="l" t="t" r="r" b="b"/>
              <a:pathLst>
                <a:path w="7499" h="2112" extrusionOk="0">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9" name="Google Shape;7509;p90"/>
            <p:cNvSpPr/>
            <p:nvPr/>
          </p:nvSpPr>
          <p:spPr>
            <a:xfrm>
              <a:off x="-31759900" y="3550975"/>
              <a:ext cx="187475" cy="35475"/>
            </a:xfrm>
            <a:custGeom>
              <a:avLst/>
              <a:gdLst/>
              <a:ahLst/>
              <a:cxnLst/>
              <a:rect l="l" t="t" r="r" b="b"/>
              <a:pathLst>
                <a:path w="7499" h="1419" extrusionOk="0">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0" name="Google Shape;7510;p90"/>
            <p:cNvSpPr/>
            <p:nvPr/>
          </p:nvSpPr>
          <p:spPr>
            <a:xfrm>
              <a:off x="-31759100" y="3602975"/>
              <a:ext cx="188250" cy="172500"/>
            </a:xfrm>
            <a:custGeom>
              <a:avLst/>
              <a:gdLst/>
              <a:ahLst/>
              <a:cxnLst/>
              <a:rect l="l" t="t" r="r" b="b"/>
              <a:pathLst>
                <a:path w="7530" h="6900" extrusionOk="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1" name="Google Shape;7511;p90"/>
          <p:cNvGrpSpPr/>
          <p:nvPr/>
        </p:nvGrpSpPr>
        <p:grpSpPr>
          <a:xfrm>
            <a:off x="2178631" y="3664562"/>
            <a:ext cx="366052" cy="356831"/>
            <a:chOff x="-31817400" y="3910025"/>
            <a:chExt cx="301675" cy="294075"/>
          </a:xfrm>
        </p:grpSpPr>
        <p:sp>
          <p:nvSpPr>
            <p:cNvPr id="7512" name="Google Shape;7512;p90"/>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3" name="Google Shape;7513;p90"/>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4" name="Google Shape;7514;p90"/>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5" name="Google Shape;7515;p90"/>
          <p:cNvGrpSpPr/>
          <p:nvPr/>
        </p:nvGrpSpPr>
        <p:grpSpPr>
          <a:xfrm>
            <a:off x="3970259" y="3200743"/>
            <a:ext cx="354616" cy="354586"/>
            <a:chOff x="-30354000" y="3569100"/>
            <a:chExt cx="292250" cy="292225"/>
          </a:xfrm>
        </p:grpSpPr>
        <p:sp>
          <p:nvSpPr>
            <p:cNvPr id="7516" name="Google Shape;7516;p90"/>
            <p:cNvSpPr/>
            <p:nvPr/>
          </p:nvSpPr>
          <p:spPr>
            <a:xfrm>
              <a:off x="-30354000" y="3604550"/>
              <a:ext cx="137875" cy="256000"/>
            </a:xfrm>
            <a:custGeom>
              <a:avLst/>
              <a:gdLst/>
              <a:ahLst/>
              <a:cxnLst/>
              <a:rect l="l" t="t" r="r" b="b"/>
              <a:pathLst>
                <a:path w="5515" h="10240" extrusionOk="0">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7" name="Google Shape;7517;p90"/>
            <p:cNvSpPr/>
            <p:nvPr/>
          </p:nvSpPr>
          <p:spPr>
            <a:xfrm>
              <a:off x="-30198825" y="3604550"/>
              <a:ext cx="137075" cy="256775"/>
            </a:xfrm>
            <a:custGeom>
              <a:avLst/>
              <a:gdLst/>
              <a:ahLst/>
              <a:cxnLst/>
              <a:rect l="l" t="t" r="r" b="b"/>
              <a:pathLst>
                <a:path w="5483" h="10271" extrusionOk="0">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8" name="Google Shape;7518;p90"/>
            <p:cNvSpPr/>
            <p:nvPr/>
          </p:nvSpPr>
          <p:spPr>
            <a:xfrm>
              <a:off x="-30139750" y="3636850"/>
              <a:ext cx="26000" cy="37825"/>
            </a:xfrm>
            <a:custGeom>
              <a:avLst/>
              <a:gdLst/>
              <a:ahLst/>
              <a:cxnLst/>
              <a:rect l="l" t="t" r="r" b="b"/>
              <a:pathLst>
                <a:path w="1040" h="1513" extrusionOk="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9" name="Google Shape;7519;p90"/>
            <p:cNvSpPr/>
            <p:nvPr/>
          </p:nvSpPr>
          <p:spPr>
            <a:xfrm>
              <a:off x="-30302800" y="3638950"/>
              <a:ext cx="25225" cy="36500"/>
            </a:xfrm>
            <a:custGeom>
              <a:avLst/>
              <a:gdLst/>
              <a:ahLst/>
              <a:cxnLst/>
              <a:rect l="l" t="t" r="r" b="b"/>
              <a:pathLst>
                <a:path w="1009" h="1460" extrusionOk="0">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0" name="Google Shape;7520;p90"/>
            <p:cNvSpPr/>
            <p:nvPr/>
          </p:nvSpPr>
          <p:spPr>
            <a:xfrm>
              <a:off x="-30242925" y="3569100"/>
              <a:ext cx="68525" cy="68550"/>
            </a:xfrm>
            <a:custGeom>
              <a:avLst/>
              <a:gdLst/>
              <a:ahLst/>
              <a:cxnLst/>
              <a:rect l="l" t="t" r="r" b="b"/>
              <a:pathLst>
                <a:path w="2741" h="2742" extrusionOk="0">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1" name="Google Shape;7521;p90"/>
            <p:cNvSpPr/>
            <p:nvPr/>
          </p:nvSpPr>
          <p:spPr>
            <a:xfrm>
              <a:off x="-30262625" y="3654950"/>
              <a:ext cx="107925" cy="68550"/>
            </a:xfrm>
            <a:custGeom>
              <a:avLst/>
              <a:gdLst/>
              <a:ahLst/>
              <a:cxnLst/>
              <a:rect l="l" t="t" r="r" b="b"/>
              <a:pathLst>
                <a:path w="4317" h="2742" extrusionOk="0">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2" name="Google Shape;7522;p90"/>
          <p:cNvGrpSpPr/>
          <p:nvPr/>
        </p:nvGrpSpPr>
        <p:grpSpPr>
          <a:xfrm>
            <a:off x="1748837" y="1380546"/>
            <a:ext cx="342148" cy="353645"/>
            <a:chOff x="-35118325" y="3202075"/>
            <a:chExt cx="281975" cy="291450"/>
          </a:xfrm>
        </p:grpSpPr>
        <p:sp>
          <p:nvSpPr>
            <p:cNvPr id="7523" name="Google Shape;7523;p90"/>
            <p:cNvSpPr/>
            <p:nvPr/>
          </p:nvSpPr>
          <p:spPr>
            <a:xfrm>
              <a:off x="-35008050" y="3202075"/>
              <a:ext cx="171700" cy="171250"/>
            </a:xfrm>
            <a:custGeom>
              <a:avLst/>
              <a:gdLst/>
              <a:ahLst/>
              <a:cxnLst/>
              <a:rect l="l" t="t" r="r" b="b"/>
              <a:pathLst>
                <a:path w="6868" h="6850" extrusionOk="0">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4" name="Google Shape;7524;p90"/>
            <p:cNvSpPr/>
            <p:nvPr/>
          </p:nvSpPr>
          <p:spPr>
            <a:xfrm>
              <a:off x="-34937975" y="3254050"/>
              <a:ext cx="33125" cy="67775"/>
            </a:xfrm>
            <a:custGeom>
              <a:avLst/>
              <a:gdLst/>
              <a:ahLst/>
              <a:cxnLst/>
              <a:rect l="l" t="t" r="r" b="b"/>
              <a:pathLst>
                <a:path w="1325" h="2711" extrusionOk="0">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5" name="Google Shape;7525;p90"/>
            <p:cNvSpPr/>
            <p:nvPr/>
          </p:nvSpPr>
          <p:spPr>
            <a:xfrm>
              <a:off x="-35085250" y="3338325"/>
              <a:ext cx="69325" cy="69350"/>
            </a:xfrm>
            <a:custGeom>
              <a:avLst/>
              <a:gdLst/>
              <a:ahLst/>
              <a:cxnLst/>
              <a:rect l="l" t="t" r="r" b="b"/>
              <a:pathLst>
                <a:path w="2773" h="2774" extrusionOk="0">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6" name="Google Shape;7526;p90"/>
            <p:cNvSpPr/>
            <p:nvPr/>
          </p:nvSpPr>
          <p:spPr>
            <a:xfrm>
              <a:off x="-35118325" y="3424175"/>
              <a:ext cx="137075" cy="69350"/>
            </a:xfrm>
            <a:custGeom>
              <a:avLst/>
              <a:gdLst/>
              <a:ahLst/>
              <a:cxnLst/>
              <a:rect l="l" t="t" r="r" b="b"/>
              <a:pathLst>
                <a:path w="5483" h="2774" extrusionOk="0">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7" name="Google Shape;7527;p90"/>
          <p:cNvGrpSpPr/>
          <p:nvPr/>
        </p:nvGrpSpPr>
        <p:grpSpPr>
          <a:xfrm>
            <a:off x="1742618" y="1821799"/>
            <a:ext cx="354586" cy="353221"/>
            <a:chOff x="-35123050" y="3561225"/>
            <a:chExt cx="292225" cy="291100"/>
          </a:xfrm>
        </p:grpSpPr>
        <p:sp>
          <p:nvSpPr>
            <p:cNvPr id="7528" name="Google Shape;7528;p90"/>
            <p:cNvSpPr/>
            <p:nvPr/>
          </p:nvSpPr>
          <p:spPr>
            <a:xfrm>
              <a:off x="-35123050" y="3629750"/>
              <a:ext cx="205575" cy="222575"/>
            </a:xfrm>
            <a:custGeom>
              <a:avLst/>
              <a:gdLst/>
              <a:ahLst/>
              <a:cxnLst/>
              <a:rect l="l" t="t" r="r" b="b"/>
              <a:pathLst>
                <a:path w="8223" h="8903" extrusionOk="0">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9" name="Google Shape;7529;p90"/>
            <p:cNvSpPr/>
            <p:nvPr/>
          </p:nvSpPr>
          <p:spPr>
            <a:xfrm>
              <a:off x="-35053750" y="3561225"/>
              <a:ext cx="222925" cy="221825"/>
            </a:xfrm>
            <a:custGeom>
              <a:avLst/>
              <a:gdLst/>
              <a:ahLst/>
              <a:cxnLst/>
              <a:rect l="l" t="t" r="r" b="b"/>
              <a:pathLst>
                <a:path w="8917" h="8873" extrusionOk="0">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0" name="Google Shape;7530;p90"/>
          <p:cNvGrpSpPr/>
          <p:nvPr/>
        </p:nvGrpSpPr>
        <p:grpSpPr>
          <a:xfrm>
            <a:off x="1784677" y="2256940"/>
            <a:ext cx="270467" cy="353615"/>
            <a:chOff x="-35089175" y="3919600"/>
            <a:chExt cx="222900" cy="291425"/>
          </a:xfrm>
        </p:grpSpPr>
        <p:sp>
          <p:nvSpPr>
            <p:cNvPr id="7531" name="Google Shape;7531;p90"/>
            <p:cNvSpPr/>
            <p:nvPr/>
          </p:nvSpPr>
          <p:spPr>
            <a:xfrm>
              <a:off x="-35089175" y="3919600"/>
              <a:ext cx="222900" cy="291425"/>
            </a:xfrm>
            <a:custGeom>
              <a:avLst/>
              <a:gdLst/>
              <a:ahLst/>
              <a:cxnLst/>
              <a:rect l="l" t="t" r="r" b="b"/>
              <a:pathLst>
                <a:path w="8916" h="11657" extrusionOk="0">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2" name="Google Shape;7532;p90"/>
            <p:cNvSpPr/>
            <p:nvPr/>
          </p:nvSpPr>
          <p:spPr>
            <a:xfrm>
              <a:off x="-35038000" y="3971575"/>
              <a:ext cx="120525" cy="120525"/>
            </a:xfrm>
            <a:custGeom>
              <a:avLst/>
              <a:gdLst/>
              <a:ahLst/>
              <a:cxnLst/>
              <a:rect l="l" t="t" r="r" b="b"/>
              <a:pathLst>
                <a:path w="4821" h="4821" extrusionOk="0">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3" name="Google Shape;7533;p90"/>
          <p:cNvGrpSpPr/>
          <p:nvPr/>
        </p:nvGrpSpPr>
        <p:grpSpPr>
          <a:xfrm>
            <a:off x="3981673" y="1380303"/>
            <a:ext cx="336445" cy="354131"/>
            <a:chOff x="-33277650" y="3226875"/>
            <a:chExt cx="277275" cy="291850"/>
          </a:xfrm>
        </p:grpSpPr>
        <p:sp>
          <p:nvSpPr>
            <p:cNvPr id="7534" name="Google Shape;7534;p90"/>
            <p:cNvSpPr/>
            <p:nvPr/>
          </p:nvSpPr>
          <p:spPr>
            <a:xfrm>
              <a:off x="-33071300" y="3440725"/>
              <a:ext cx="33100" cy="33900"/>
            </a:xfrm>
            <a:custGeom>
              <a:avLst/>
              <a:gdLst/>
              <a:ahLst/>
              <a:cxnLst/>
              <a:rect l="l" t="t" r="r" b="b"/>
              <a:pathLst>
                <a:path w="1324" h="1356" extrusionOk="0">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5" name="Google Shape;7535;p90"/>
            <p:cNvSpPr/>
            <p:nvPr/>
          </p:nvSpPr>
          <p:spPr>
            <a:xfrm>
              <a:off x="-33157925" y="3227275"/>
              <a:ext cx="17350" cy="103200"/>
            </a:xfrm>
            <a:custGeom>
              <a:avLst/>
              <a:gdLst/>
              <a:ahLst/>
              <a:cxnLst/>
              <a:rect l="l" t="t" r="r" b="b"/>
              <a:pathLst>
                <a:path w="694" h="4128" extrusionOk="0">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6" name="Google Shape;7536;p90"/>
            <p:cNvSpPr/>
            <p:nvPr/>
          </p:nvSpPr>
          <p:spPr>
            <a:xfrm>
              <a:off x="-33175250" y="3347650"/>
              <a:ext cx="51200" cy="51350"/>
            </a:xfrm>
            <a:custGeom>
              <a:avLst/>
              <a:gdLst/>
              <a:ahLst/>
              <a:cxnLst/>
              <a:rect l="l" t="t" r="r" b="b"/>
              <a:pathLst>
                <a:path w="2048" h="2054" extrusionOk="0">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7" name="Google Shape;7537;p90"/>
            <p:cNvSpPr/>
            <p:nvPr/>
          </p:nvSpPr>
          <p:spPr>
            <a:xfrm>
              <a:off x="-33224875" y="3404500"/>
              <a:ext cx="159900" cy="114225"/>
            </a:xfrm>
            <a:custGeom>
              <a:avLst/>
              <a:gdLst/>
              <a:ahLst/>
              <a:cxnLst/>
              <a:rect l="l" t="t" r="r" b="b"/>
              <a:pathLst>
                <a:path w="6396" h="4569" extrusionOk="0">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8" name="Google Shape;7538;p90"/>
            <p:cNvSpPr/>
            <p:nvPr/>
          </p:nvSpPr>
          <p:spPr>
            <a:xfrm>
              <a:off x="-33141400" y="3312350"/>
              <a:ext cx="127625" cy="138625"/>
            </a:xfrm>
            <a:custGeom>
              <a:avLst/>
              <a:gdLst/>
              <a:ahLst/>
              <a:cxnLst/>
              <a:rect l="l" t="t" r="r" b="b"/>
              <a:pathLst>
                <a:path w="5105" h="5545" extrusionOk="0">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9" name="Google Shape;7539;p90"/>
            <p:cNvSpPr/>
            <p:nvPr/>
          </p:nvSpPr>
          <p:spPr>
            <a:xfrm>
              <a:off x="-33122500" y="3226875"/>
              <a:ext cx="122125" cy="83925"/>
            </a:xfrm>
            <a:custGeom>
              <a:avLst/>
              <a:gdLst/>
              <a:ahLst/>
              <a:cxnLst/>
              <a:rect l="l" t="t" r="r" b="b"/>
              <a:pathLst>
                <a:path w="4885" h="3357" extrusionOk="0">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0" name="Google Shape;7540;p90"/>
            <p:cNvSpPr/>
            <p:nvPr/>
          </p:nvSpPr>
          <p:spPr>
            <a:xfrm>
              <a:off x="-33277650" y="3245400"/>
              <a:ext cx="102400" cy="198500"/>
            </a:xfrm>
            <a:custGeom>
              <a:avLst/>
              <a:gdLst/>
              <a:ahLst/>
              <a:cxnLst/>
              <a:rect l="l" t="t" r="r" b="b"/>
              <a:pathLst>
                <a:path w="4096" h="7940" extrusionOk="0">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1" name="Google Shape;7541;p90"/>
          <p:cNvGrpSpPr/>
          <p:nvPr/>
        </p:nvGrpSpPr>
        <p:grpSpPr>
          <a:xfrm>
            <a:off x="3973073" y="1821587"/>
            <a:ext cx="353645" cy="353645"/>
            <a:chOff x="-33286325" y="3586425"/>
            <a:chExt cx="291450" cy="291450"/>
          </a:xfrm>
        </p:grpSpPr>
        <p:sp>
          <p:nvSpPr>
            <p:cNvPr id="7542" name="Google Shape;7542;p90"/>
            <p:cNvSpPr/>
            <p:nvPr/>
          </p:nvSpPr>
          <p:spPr>
            <a:xfrm>
              <a:off x="-33114625" y="3586425"/>
              <a:ext cx="119750" cy="120525"/>
            </a:xfrm>
            <a:custGeom>
              <a:avLst/>
              <a:gdLst/>
              <a:ahLst/>
              <a:cxnLst/>
              <a:rect l="l" t="t" r="r" b="b"/>
              <a:pathLst>
                <a:path w="4790" h="4821" extrusionOk="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3" name="Google Shape;7543;p90"/>
            <p:cNvSpPr/>
            <p:nvPr/>
          </p:nvSpPr>
          <p:spPr>
            <a:xfrm>
              <a:off x="-33286325" y="3825875"/>
              <a:ext cx="241050" cy="52000"/>
            </a:xfrm>
            <a:custGeom>
              <a:avLst/>
              <a:gdLst/>
              <a:ahLst/>
              <a:cxnLst/>
              <a:rect l="l" t="t" r="r" b="b"/>
              <a:pathLst>
                <a:path w="9642" h="2080" extrusionOk="0">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4" name="Google Shape;7544;p90"/>
            <p:cNvSpPr/>
            <p:nvPr/>
          </p:nvSpPr>
          <p:spPr>
            <a:xfrm>
              <a:off x="-33183925" y="3756550"/>
              <a:ext cx="103200" cy="52025"/>
            </a:xfrm>
            <a:custGeom>
              <a:avLst/>
              <a:gdLst/>
              <a:ahLst/>
              <a:cxnLst/>
              <a:rect l="l" t="t" r="r" b="b"/>
              <a:pathLst>
                <a:path w="4128" h="2081" extrusionOk="0">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5" name="Google Shape;7545;p90"/>
            <p:cNvSpPr/>
            <p:nvPr/>
          </p:nvSpPr>
          <p:spPr>
            <a:xfrm>
              <a:off x="-33252450" y="3636850"/>
              <a:ext cx="68550" cy="69325"/>
            </a:xfrm>
            <a:custGeom>
              <a:avLst/>
              <a:gdLst/>
              <a:ahLst/>
              <a:cxnLst/>
              <a:rect l="l" t="t" r="r" b="b"/>
              <a:pathLst>
                <a:path w="2742" h="2773" extrusionOk="0">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6" name="Google Shape;7546;p90"/>
            <p:cNvSpPr/>
            <p:nvPr/>
          </p:nvSpPr>
          <p:spPr>
            <a:xfrm>
              <a:off x="-33286325" y="3723050"/>
              <a:ext cx="116600" cy="85525"/>
            </a:xfrm>
            <a:custGeom>
              <a:avLst/>
              <a:gdLst/>
              <a:ahLst/>
              <a:cxnLst/>
              <a:rect l="l" t="t" r="r" b="b"/>
              <a:pathLst>
                <a:path w="4664" h="3421" extrusionOk="0">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7" name="Google Shape;7547;p90"/>
          <p:cNvGrpSpPr/>
          <p:nvPr/>
        </p:nvGrpSpPr>
        <p:grpSpPr>
          <a:xfrm>
            <a:off x="3973073" y="2255969"/>
            <a:ext cx="353645" cy="355557"/>
            <a:chOff x="-33286325" y="3944800"/>
            <a:chExt cx="291450" cy="293025"/>
          </a:xfrm>
        </p:grpSpPr>
        <p:sp>
          <p:nvSpPr>
            <p:cNvPr id="7548" name="Google Shape;7548;p90"/>
            <p:cNvSpPr/>
            <p:nvPr/>
          </p:nvSpPr>
          <p:spPr>
            <a:xfrm>
              <a:off x="-33194950" y="3996000"/>
              <a:ext cx="200075" cy="241825"/>
            </a:xfrm>
            <a:custGeom>
              <a:avLst/>
              <a:gdLst/>
              <a:ahLst/>
              <a:cxnLst/>
              <a:rect l="l" t="t" r="r" b="b"/>
              <a:pathLst>
                <a:path w="8003" h="9673" extrusionOk="0">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9" name="Google Shape;7549;p90"/>
            <p:cNvSpPr/>
            <p:nvPr/>
          </p:nvSpPr>
          <p:spPr>
            <a:xfrm>
              <a:off x="-33027975" y="3962900"/>
              <a:ext cx="33100" cy="105575"/>
            </a:xfrm>
            <a:custGeom>
              <a:avLst/>
              <a:gdLst/>
              <a:ahLst/>
              <a:cxnLst/>
              <a:rect l="l" t="t" r="r" b="b"/>
              <a:pathLst>
                <a:path w="1324" h="4223" extrusionOk="0">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0" name="Google Shape;7550;p90"/>
            <p:cNvSpPr/>
            <p:nvPr/>
          </p:nvSpPr>
          <p:spPr>
            <a:xfrm>
              <a:off x="-33286325" y="3962125"/>
              <a:ext cx="96125" cy="205600"/>
            </a:xfrm>
            <a:custGeom>
              <a:avLst/>
              <a:gdLst/>
              <a:ahLst/>
              <a:cxnLst/>
              <a:rect l="l" t="t" r="r" b="b"/>
              <a:pathLst>
                <a:path w="3845" h="8224" extrusionOk="0">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1" name="Google Shape;7551;p90"/>
            <p:cNvSpPr/>
            <p:nvPr/>
          </p:nvSpPr>
          <p:spPr>
            <a:xfrm>
              <a:off x="-33235125" y="3944800"/>
              <a:ext cx="189050" cy="171725"/>
            </a:xfrm>
            <a:custGeom>
              <a:avLst/>
              <a:gdLst/>
              <a:ahLst/>
              <a:cxnLst/>
              <a:rect l="l" t="t" r="r" b="b"/>
              <a:pathLst>
                <a:path w="7562" h="6869" extrusionOk="0">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2" name="Google Shape;7552;p90"/>
          <p:cNvGrpSpPr/>
          <p:nvPr/>
        </p:nvGrpSpPr>
        <p:grpSpPr>
          <a:xfrm>
            <a:off x="2631470" y="2729129"/>
            <a:ext cx="353645" cy="356527"/>
            <a:chOff x="-31452725" y="3191825"/>
            <a:chExt cx="291450" cy="293825"/>
          </a:xfrm>
        </p:grpSpPr>
        <p:sp>
          <p:nvSpPr>
            <p:cNvPr id="7553" name="Google Shape;7553;p90"/>
            <p:cNvSpPr/>
            <p:nvPr/>
          </p:nvSpPr>
          <p:spPr>
            <a:xfrm>
              <a:off x="-31314900" y="3278475"/>
              <a:ext cx="103200" cy="18125"/>
            </a:xfrm>
            <a:custGeom>
              <a:avLst/>
              <a:gdLst/>
              <a:ahLst/>
              <a:cxnLst/>
              <a:rect l="l" t="t" r="r" b="b"/>
              <a:pathLst>
                <a:path w="4128" h="725" extrusionOk="0">
                  <a:moveTo>
                    <a:pt x="1" y="0"/>
                  </a:moveTo>
                  <a:lnTo>
                    <a:pt x="1" y="725"/>
                  </a:lnTo>
                  <a:lnTo>
                    <a:pt x="4128" y="725"/>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4" name="Google Shape;7554;p90"/>
            <p:cNvSpPr/>
            <p:nvPr/>
          </p:nvSpPr>
          <p:spPr>
            <a:xfrm>
              <a:off x="-31367675" y="3227275"/>
              <a:ext cx="206400" cy="221350"/>
            </a:xfrm>
            <a:custGeom>
              <a:avLst/>
              <a:gdLst/>
              <a:ahLst/>
              <a:cxnLst/>
              <a:rect l="l" t="t" r="r" b="b"/>
              <a:pathLst>
                <a:path w="8256" h="8854" extrusionOk="0">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5" name="Google Shape;7555;p90"/>
            <p:cNvSpPr/>
            <p:nvPr/>
          </p:nvSpPr>
          <p:spPr>
            <a:xfrm>
              <a:off x="-31452725" y="3191825"/>
              <a:ext cx="86650" cy="259150"/>
            </a:xfrm>
            <a:custGeom>
              <a:avLst/>
              <a:gdLst/>
              <a:ahLst/>
              <a:cxnLst/>
              <a:rect l="l" t="t" r="r" b="b"/>
              <a:pathLst>
                <a:path w="3466" h="10366" extrusionOk="0">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6" name="Google Shape;7556;p90"/>
            <p:cNvSpPr/>
            <p:nvPr/>
          </p:nvSpPr>
          <p:spPr>
            <a:xfrm>
              <a:off x="-31409400" y="3468275"/>
              <a:ext cx="92950" cy="17375"/>
            </a:xfrm>
            <a:custGeom>
              <a:avLst/>
              <a:gdLst/>
              <a:ahLst/>
              <a:cxnLst/>
              <a:rect l="l" t="t" r="r" b="b"/>
              <a:pathLst>
                <a:path w="3718" h="695" extrusionOk="0">
                  <a:moveTo>
                    <a:pt x="0" y="1"/>
                  </a:moveTo>
                  <a:cubicBezTo>
                    <a:pt x="0" y="379"/>
                    <a:pt x="315" y="694"/>
                    <a:pt x="662" y="694"/>
                  </a:cubicBezTo>
                  <a:lnTo>
                    <a:pt x="3056" y="694"/>
                  </a:lnTo>
                  <a:cubicBezTo>
                    <a:pt x="3466" y="694"/>
                    <a:pt x="3718" y="379"/>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7" name="Google Shape;7557;p90"/>
          <p:cNvGrpSpPr/>
          <p:nvPr/>
        </p:nvGrpSpPr>
        <p:grpSpPr>
          <a:xfrm>
            <a:off x="2631000" y="3200744"/>
            <a:ext cx="354586" cy="354586"/>
            <a:chOff x="-31452725" y="3551775"/>
            <a:chExt cx="292225" cy="292225"/>
          </a:xfrm>
        </p:grpSpPr>
        <p:sp>
          <p:nvSpPr>
            <p:cNvPr id="7558" name="Google Shape;7558;p90"/>
            <p:cNvSpPr/>
            <p:nvPr/>
          </p:nvSpPr>
          <p:spPr>
            <a:xfrm>
              <a:off x="-31452725" y="3756550"/>
              <a:ext cx="155175" cy="34675"/>
            </a:xfrm>
            <a:custGeom>
              <a:avLst/>
              <a:gdLst/>
              <a:ahLst/>
              <a:cxnLst/>
              <a:rect l="l" t="t" r="r" b="b"/>
              <a:pathLst>
                <a:path w="6207" h="1387" extrusionOk="0">
                  <a:moveTo>
                    <a:pt x="32" y="1"/>
                  </a:moveTo>
                  <a:lnTo>
                    <a:pt x="32" y="1040"/>
                  </a:lnTo>
                  <a:cubicBezTo>
                    <a:pt x="0" y="1292"/>
                    <a:pt x="158" y="1387"/>
                    <a:pt x="347" y="1387"/>
                  </a:cubicBezTo>
                  <a:lnTo>
                    <a:pt x="6207" y="1387"/>
                  </a:lnTo>
                  <a:lnTo>
                    <a:pt x="62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9" name="Google Shape;7559;p90"/>
            <p:cNvSpPr/>
            <p:nvPr/>
          </p:nvSpPr>
          <p:spPr>
            <a:xfrm>
              <a:off x="-31452725" y="3551775"/>
              <a:ext cx="183525" cy="188275"/>
            </a:xfrm>
            <a:custGeom>
              <a:avLst/>
              <a:gdLst/>
              <a:ahLst/>
              <a:cxnLst/>
              <a:rect l="l" t="t" r="r" b="b"/>
              <a:pathLst>
                <a:path w="7341" h="7531" extrusionOk="0">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0" name="Google Shape;7560;p90"/>
            <p:cNvSpPr/>
            <p:nvPr/>
          </p:nvSpPr>
          <p:spPr>
            <a:xfrm>
              <a:off x="-31366100" y="3808550"/>
              <a:ext cx="52025" cy="35450"/>
            </a:xfrm>
            <a:custGeom>
              <a:avLst/>
              <a:gdLst/>
              <a:ahLst/>
              <a:cxnLst/>
              <a:rect l="l" t="t" r="r" b="b"/>
              <a:pathLst>
                <a:path w="2081" h="1418" extrusionOk="0">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1" name="Google Shape;7561;p90"/>
            <p:cNvSpPr/>
            <p:nvPr/>
          </p:nvSpPr>
          <p:spPr>
            <a:xfrm>
              <a:off x="-31281025" y="3621075"/>
              <a:ext cx="120525" cy="171725"/>
            </a:xfrm>
            <a:custGeom>
              <a:avLst/>
              <a:gdLst/>
              <a:ahLst/>
              <a:cxnLst/>
              <a:rect l="l" t="t" r="r" b="b"/>
              <a:pathLst>
                <a:path w="4821" h="6869" extrusionOk="0">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2" name="Google Shape;7562;p90"/>
          <p:cNvGrpSpPr/>
          <p:nvPr/>
        </p:nvGrpSpPr>
        <p:grpSpPr>
          <a:xfrm>
            <a:off x="2629559" y="3664729"/>
            <a:ext cx="357468" cy="356497"/>
            <a:chOff x="-31455100" y="3909350"/>
            <a:chExt cx="294600" cy="293800"/>
          </a:xfrm>
        </p:grpSpPr>
        <p:sp>
          <p:nvSpPr>
            <p:cNvPr id="7563" name="Google Shape;7563;p90"/>
            <p:cNvSpPr/>
            <p:nvPr/>
          </p:nvSpPr>
          <p:spPr>
            <a:xfrm>
              <a:off x="-31455100" y="3909350"/>
              <a:ext cx="294600" cy="293800"/>
            </a:xfrm>
            <a:custGeom>
              <a:avLst/>
              <a:gdLst/>
              <a:ahLst/>
              <a:cxnLst/>
              <a:rect l="l" t="t" r="r" b="b"/>
              <a:pathLst>
                <a:path w="11784" h="11752" extrusionOk="0">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4" name="Google Shape;7564;p90"/>
            <p:cNvSpPr/>
            <p:nvPr/>
          </p:nvSpPr>
          <p:spPr>
            <a:xfrm>
              <a:off x="-31455100" y="3997350"/>
              <a:ext cx="215050" cy="205025"/>
            </a:xfrm>
            <a:custGeom>
              <a:avLst/>
              <a:gdLst/>
              <a:ahLst/>
              <a:cxnLst/>
              <a:rect l="l" t="t" r="r" b="b"/>
              <a:pathLst>
                <a:path w="8602" h="8201" extrusionOk="0">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5" name="Google Shape;7565;p90"/>
          <p:cNvGrpSpPr/>
          <p:nvPr/>
        </p:nvGrpSpPr>
        <p:grpSpPr>
          <a:xfrm>
            <a:off x="3970744" y="3665684"/>
            <a:ext cx="353645" cy="354586"/>
            <a:chOff x="-30345325" y="3918800"/>
            <a:chExt cx="291450" cy="292225"/>
          </a:xfrm>
        </p:grpSpPr>
        <p:sp>
          <p:nvSpPr>
            <p:cNvPr id="7566" name="Google Shape;7566;p90"/>
            <p:cNvSpPr/>
            <p:nvPr/>
          </p:nvSpPr>
          <p:spPr>
            <a:xfrm>
              <a:off x="-30174425" y="3988125"/>
              <a:ext cx="120550" cy="120175"/>
            </a:xfrm>
            <a:custGeom>
              <a:avLst/>
              <a:gdLst/>
              <a:ahLst/>
              <a:cxnLst/>
              <a:rect l="l" t="t" r="r" b="b"/>
              <a:pathLst>
                <a:path w="4822" h="4807" extrusionOk="0">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7" name="Google Shape;7567;p90"/>
            <p:cNvSpPr/>
            <p:nvPr/>
          </p:nvSpPr>
          <p:spPr>
            <a:xfrm>
              <a:off x="-30345325" y="3988125"/>
              <a:ext cx="119750" cy="120175"/>
            </a:xfrm>
            <a:custGeom>
              <a:avLst/>
              <a:gdLst/>
              <a:ahLst/>
              <a:cxnLst/>
              <a:rect l="l" t="t" r="r" b="b"/>
              <a:pathLst>
                <a:path w="4790" h="4807" extrusionOk="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8" name="Google Shape;7568;p90"/>
            <p:cNvSpPr/>
            <p:nvPr/>
          </p:nvSpPr>
          <p:spPr>
            <a:xfrm>
              <a:off x="-30293350" y="4159025"/>
              <a:ext cx="188275" cy="52000"/>
            </a:xfrm>
            <a:custGeom>
              <a:avLst/>
              <a:gdLst/>
              <a:ahLst/>
              <a:cxnLst/>
              <a:rect l="l" t="t" r="r" b="b"/>
              <a:pathLst>
                <a:path w="7531" h="2080" extrusionOk="0">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9" name="Google Shape;7569;p90"/>
            <p:cNvSpPr/>
            <p:nvPr/>
          </p:nvSpPr>
          <p:spPr>
            <a:xfrm>
              <a:off x="-30293350" y="3918800"/>
              <a:ext cx="188275" cy="34675"/>
            </a:xfrm>
            <a:custGeom>
              <a:avLst/>
              <a:gdLst/>
              <a:ahLst/>
              <a:cxnLst/>
              <a:rect l="l" t="t" r="r" b="b"/>
              <a:pathLst>
                <a:path w="7531" h="1387" extrusionOk="0">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0" name="Google Shape;7570;p90"/>
            <p:cNvSpPr/>
            <p:nvPr/>
          </p:nvSpPr>
          <p:spPr>
            <a:xfrm>
              <a:off x="-30294125" y="3970800"/>
              <a:ext cx="188250" cy="170925"/>
            </a:xfrm>
            <a:custGeom>
              <a:avLst/>
              <a:gdLst/>
              <a:ahLst/>
              <a:cxnLst/>
              <a:rect l="l" t="t" r="r" b="b"/>
              <a:pathLst>
                <a:path w="7530" h="6837" extrusionOk="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1" name="Google Shape;7571;p90"/>
          <p:cNvGrpSpPr/>
          <p:nvPr/>
        </p:nvGrpSpPr>
        <p:grpSpPr>
          <a:xfrm>
            <a:off x="2200736" y="1380546"/>
            <a:ext cx="332593" cy="353645"/>
            <a:chOff x="-34755225" y="3202075"/>
            <a:chExt cx="274100" cy="291450"/>
          </a:xfrm>
        </p:grpSpPr>
        <p:sp>
          <p:nvSpPr>
            <p:cNvPr id="7572" name="Google Shape;7572;p90"/>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3" name="Google Shape;7573;p90"/>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4" name="Google Shape;7574;p90"/>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5" name="Google Shape;7575;p90"/>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6" name="Google Shape;7576;p90"/>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7" name="Google Shape;7577;p90"/>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8" name="Google Shape;7578;p90"/>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9" name="Google Shape;7579;p90"/>
          <p:cNvGrpSpPr/>
          <p:nvPr/>
        </p:nvGrpSpPr>
        <p:grpSpPr>
          <a:xfrm>
            <a:off x="2190209" y="1821587"/>
            <a:ext cx="353645" cy="353645"/>
            <a:chOff x="-34763900" y="3561225"/>
            <a:chExt cx="291450" cy="291450"/>
          </a:xfrm>
        </p:grpSpPr>
        <p:sp>
          <p:nvSpPr>
            <p:cNvPr id="7580" name="Google Shape;7580;p90"/>
            <p:cNvSpPr/>
            <p:nvPr/>
          </p:nvSpPr>
          <p:spPr>
            <a:xfrm>
              <a:off x="-34693800" y="3629750"/>
              <a:ext cx="152025" cy="152825"/>
            </a:xfrm>
            <a:custGeom>
              <a:avLst/>
              <a:gdLst/>
              <a:ahLst/>
              <a:cxnLst/>
              <a:rect l="l" t="t" r="r" b="b"/>
              <a:pathLst>
                <a:path w="6081" h="6113" extrusionOk="0">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1" name="Google Shape;7581;p90"/>
            <p:cNvSpPr/>
            <p:nvPr/>
          </p:nvSpPr>
          <p:spPr>
            <a:xfrm>
              <a:off x="-34763900" y="3561225"/>
              <a:ext cx="291450" cy="291450"/>
            </a:xfrm>
            <a:custGeom>
              <a:avLst/>
              <a:gdLst/>
              <a:ahLst/>
              <a:cxnLst/>
              <a:rect l="l" t="t" r="r" b="b"/>
              <a:pathLst>
                <a:path w="11658" h="11658" extrusionOk="0">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2" name="Google Shape;7582;p90"/>
            <p:cNvSpPr/>
            <p:nvPr/>
          </p:nvSpPr>
          <p:spPr>
            <a:xfrm>
              <a:off x="-34644175" y="3680950"/>
              <a:ext cx="51225" cy="51225"/>
            </a:xfrm>
            <a:custGeom>
              <a:avLst/>
              <a:gdLst/>
              <a:ahLst/>
              <a:cxnLst/>
              <a:rect l="l" t="t" r="r" b="b"/>
              <a:pathLst>
                <a:path w="2049" h="2049" extrusionOk="0">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83" name="Google Shape;7583;p90"/>
          <p:cNvSpPr/>
          <p:nvPr/>
        </p:nvSpPr>
        <p:spPr>
          <a:xfrm>
            <a:off x="2189608" y="2257019"/>
            <a:ext cx="353645" cy="353615"/>
          </a:xfrm>
          <a:custGeom>
            <a:avLst/>
            <a:gdLst/>
            <a:ahLst/>
            <a:cxnLst/>
            <a:rect l="l" t="t" r="r" b="b"/>
            <a:pathLst>
              <a:path w="11658" h="11657" extrusionOk="0">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84" name="Google Shape;7584;p90"/>
          <p:cNvGrpSpPr/>
          <p:nvPr/>
        </p:nvGrpSpPr>
        <p:grpSpPr>
          <a:xfrm>
            <a:off x="845106" y="2730099"/>
            <a:ext cx="354586" cy="354586"/>
            <a:chOff x="-32927950" y="3227275"/>
            <a:chExt cx="292225" cy="292225"/>
          </a:xfrm>
        </p:grpSpPr>
        <p:sp>
          <p:nvSpPr>
            <p:cNvPr id="7585" name="Google Shape;7585;p90"/>
            <p:cNvSpPr/>
            <p:nvPr/>
          </p:nvSpPr>
          <p:spPr>
            <a:xfrm>
              <a:off x="-32927950" y="3228075"/>
              <a:ext cx="69325" cy="291425"/>
            </a:xfrm>
            <a:custGeom>
              <a:avLst/>
              <a:gdLst/>
              <a:ahLst/>
              <a:cxnLst/>
              <a:rect l="l" t="t" r="r" b="b"/>
              <a:pathLst>
                <a:path w="2773" h="11657" extrusionOk="0">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6" name="Google Shape;7586;p90"/>
            <p:cNvSpPr/>
            <p:nvPr/>
          </p:nvSpPr>
          <p:spPr>
            <a:xfrm>
              <a:off x="-32841300" y="3227275"/>
              <a:ext cx="154400" cy="291450"/>
            </a:xfrm>
            <a:custGeom>
              <a:avLst/>
              <a:gdLst/>
              <a:ahLst/>
              <a:cxnLst/>
              <a:rect l="l" t="t" r="r" b="b"/>
              <a:pathLst>
                <a:path w="6176" h="11658" extrusionOk="0">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7" name="Google Shape;7587;p90"/>
            <p:cNvSpPr/>
            <p:nvPr/>
          </p:nvSpPr>
          <p:spPr>
            <a:xfrm>
              <a:off x="-32669600" y="3261925"/>
              <a:ext cx="33875" cy="51225"/>
            </a:xfrm>
            <a:custGeom>
              <a:avLst/>
              <a:gdLst/>
              <a:ahLst/>
              <a:cxnLst/>
              <a:rect l="l" t="t" r="r" b="b"/>
              <a:pathLst>
                <a:path w="1355" h="2049" extrusionOk="0">
                  <a:moveTo>
                    <a:pt x="0" y="1"/>
                  </a:moveTo>
                  <a:lnTo>
                    <a:pt x="0" y="2049"/>
                  </a:lnTo>
                  <a:lnTo>
                    <a:pt x="1355" y="2049"/>
                  </a:lnTo>
                  <a:lnTo>
                    <a:pt x="1355" y="347"/>
                  </a:lnTo>
                  <a:cubicBezTo>
                    <a:pt x="1355" y="158"/>
                    <a:pt x="1197"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8" name="Google Shape;7588;p90"/>
            <p:cNvSpPr/>
            <p:nvPr/>
          </p:nvSpPr>
          <p:spPr>
            <a:xfrm>
              <a:off x="-32669600" y="3329675"/>
              <a:ext cx="33875" cy="35450"/>
            </a:xfrm>
            <a:custGeom>
              <a:avLst/>
              <a:gdLst/>
              <a:ahLst/>
              <a:cxnLst/>
              <a:rect l="l" t="t" r="r" b="b"/>
              <a:pathLst>
                <a:path w="1355" h="1418" extrusionOk="0">
                  <a:moveTo>
                    <a:pt x="0" y="0"/>
                  </a:moveTo>
                  <a:lnTo>
                    <a:pt x="0" y="1418"/>
                  </a:lnTo>
                  <a:lnTo>
                    <a:pt x="1355" y="1418"/>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9" name="Google Shape;7589;p90"/>
            <p:cNvSpPr/>
            <p:nvPr/>
          </p:nvSpPr>
          <p:spPr>
            <a:xfrm>
              <a:off x="-32669600" y="3381650"/>
              <a:ext cx="33875" cy="51225"/>
            </a:xfrm>
            <a:custGeom>
              <a:avLst/>
              <a:gdLst/>
              <a:ahLst/>
              <a:cxnLst/>
              <a:rect l="l" t="t" r="r" b="b"/>
              <a:pathLst>
                <a:path w="1355" h="2049" extrusionOk="0">
                  <a:moveTo>
                    <a:pt x="0" y="0"/>
                  </a:moveTo>
                  <a:lnTo>
                    <a:pt x="0" y="2048"/>
                  </a:lnTo>
                  <a:lnTo>
                    <a:pt x="1008" y="2048"/>
                  </a:lnTo>
                  <a:cubicBezTo>
                    <a:pt x="1197" y="2048"/>
                    <a:pt x="1355" y="1891"/>
                    <a:pt x="1355" y="170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0" name="Google Shape;7590;p90"/>
          <p:cNvGrpSpPr/>
          <p:nvPr/>
        </p:nvGrpSpPr>
        <p:grpSpPr>
          <a:xfrm>
            <a:off x="844621" y="3201213"/>
            <a:ext cx="355557" cy="353645"/>
            <a:chOff x="-32927950" y="3586425"/>
            <a:chExt cx="293025" cy="291450"/>
          </a:xfrm>
        </p:grpSpPr>
        <p:sp>
          <p:nvSpPr>
            <p:cNvPr id="7591" name="Google Shape;7591;p90"/>
            <p:cNvSpPr/>
            <p:nvPr/>
          </p:nvSpPr>
          <p:spPr>
            <a:xfrm>
              <a:off x="-32927950" y="3843975"/>
              <a:ext cx="293025" cy="33900"/>
            </a:xfrm>
            <a:custGeom>
              <a:avLst/>
              <a:gdLst/>
              <a:ahLst/>
              <a:cxnLst/>
              <a:rect l="l" t="t" r="r" b="b"/>
              <a:pathLst>
                <a:path w="11721" h="1356" extrusionOk="0">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2" name="Google Shape;7592;p90"/>
            <p:cNvSpPr/>
            <p:nvPr/>
          </p:nvSpPr>
          <p:spPr>
            <a:xfrm>
              <a:off x="-32872025" y="3723475"/>
              <a:ext cx="180400" cy="52000"/>
            </a:xfrm>
            <a:custGeom>
              <a:avLst/>
              <a:gdLst/>
              <a:ahLst/>
              <a:cxnLst/>
              <a:rect l="l" t="t" r="r" b="b"/>
              <a:pathLst>
                <a:path w="7216" h="2080" extrusionOk="0">
                  <a:moveTo>
                    <a:pt x="757" y="1"/>
                  </a:moveTo>
                  <a:lnTo>
                    <a:pt x="0" y="2080"/>
                  </a:lnTo>
                  <a:lnTo>
                    <a:pt x="7215" y="2080"/>
                  </a:lnTo>
                  <a:lnTo>
                    <a:pt x="65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3" name="Google Shape;7593;p90"/>
            <p:cNvSpPr/>
            <p:nvPr/>
          </p:nvSpPr>
          <p:spPr>
            <a:xfrm>
              <a:off x="-32890150" y="3792775"/>
              <a:ext cx="217425" cy="33900"/>
            </a:xfrm>
            <a:custGeom>
              <a:avLst/>
              <a:gdLst/>
              <a:ahLst/>
              <a:cxnLst/>
              <a:rect l="l" t="t" r="r" b="b"/>
              <a:pathLst>
                <a:path w="8697" h="1356" extrusionOk="0">
                  <a:moveTo>
                    <a:pt x="505" y="1"/>
                  </a:moveTo>
                  <a:lnTo>
                    <a:pt x="1" y="1356"/>
                  </a:lnTo>
                  <a:lnTo>
                    <a:pt x="8696" y="1356"/>
                  </a:lnTo>
                  <a:lnTo>
                    <a:pt x="82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4" name="Google Shape;7594;p90"/>
            <p:cNvSpPr/>
            <p:nvPr/>
          </p:nvSpPr>
          <p:spPr>
            <a:xfrm>
              <a:off x="-32822400" y="3586425"/>
              <a:ext cx="82725" cy="52800"/>
            </a:xfrm>
            <a:custGeom>
              <a:avLst/>
              <a:gdLst/>
              <a:ahLst/>
              <a:cxnLst/>
              <a:rect l="l" t="t" r="r" b="b"/>
              <a:pathLst>
                <a:path w="3309" h="2112" extrusionOk="0">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5" name="Google Shape;7595;p90"/>
            <p:cNvSpPr/>
            <p:nvPr/>
          </p:nvSpPr>
          <p:spPr>
            <a:xfrm>
              <a:off x="-32846825" y="3655750"/>
              <a:ext cx="131550" cy="51200"/>
            </a:xfrm>
            <a:custGeom>
              <a:avLst/>
              <a:gdLst/>
              <a:ahLst/>
              <a:cxnLst/>
              <a:rect l="l" t="t" r="r" b="b"/>
              <a:pathLst>
                <a:path w="5262" h="2048" extrusionOk="0">
                  <a:moveTo>
                    <a:pt x="694" y="0"/>
                  </a:moveTo>
                  <a:lnTo>
                    <a:pt x="1" y="2048"/>
                  </a:lnTo>
                  <a:lnTo>
                    <a:pt x="5262" y="2048"/>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6" name="Google Shape;7596;p90"/>
          <p:cNvGrpSpPr/>
          <p:nvPr/>
        </p:nvGrpSpPr>
        <p:grpSpPr>
          <a:xfrm>
            <a:off x="845106" y="3665198"/>
            <a:ext cx="354586" cy="355557"/>
            <a:chOff x="-32927950" y="3944800"/>
            <a:chExt cx="292225" cy="293025"/>
          </a:xfrm>
        </p:grpSpPr>
        <p:sp>
          <p:nvSpPr>
            <p:cNvPr id="7597" name="Google Shape;7597;p90"/>
            <p:cNvSpPr/>
            <p:nvPr/>
          </p:nvSpPr>
          <p:spPr>
            <a:xfrm>
              <a:off x="-32927950" y="3944800"/>
              <a:ext cx="69325" cy="292225"/>
            </a:xfrm>
            <a:custGeom>
              <a:avLst/>
              <a:gdLst/>
              <a:ahLst/>
              <a:cxnLst/>
              <a:rect l="l" t="t" r="r" b="b"/>
              <a:pathLst>
                <a:path w="2773" h="11689" extrusionOk="0">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8" name="Google Shape;7598;p90"/>
            <p:cNvSpPr/>
            <p:nvPr/>
          </p:nvSpPr>
          <p:spPr>
            <a:xfrm>
              <a:off x="-32720800" y="4057425"/>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9" name="Google Shape;7599;p90"/>
            <p:cNvSpPr/>
            <p:nvPr/>
          </p:nvSpPr>
          <p:spPr>
            <a:xfrm>
              <a:off x="-32720800" y="4099950"/>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0" name="Google Shape;7600;p90"/>
            <p:cNvSpPr/>
            <p:nvPr/>
          </p:nvSpPr>
          <p:spPr>
            <a:xfrm>
              <a:off x="-32720800" y="4141700"/>
              <a:ext cx="67750" cy="26025"/>
            </a:xfrm>
            <a:custGeom>
              <a:avLst/>
              <a:gdLst/>
              <a:ahLst/>
              <a:cxnLst/>
              <a:rect l="l" t="t" r="r" b="b"/>
              <a:pathLst>
                <a:path w="2710" h="1041" extrusionOk="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1" name="Google Shape;7601;p90"/>
            <p:cNvSpPr/>
            <p:nvPr/>
          </p:nvSpPr>
          <p:spPr>
            <a:xfrm>
              <a:off x="-32754675" y="3944800"/>
              <a:ext cx="51225" cy="52000"/>
            </a:xfrm>
            <a:custGeom>
              <a:avLst/>
              <a:gdLst/>
              <a:ahLst/>
              <a:cxnLst/>
              <a:rect l="l" t="t" r="r" b="b"/>
              <a:pathLst>
                <a:path w="2049" h="2080" extrusionOk="0">
                  <a:moveTo>
                    <a:pt x="1702" y="0"/>
                  </a:moveTo>
                  <a:cubicBezTo>
                    <a:pt x="757" y="0"/>
                    <a:pt x="1" y="788"/>
                    <a:pt x="1" y="1733"/>
                  </a:cubicBezTo>
                  <a:lnTo>
                    <a:pt x="1" y="2080"/>
                  </a:lnTo>
                  <a:lnTo>
                    <a:pt x="2049" y="2080"/>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2" name="Google Shape;7602;p90"/>
            <p:cNvSpPr/>
            <p:nvPr/>
          </p:nvSpPr>
          <p:spPr>
            <a:xfrm>
              <a:off x="-32687725" y="3944800"/>
              <a:ext cx="34675" cy="55150"/>
            </a:xfrm>
            <a:custGeom>
              <a:avLst/>
              <a:gdLst/>
              <a:ahLst/>
              <a:cxnLst/>
              <a:rect l="l" t="t" r="r" b="b"/>
              <a:pathLst>
                <a:path w="1387" h="2206" extrusionOk="0">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3" name="Google Shape;7603;p90"/>
            <p:cNvSpPr/>
            <p:nvPr/>
          </p:nvSpPr>
          <p:spPr>
            <a:xfrm>
              <a:off x="-32860200" y="4014100"/>
              <a:ext cx="207150" cy="153625"/>
            </a:xfrm>
            <a:custGeom>
              <a:avLst/>
              <a:gdLst/>
              <a:ahLst/>
              <a:cxnLst/>
              <a:rect l="l" t="t" r="r" b="b"/>
              <a:pathLst>
                <a:path w="8286" h="6145" extrusionOk="0">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4" name="Google Shape;7604;p90"/>
            <p:cNvSpPr/>
            <p:nvPr/>
          </p:nvSpPr>
          <p:spPr>
            <a:xfrm>
              <a:off x="-32755450" y="4055850"/>
              <a:ext cx="51200" cy="181175"/>
            </a:xfrm>
            <a:custGeom>
              <a:avLst/>
              <a:gdLst/>
              <a:ahLst/>
              <a:cxnLst/>
              <a:rect l="l" t="t" r="r" b="b"/>
              <a:pathLst>
                <a:path w="2048" h="7247" extrusionOk="0">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5" name="Google Shape;7605;p90"/>
            <p:cNvSpPr/>
            <p:nvPr/>
          </p:nvSpPr>
          <p:spPr>
            <a:xfrm>
              <a:off x="-32686925" y="4182650"/>
              <a:ext cx="34675" cy="55175"/>
            </a:xfrm>
            <a:custGeom>
              <a:avLst/>
              <a:gdLst/>
              <a:ahLst/>
              <a:cxnLst/>
              <a:rect l="l" t="t" r="r" b="b"/>
              <a:pathLst>
                <a:path w="1387" h="2207" extrusionOk="0">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6" name="Google Shape;7606;p90"/>
          <p:cNvGrpSpPr/>
          <p:nvPr/>
        </p:nvGrpSpPr>
        <p:grpSpPr>
          <a:xfrm>
            <a:off x="3073898" y="2730449"/>
            <a:ext cx="354586" cy="353888"/>
            <a:chOff x="-31094350" y="3194000"/>
            <a:chExt cx="292225" cy="291650"/>
          </a:xfrm>
        </p:grpSpPr>
        <p:sp>
          <p:nvSpPr>
            <p:cNvPr id="7607" name="Google Shape;7607;p90"/>
            <p:cNvSpPr/>
            <p:nvPr/>
          </p:nvSpPr>
          <p:spPr>
            <a:xfrm>
              <a:off x="-31033700" y="3194000"/>
              <a:ext cx="103200" cy="34100"/>
            </a:xfrm>
            <a:custGeom>
              <a:avLst/>
              <a:gdLst/>
              <a:ahLst/>
              <a:cxnLst/>
              <a:rect l="l" t="t" r="r" b="b"/>
              <a:pathLst>
                <a:path w="4128" h="1364" extrusionOk="0">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8" name="Google Shape;7608;p90"/>
            <p:cNvSpPr/>
            <p:nvPr/>
          </p:nvSpPr>
          <p:spPr>
            <a:xfrm>
              <a:off x="-31042375" y="3346200"/>
              <a:ext cx="16550" cy="18150"/>
            </a:xfrm>
            <a:custGeom>
              <a:avLst/>
              <a:gdLst/>
              <a:ahLst/>
              <a:cxnLst/>
              <a:rect l="l" t="t" r="r" b="b"/>
              <a:pathLst>
                <a:path w="662" h="726" extrusionOk="0">
                  <a:moveTo>
                    <a:pt x="1" y="1"/>
                  </a:moveTo>
                  <a:lnTo>
                    <a:pt x="1" y="725"/>
                  </a:lnTo>
                  <a:lnTo>
                    <a:pt x="662" y="725"/>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9" name="Google Shape;7609;p90"/>
            <p:cNvSpPr/>
            <p:nvPr/>
          </p:nvSpPr>
          <p:spPr>
            <a:xfrm>
              <a:off x="-31042375" y="3278475"/>
              <a:ext cx="16550" cy="16550"/>
            </a:xfrm>
            <a:custGeom>
              <a:avLst/>
              <a:gdLst/>
              <a:ahLst/>
              <a:cxnLst/>
              <a:rect l="l" t="t" r="r" b="b"/>
              <a:pathLst>
                <a:path w="662" h="662" extrusionOk="0">
                  <a:moveTo>
                    <a:pt x="1" y="0"/>
                  </a:moveTo>
                  <a:lnTo>
                    <a:pt x="1" y="662"/>
                  </a:lnTo>
                  <a:lnTo>
                    <a:pt x="662" y="662"/>
                  </a:ln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0" name="Google Shape;7610;p90"/>
            <p:cNvSpPr/>
            <p:nvPr/>
          </p:nvSpPr>
          <p:spPr>
            <a:xfrm>
              <a:off x="-31042375" y="3416300"/>
              <a:ext cx="16550" cy="16575"/>
            </a:xfrm>
            <a:custGeom>
              <a:avLst/>
              <a:gdLst/>
              <a:ahLst/>
              <a:cxnLst/>
              <a:rect l="l" t="t" r="r" b="b"/>
              <a:pathLst>
                <a:path w="662" h="663" extrusionOk="0">
                  <a:moveTo>
                    <a:pt x="1" y="1"/>
                  </a:moveTo>
                  <a:lnTo>
                    <a:pt x="1" y="662"/>
                  </a:lnTo>
                  <a:lnTo>
                    <a:pt x="662" y="662"/>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1" name="Google Shape;7611;p90"/>
            <p:cNvSpPr/>
            <p:nvPr/>
          </p:nvSpPr>
          <p:spPr>
            <a:xfrm>
              <a:off x="-31094350" y="3210725"/>
              <a:ext cx="222900" cy="274925"/>
            </a:xfrm>
            <a:custGeom>
              <a:avLst/>
              <a:gdLst/>
              <a:ahLst/>
              <a:cxnLst/>
              <a:rect l="l" t="t" r="r" b="b"/>
              <a:pathLst>
                <a:path w="8916" h="10997" extrusionOk="0">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2" name="Google Shape;7612;p90"/>
            <p:cNvSpPr/>
            <p:nvPr/>
          </p:nvSpPr>
          <p:spPr>
            <a:xfrm>
              <a:off x="-30853350" y="3295000"/>
              <a:ext cx="51225" cy="104000"/>
            </a:xfrm>
            <a:custGeom>
              <a:avLst/>
              <a:gdLst/>
              <a:ahLst/>
              <a:cxnLst/>
              <a:rect l="l" t="t" r="r" b="b"/>
              <a:pathLst>
                <a:path w="2049" h="4160" extrusionOk="0">
                  <a:moveTo>
                    <a:pt x="1" y="1"/>
                  </a:moveTo>
                  <a:lnTo>
                    <a:pt x="1" y="4160"/>
                  </a:lnTo>
                  <a:lnTo>
                    <a:pt x="2049" y="4160"/>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3" name="Google Shape;7613;p90"/>
            <p:cNvSpPr/>
            <p:nvPr/>
          </p:nvSpPr>
          <p:spPr>
            <a:xfrm>
              <a:off x="-30853350" y="3227275"/>
              <a:ext cx="51225" cy="51225"/>
            </a:xfrm>
            <a:custGeom>
              <a:avLst/>
              <a:gdLst/>
              <a:ahLst/>
              <a:cxnLst/>
              <a:rect l="l" t="t" r="r" b="b"/>
              <a:pathLst>
                <a:path w="2049" h="2049" extrusionOk="0">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4" name="Google Shape;7614;p90"/>
            <p:cNvSpPr/>
            <p:nvPr/>
          </p:nvSpPr>
          <p:spPr>
            <a:xfrm>
              <a:off x="-30851775" y="3416300"/>
              <a:ext cx="46500" cy="51225"/>
            </a:xfrm>
            <a:custGeom>
              <a:avLst/>
              <a:gdLst/>
              <a:ahLst/>
              <a:cxnLst/>
              <a:rect l="l" t="t" r="r" b="b"/>
              <a:pathLst>
                <a:path w="1860" h="2049" extrusionOk="0">
                  <a:moveTo>
                    <a:pt x="1" y="1"/>
                  </a:moveTo>
                  <a:lnTo>
                    <a:pt x="599" y="1796"/>
                  </a:lnTo>
                  <a:cubicBezTo>
                    <a:pt x="694" y="1985"/>
                    <a:pt x="788" y="2048"/>
                    <a:pt x="946" y="2048"/>
                  </a:cubicBezTo>
                  <a:cubicBezTo>
                    <a:pt x="1103" y="2048"/>
                    <a:pt x="1229" y="1985"/>
                    <a:pt x="1261" y="1796"/>
                  </a:cubicBezTo>
                  <a:lnTo>
                    <a:pt x="18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5" name="Google Shape;7615;p90"/>
          <p:cNvGrpSpPr/>
          <p:nvPr/>
        </p:nvGrpSpPr>
        <p:grpSpPr>
          <a:xfrm>
            <a:off x="3074368" y="3200941"/>
            <a:ext cx="353645" cy="354191"/>
            <a:chOff x="-31093575" y="3552550"/>
            <a:chExt cx="291450" cy="291900"/>
          </a:xfrm>
        </p:grpSpPr>
        <p:sp>
          <p:nvSpPr>
            <p:cNvPr id="7616" name="Google Shape;7616;p90"/>
            <p:cNvSpPr/>
            <p:nvPr/>
          </p:nvSpPr>
          <p:spPr>
            <a:xfrm>
              <a:off x="-31011650" y="3745525"/>
              <a:ext cx="7900" cy="12625"/>
            </a:xfrm>
            <a:custGeom>
              <a:avLst/>
              <a:gdLst/>
              <a:ahLst/>
              <a:cxnLst/>
              <a:rect l="l" t="t" r="r" b="b"/>
              <a:pathLst>
                <a:path w="316" h="505" extrusionOk="0">
                  <a:moveTo>
                    <a:pt x="158" y="1"/>
                  </a:moveTo>
                  <a:lnTo>
                    <a:pt x="0" y="505"/>
                  </a:lnTo>
                  <a:lnTo>
                    <a:pt x="315" y="505"/>
                  </a:lnTo>
                  <a:lnTo>
                    <a:pt x="1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7" name="Google Shape;7617;p90"/>
            <p:cNvSpPr/>
            <p:nvPr/>
          </p:nvSpPr>
          <p:spPr>
            <a:xfrm>
              <a:off x="-31093575" y="3671500"/>
              <a:ext cx="171725" cy="172950"/>
            </a:xfrm>
            <a:custGeom>
              <a:avLst/>
              <a:gdLst/>
              <a:ahLst/>
              <a:cxnLst/>
              <a:rect l="l" t="t" r="r" b="b"/>
              <a:pathLst>
                <a:path w="6869" h="6918" extrusionOk="0">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8" name="Google Shape;7618;p90"/>
            <p:cNvSpPr/>
            <p:nvPr/>
          </p:nvSpPr>
          <p:spPr>
            <a:xfrm>
              <a:off x="-30895875" y="3621075"/>
              <a:ext cx="15775" cy="26025"/>
            </a:xfrm>
            <a:custGeom>
              <a:avLst/>
              <a:gdLst/>
              <a:ahLst/>
              <a:cxnLst/>
              <a:rect l="l" t="t" r="r" b="b"/>
              <a:pathLst>
                <a:path w="631" h="1041" extrusionOk="0">
                  <a:moveTo>
                    <a:pt x="0" y="1"/>
                  </a:moveTo>
                  <a:cubicBezTo>
                    <a:pt x="32" y="410"/>
                    <a:pt x="126" y="694"/>
                    <a:pt x="315" y="1041"/>
                  </a:cubicBezTo>
                  <a:cubicBezTo>
                    <a:pt x="473" y="694"/>
                    <a:pt x="599" y="347"/>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9" name="Google Shape;7619;p90"/>
            <p:cNvSpPr/>
            <p:nvPr/>
          </p:nvSpPr>
          <p:spPr>
            <a:xfrm>
              <a:off x="-30974650" y="3552550"/>
              <a:ext cx="172525" cy="172400"/>
            </a:xfrm>
            <a:custGeom>
              <a:avLst/>
              <a:gdLst/>
              <a:ahLst/>
              <a:cxnLst/>
              <a:rect l="l" t="t" r="r" b="b"/>
              <a:pathLst>
                <a:path w="6901" h="6896" extrusionOk="0">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0" name="Google Shape;7620;p90"/>
          <p:cNvGrpSpPr/>
          <p:nvPr/>
        </p:nvGrpSpPr>
        <p:grpSpPr>
          <a:xfrm>
            <a:off x="3074368" y="3666169"/>
            <a:ext cx="353645" cy="353615"/>
            <a:chOff x="-31093575" y="3911725"/>
            <a:chExt cx="291450" cy="291425"/>
          </a:xfrm>
        </p:grpSpPr>
        <p:sp>
          <p:nvSpPr>
            <p:cNvPr id="7621" name="Google Shape;7621;p90"/>
            <p:cNvSpPr/>
            <p:nvPr/>
          </p:nvSpPr>
          <p:spPr>
            <a:xfrm>
              <a:off x="-31093575" y="3911725"/>
              <a:ext cx="291450" cy="291425"/>
            </a:xfrm>
            <a:custGeom>
              <a:avLst/>
              <a:gdLst/>
              <a:ahLst/>
              <a:cxnLst/>
              <a:rect l="l" t="t" r="r" b="b"/>
              <a:pathLst>
                <a:path w="11658" h="11657" extrusionOk="0">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2" name="Google Shape;7622;p90"/>
            <p:cNvSpPr/>
            <p:nvPr/>
          </p:nvSpPr>
          <p:spPr>
            <a:xfrm>
              <a:off x="-31025825" y="3980250"/>
              <a:ext cx="156750" cy="154250"/>
            </a:xfrm>
            <a:custGeom>
              <a:avLst/>
              <a:gdLst/>
              <a:ahLst/>
              <a:cxnLst/>
              <a:rect l="l" t="t" r="r" b="b"/>
              <a:pathLst>
                <a:path w="6270" h="6170" extrusionOk="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3" name="Google Shape;7623;p90"/>
          <p:cNvGrpSpPr/>
          <p:nvPr/>
        </p:nvGrpSpPr>
        <p:grpSpPr>
          <a:xfrm>
            <a:off x="2183798" y="4123136"/>
            <a:ext cx="356497" cy="354586"/>
            <a:chOff x="-29946000" y="3183175"/>
            <a:chExt cx="293800" cy="292225"/>
          </a:xfrm>
        </p:grpSpPr>
        <p:sp>
          <p:nvSpPr>
            <p:cNvPr id="7624" name="Google Shape;7624;p90"/>
            <p:cNvSpPr/>
            <p:nvPr/>
          </p:nvSpPr>
          <p:spPr>
            <a:xfrm>
              <a:off x="-29839675" y="3355650"/>
              <a:ext cx="186700" cy="33900"/>
            </a:xfrm>
            <a:custGeom>
              <a:avLst/>
              <a:gdLst/>
              <a:ahLst/>
              <a:cxnLst/>
              <a:rect l="l" t="t" r="r" b="b"/>
              <a:pathLst>
                <a:path w="7468" h="1356" extrusionOk="0">
                  <a:moveTo>
                    <a:pt x="568" y="1"/>
                  </a:moveTo>
                  <a:cubicBezTo>
                    <a:pt x="568" y="505"/>
                    <a:pt x="379" y="977"/>
                    <a:pt x="1" y="1356"/>
                  </a:cubicBezTo>
                  <a:lnTo>
                    <a:pt x="7467" y="1356"/>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5" name="Google Shape;7625;p90"/>
            <p:cNvSpPr/>
            <p:nvPr/>
          </p:nvSpPr>
          <p:spPr>
            <a:xfrm>
              <a:off x="-29824700" y="3406850"/>
              <a:ext cx="172500" cy="68550"/>
            </a:xfrm>
            <a:custGeom>
              <a:avLst/>
              <a:gdLst/>
              <a:ahLst/>
              <a:cxnLst/>
              <a:rect l="l" t="t" r="r" b="b"/>
              <a:pathLst>
                <a:path w="6900" h="2742" extrusionOk="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6" name="Google Shape;7626;p90"/>
            <p:cNvSpPr/>
            <p:nvPr/>
          </p:nvSpPr>
          <p:spPr>
            <a:xfrm>
              <a:off x="-29756975" y="3183175"/>
              <a:ext cx="69325" cy="68550"/>
            </a:xfrm>
            <a:custGeom>
              <a:avLst/>
              <a:gdLst/>
              <a:ahLst/>
              <a:cxnLst/>
              <a:rect l="l" t="t" r="r" b="b"/>
              <a:pathLst>
                <a:path w="2773" h="2742" extrusionOk="0">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7" name="Google Shape;7627;p90"/>
            <p:cNvSpPr/>
            <p:nvPr/>
          </p:nvSpPr>
          <p:spPr>
            <a:xfrm>
              <a:off x="-29790850" y="3269025"/>
              <a:ext cx="137875" cy="68550"/>
            </a:xfrm>
            <a:custGeom>
              <a:avLst/>
              <a:gdLst/>
              <a:ahLst/>
              <a:cxnLst/>
              <a:rect l="l" t="t" r="r" b="b"/>
              <a:pathLst>
                <a:path w="5515" h="2742" extrusionOk="0">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8" name="Google Shape;7628;p90"/>
            <p:cNvSpPr/>
            <p:nvPr/>
          </p:nvSpPr>
          <p:spPr>
            <a:xfrm>
              <a:off x="-29911350" y="3321000"/>
              <a:ext cx="69325" cy="68550"/>
            </a:xfrm>
            <a:custGeom>
              <a:avLst/>
              <a:gdLst/>
              <a:ahLst/>
              <a:cxnLst/>
              <a:rect l="l" t="t" r="r" b="b"/>
              <a:pathLst>
                <a:path w="2773" h="2742" extrusionOk="0">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9" name="Google Shape;7629;p90"/>
            <p:cNvSpPr/>
            <p:nvPr/>
          </p:nvSpPr>
          <p:spPr>
            <a:xfrm>
              <a:off x="-29946000" y="3406850"/>
              <a:ext cx="137075" cy="67775"/>
            </a:xfrm>
            <a:custGeom>
              <a:avLst/>
              <a:gdLst/>
              <a:ahLst/>
              <a:cxnLst/>
              <a:rect l="l" t="t" r="r" b="b"/>
              <a:pathLst>
                <a:path w="5483" h="2711" extrusionOk="0">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0" name="Google Shape;7630;p90"/>
          <p:cNvGrpSpPr/>
          <p:nvPr/>
        </p:nvGrpSpPr>
        <p:grpSpPr>
          <a:xfrm>
            <a:off x="2628330" y="1380289"/>
            <a:ext cx="358408" cy="354161"/>
            <a:chOff x="-34408675" y="3202075"/>
            <a:chExt cx="295375" cy="291875"/>
          </a:xfrm>
        </p:grpSpPr>
        <p:sp>
          <p:nvSpPr>
            <p:cNvPr id="7631" name="Google Shape;7631;p90"/>
            <p:cNvSpPr/>
            <p:nvPr/>
          </p:nvSpPr>
          <p:spPr>
            <a:xfrm>
              <a:off x="-34274775" y="3202075"/>
              <a:ext cx="161475" cy="161475"/>
            </a:xfrm>
            <a:custGeom>
              <a:avLst/>
              <a:gdLst/>
              <a:ahLst/>
              <a:cxnLst/>
              <a:rect l="l" t="t" r="r" b="b"/>
              <a:pathLst>
                <a:path w="6459" h="6459" extrusionOk="0">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2" name="Google Shape;7632;p90"/>
            <p:cNvSpPr/>
            <p:nvPr/>
          </p:nvSpPr>
          <p:spPr>
            <a:xfrm>
              <a:off x="-34378750" y="3263175"/>
              <a:ext cx="76425" cy="73600"/>
            </a:xfrm>
            <a:custGeom>
              <a:avLst/>
              <a:gdLst/>
              <a:ahLst/>
              <a:cxnLst/>
              <a:rect l="l" t="t" r="r" b="b"/>
              <a:pathLst>
                <a:path w="3057" h="2944" extrusionOk="0">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3" name="Google Shape;7633;p90"/>
            <p:cNvSpPr/>
            <p:nvPr/>
          </p:nvSpPr>
          <p:spPr>
            <a:xfrm>
              <a:off x="-34250375" y="3392300"/>
              <a:ext cx="77225" cy="74425"/>
            </a:xfrm>
            <a:custGeom>
              <a:avLst/>
              <a:gdLst/>
              <a:ahLst/>
              <a:cxnLst/>
              <a:rect l="l" t="t" r="r" b="b"/>
              <a:pathLst>
                <a:path w="3089" h="2977" extrusionOk="0">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4" name="Google Shape;7634;p90"/>
            <p:cNvSpPr/>
            <p:nvPr/>
          </p:nvSpPr>
          <p:spPr>
            <a:xfrm>
              <a:off x="-34408675" y="3290275"/>
              <a:ext cx="207150" cy="203675"/>
            </a:xfrm>
            <a:custGeom>
              <a:avLst/>
              <a:gdLst/>
              <a:ahLst/>
              <a:cxnLst/>
              <a:rect l="l" t="t" r="r" b="b"/>
              <a:pathLst>
                <a:path w="8286" h="8147" extrusionOk="0">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5" name="Google Shape;7635;p90"/>
          <p:cNvGrpSpPr/>
          <p:nvPr/>
        </p:nvGrpSpPr>
        <p:grpSpPr>
          <a:xfrm>
            <a:off x="2630241" y="1820283"/>
            <a:ext cx="354586" cy="356254"/>
            <a:chOff x="-34405525" y="3558075"/>
            <a:chExt cx="292225" cy="293600"/>
          </a:xfrm>
        </p:grpSpPr>
        <p:sp>
          <p:nvSpPr>
            <p:cNvPr id="7636" name="Google Shape;7636;p90"/>
            <p:cNvSpPr/>
            <p:nvPr/>
          </p:nvSpPr>
          <p:spPr>
            <a:xfrm>
              <a:off x="-34303150" y="3663825"/>
              <a:ext cx="189850" cy="187850"/>
            </a:xfrm>
            <a:custGeom>
              <a:avLst/>
              <a:gdLst/>
              <a:ahLst/>
              <a:cxnLst/>
              <a:rect l="l" t="t" r="r" b="b"/>
              <a:pathLst>
                <a:path w="7594" h="7514" extrusionOk="0">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7" name="Google Shape;7637;p90"/>
            <p:cNvSpPr/>
            <p:nvPr/>
          </p:nvSpPr>
          <p:spPr>
            <a:xfrm>
              <a:off x="-34250375" y="3565950"/>
              <a:ext cx="46500" cy="46500"/>
            </a:xfrm>
            <a:custGeom>
              <a:avLst/>
              <a:gdLst/>
              <a:ahLst/>
              <a:cxnLst/>
              <a:rect l="l" t="t" r="r" b="b"/>
              <a:pathLst>
                <a:path w="1860" h="1860" extrusionOk="0">
                  <a:moveTo>
                    <a:pt x="1" y="1"/>
                  </a:moveTo>
                  <a:lnTo>
                    <a:pt x="1" y="1859"/>
                  </a:lnTo>
                  <a:lnTo>
                    <a:pt x="1860" y="185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8" name="Google Shape;7638;p90"/>
            <p:cNvSpPr/>
            <p:nvPr/>
          </p:nvSpPr>
          <p:spPr>
            <a:xfrm>
              <a:off x="-34405525" y="3558075"/>
              <a:ext cx="206375" cy="276475"/>
            </a:xfrm>
            <a:custGeom>
              <a:avLst/>
              <a:gdLst/>
              <a:ahLst/>
              <a:cxnLst/>
              <a:rect l="l" t="t" r="r" b="b"/>
              <a:pathLst>
                <a:path w="8255" h="11059" extrusionOk="0">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9" name="Google Shape;7639;p90"/>
          <p:cNvGrpSpPr/>
          <p:nvPr/>
        </p:nvGrpSpPr>
        <p:grpSpPr>
          <a:xfrm>
            <a:off x="2629755" y="2256940"/>
            <a:ext cx="355557" cy="353615"/>
            <a:chOff x="-34406325" y="3919600"/>
            <a:chExt cx="293025" cy="291425"/>
          </a:xfrm>
        </p:grpSpPr>
        <p:sp>
          <p:nvSpPr>
            <p:cNvPr id="7640" name="Google Shape;7640;p90"/>
            <p:cNvSpPr/>
            <p:nvPr/>
          </p:nvSpPr>
          <p:spPr>
            <a:xfrm>
              <a:off x="-34167675" y="3932000"/>
              <a:ext cx="42550" cy="40575"/>
            </a:xfrm>
            <a:custGeom>
              <a:avLst/>
              <a:gdLst/>
              <a:ahLst/>
              <a:cxnLst/>
              <a:rect l="l" t="t" r="r" b="b"/>
              <a:pathLst>
                <a:path w="1702" h="1623" extrusionOk="0">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1" name="Google Shape;7641;p90"/>
            <p:cNvSpPr/>
            <p:nvPr/>
          </p:nvSpPr>
          <p:spPr>
            <a:xfrm>
              <a:off x="-34286600" y="3922950"/>
              <a:ext cx="171725" cy="167575"/>
            </a:xfrm>
            <a:custGeom>
              <a:avLst/>
              <a:gdLst/>
              <a:ahLst/>
              <a:cxnLst/>
              <a:rect l="l" t="t" r="r" b="b"/>
              <a:pathLst>
                <a:path w="6869" h="6703" extrusionOk="0">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2" name="Google Shape;7642;p90"/>
            <p:cNvSpPr/>
            <p:nvPr/>
          </p:nvSpPr>
          <p:spPr>
            <a:xfrm>
              <a:off x="-34406325" y="4115900"/>
              <a:ext cx="98475" cy="95125"/>
            </a:xfrm>
            <a:custGeom>
              <a:avLst/>
              <a:gdLst/>
              <a:ahLst/>
              <a:cxnLst/>
              <a:rect l="l" t="t" r="r" b="b"/>
              <a:pathLst>
                <a:path w="3939" h="3805" extrusionOk="0">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3" name="Google Shape;7643;p90"/>
            <p:cNvSpPr/>
            <p:nvPr/>
          </p:nvSpPr>
          <p:spPr>
            <a:xfrm>
              <a:off x="-34364575" y="3966850"/>
              <a:ext cx="204025" cy="204025"/>
            </a:xfrm>
            <a:custGeom>
              <a:avLst/>
              <a:gdLst/>
              <a:ahLst/>
              <a:cxnLst/>
              <a:rect l="l" t="t" r="r" b="b"/>
              <a:pathLst>
                <a:path w="8161" h="8161" extrusionOk="0">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4" name="Google Shape;7644;p90"/>
            <p:cNvSpPr/>
            <p:nvPr/>
          </p:nvSpPr>
          <p:spPr>
            <a:xfrm>
              <a:off x="-34200750" y="3919600"/>
              <a:ext cx="17350" cy="33875"/>
            </a:xfrm>
            <a:custGeom>
              <a:avLst/>
              <a:gdLst/>
              <a:ahLst/>
              <a:cxnLst/>
              <a:rect l="l" t="t" r="r" b="b"/>
              <a:pathLst>
                <a:path w="694" h="1355" extrusionOk="0">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5" name="Google Shape;7645;p90"/>
            <p:cNvSpPr/>
            <p:nvPr/>
          </p:nvSpPr>
          <p:spPr>
            <a:xfrm>
              <a:off x="-34147975" y="3989700"/>
              <a:ext cx="34675" cy="17350"/>
            </a:xfrm>
            <a:custGeom>
              <a:avLst/>
              <a:gdLst/>
              <a:ahLst/>
              <a:cxnLst/>
              <a:rect l="l" t="t" r="r" b="b"/>
              <a:pathLst>
                <a:path w="1387" h="694" extrusionOk="0">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6" name="Google Shape;7646;p90"/>
            <p:cNvSpPr/>
            <p:nvPr/>
          </p:nvSpPr>
          <p:spPr>
            <a:xfrm>
              <a:off x="-34278725" y="4116500"/>
              <a:ext cx="116600" cy="68600"/>
            </a:xfrm>
            <a:custGeom>
              <a:avLst/>
              <a:gdLst/>
              <a:ahLst/>
              <a:cxnLst/>
              <a:rect l="l" t="t" r="r" b="b"/>
              <a:pathLst>
                <a:path w="4664" h="2744" extrusionOk="0">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7" name="Google Shape;7647;p90"/>
          <p:cNvGrpSpPr/>
          <p:nvPr/>
        </p:nvGrpSpPr>
        <p:grpSpPr>
          <a:xfrm>
            <a:off x="1293653" y="2736303"/>
            <a:ext cx="353645" cy="342179"/>
            <a:chOff x="-32568800" y="3232000"/>
            <a:chExt cx="291450" cy="282000"/>
          </a:xfrm>
        </p:grpSpPr>
        <p:sp>
          <p:nvSpPr>
            <p:cNvPr id="7648" name="Google Shape;7648;p90"/>
            <p:cNvSpPr/>
            <p:nvPr/>
          </p:nvSpPr>
          <p:spPr>
            <a:xfrm>
              <a:off x="-32545150" y="3232000"/>
              <a:ext cx="244175" cy="246550"/>
            </a:xfrm>
            <a:custGeom>
              <a:avLst/>
              <a:gdLst/>
              <a:ahLst/>
              <a:cxnLst/>
              <a:rect l="l" t="t" r="r" b="b"/>
              <a:pathLst>
                <a:path w="9767" h="9862" extrusionOk="0">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9" name="Google Shape;7649;p90"/>
            <p:cNvSpPr/>
            <p:nvPr/>
          </p:nvSpPr>
          <p:spPr>
            <a:xfrm>
              <a:off x="-32568800" y="3392675"/>
              <a:ext cx="291450" cy="121325"/>
            </a:xfrm>
            <a:custGeom>
              <a:avLst/>
              <a:gdLst/>
              <a:ahLst/>
              <a:cxnLst/>
              <a:rect l="l" t="t" r="r" b="b"/>
              <a:pathLst>
                <a:path w="11658" h="4853" extrusionOk="0">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0" name="Google Shape;7650;p90"/>
          <p:cNvGrpSpPr/>
          <p:nvPr/>
        </p:nvGrpSpPr>
        <p:grpSpPr>
          <a:xfrm>
            <a:off x="1293183" y="3201213"/>
            <a:ext cx="354586" cy="353645"/>
            <a:chOff x="-32569575" y="3586425"/>
            <a:chExt cx="292225" cy="291450"/>
          </a:xfrm>
        </p:grpSpPr>
        <p:sp>
          <p:nvSpPr>
            <p:cNvPr id="7651" name="Google Shape;7651;p90"/>
            <p:cNvSpPr/>
            <p:nvPr/>
          </p:nvSpPr>
          <p:spPr>
            <a:xfrm>
              <a:off x="-32569575" y="3672275"/>
              <a:ext cx="292225" cy="205600"/>
            </a:xfrm>
            <a:custGeom>
              <a:avLst/>
              <a:gdLst/>
              <a:ahLst/>
              <a:cxnLst/>
              <a:rect l="l" t="t" r="r" b="b"/>
              <a:pathLst>
                <a:path w="11689" h="8224" extrusionOk="0">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2" name="Google Shape;7652;p90"/>
            <p:cNvSpPr/>
            <p:nvPr/>
          </p:nvSpPr>
          <p:spPr>
            <a:xfrm>
              <a:off x="-32456950" y="3586425"/>
              <a:ext cx="68550" cy="69350"/>
            </a:xfrm>
            <a:custGeom>
              <a:avLst/>
              <a:gdLst/>
              <a:ahLst/>
              <a:cxnLst/>
              <a:rect l="l" t="t" r="r" b="b"/>
              <a:pathLst>
                <a:path w="2742" h="2774" extrusionOk="0">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3" name="Google Shape;7653;p90"/>
          <p:cNvGrpSpPr/>
          <p:nvPr/>
        </p:nvGrpSpPr>
        <p:grpSpPr>
          <a:xfrm>
            <a:off x="1284098" y="3665805"/>
            <a:ext cx="372756" cy="354343"/>
            <a:chOff x="-32576675" y="3944600"/>
            <a:chExt cx="307200" cy="292025"/>
          </a:xfrm>
        </p:grpSpPr>
        <p:sp>
          <p:nvSpPr>
            <p:cNvPr id="7654" name="Google Shape;7654;p90"/>
            <p:cNvSpPr/>
            <p:nvPr/>
          </p:nvSpPr>
          <p:spPr>
            <a:xfrm>
              <a:off x="-32482950" y="3944600"/>
              <a:ext cx="213475" cy="214650"/>
            </a:xfrm>
            <a:custGeom>
              <a:avLst/>
              <a:gdLst/>
              <a:ahLst/>
              <a:cxnLst/>
              <a:rect l="l" t="t" r="r" b="b"/>
              <a:pathLst>
                <a:path w="8539" h="8586" extrusionOk="0">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5" name="Google Shape;7655;p90"/>
            <p:cNvSpPr/>
            <p:nvPr/>
          </p:nvSpPr>
          <p:spPr>
            <a:xfrm>
              <a:off x="-32576675" y="4020200"/>
              <a:ext cx="215850" cy="216425"/>
            </a:xfrm>
            <a:custGeom>
              <a:avLst/>
              <a:gdLst/>
              <a:ahLst/>
              <a:cxnLst/>
              <a:rect l="l" t="t" r="r" b="b"/>
              <a:pathLst>
                <a:path w="8634" h="8657" extrusionOk="0">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6" name="Google Shape;7656;p90"/>
          <p:cNvGrpSpPr/>
          <p:nvPr/>
        </p:nvGrpSpPr>
        <p:grpSpPr>
          <a:xfrm>
            <a:off x="3529065" y="2730100"/>
            <a:ext cx="354586" cy="354586"/>
            <a:chOff x="-30735200" y="3192625"/>
            <a:chExt cx="292225" cy="292225"/>
          </a:xfrm>
        </p:grpSpPr>
        <p:sp>
          <p:nvSpPr>
            <p:cNvPr id="7657" name="Google Shape;7657;p90"/>
            <p:cNvSpPr/>
            <p:nvPr/>
          </p:nvSpPr>
          <p:spPr>
            <a:xfrm>
              <a:off x="-30665100" y="3192625"/>
              <a:ext cx="175650" cy="223700"/>
            </a:xfrm>
            <a:custGeom>
              <a:avLst/>
              <a:gdLst/>
              <a:ahLst/>
              <a:cxnLst/>
              <a:rect l="l" t="t" r="r" b="b"/>
              <a:pathLst>
                <a:path w="7026" h="8948" extrusionOk="0">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8" name="Google Shape;7658;p90"/>
            <p:cNvSpPr/>
            <p:nvPr/>
          </p:nvSpPr>
          <p:spPr>
            <a:xfrm>
              <a:off x="-30615475" y="3278475"/>
              <a:ext cx="52775" cy="52000"/>
            </a:xfrm>
            <a:custGeom>
              <a:avLst/>
              <a:gdLst/>
              <a:ahLst/>
              <a:cxnLst/>
              <a:rect l="l" t="t" r="r" b="b"/>
              <a:pathLst>
                <a:path w="2111" h="2080" extrusionOk="0">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9" name="Google Shape;7659;p90"/>
            <p:cNvSpPr/>
            <p:nvPr/>
          </p:nvSpPr>
          <p:spPr>
            <a:xfrm>
              <a:off x="-30528850" y="3296575"/>
              <a:ext cx="85875" cy="25250"/>
            </a:xfrm>
            <a:custGeom>
              <a:avLst/>
              <a:gdLst/>
              <a:ahLst/>
              <a:cxnLst/>
              <a:rect l="l" t="t" r="r" b="b"/>
              <a:pathLst>
                <a:path w="3435" h="1010" extrusionOk="0">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0" name="Google Shape;7660;p90"/>
            <p:cNvSpPr/>
            <p:nvPr/>
          </p:nvSpPr>
          <p:spPr>
            <a:xfrm>
              <a:off x="-30546175" y="3338325"/>
              <a:ext cx="85875" cy="26025"/>
            </a:xfrm>
            <a:custGeom>
              <a:avLst/>
              <a:gdLst/>
              <a:ahLst/>
              <a:cxnLst/>
              <a:rect l="l" t="t" r="r" b="b"/>
              <a:pathLst>
                <a:path w="3435" h="1041" extrusionOk="0">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1" name="Google Shape;7661;p90"/>
            <p:cNvSpPr/>
            <p:nvPr/>
          </p:nvSpPr>
          <p:spPr>
            <a:xfrm>
              <a:off x="-30546175" y="3381650"/>
              <a:ext cx="67750" cy="26025"/>
            </a:xfrm>
            <a:custGeom>
              <a:avLst/>
              <a:gdLst/>
              <a:ahLst/>
              <a:cxnLst/>
              <a:rect l="l" t="t" r="r" b="b"/>
              <a:pathLst>
                <a:path w="2710" h="1041" extrusionOk="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2" name="Google Shape;7662;p90"/>
            <p:cNvSpPr/>
            <p:nvPr/>
          </p:nvSpPr>
          <p:spPr>
            <a:xfrm>
              <a:off x="-30546175" y="3424175"/>
              <a:ext cx="51225" cy="26025"/>
            </a:xfrm>
            <a:custGeom>
              <a:avLst/>
              <a:gdLst/>
              <a:ahLst/>
              <a:cxnLst/>
              <a:rect l="l" t="t" r="r" b="b"/>
              <a:pathLst>
                <a:path w="2049" h="1041" extrusionOk="0">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3" name="Google Shape;7663;p90"/>
            <p:cNvSpPr/>
            <p:nvPr/>
          </p:nvSpPr>
          <p:spPr>
            <a:xfrm>
              <a:off x="-30735200" y="3209325"/>
              <a:ext cx="174075" cy="275525"/>
            </a:xfrm>
            <a:custGeom>
              <a:avLst/>
              <a:gdLst/>
              <a:ahLst/>
              <a:cxnLst/>
              <a:rect l="l" t="t" r="r" b="b"/>
              <a:pathLst>
                <a:path w="6963" h="11021" extrusionOk="0">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4" name="Google Shape;7664;p90"/>
          <p:cNvGrpSpPr/>
          <p:nvPr/>
        </p:nvGrpSpPr>
        <p:grpSpPr>
          <a:xfrm>
            <a:off x="3529065" y="3201532"/>
            <a:ext cx="354586" cy="353008"/>
            <a:chOff x="-30735200" y="3552550"/>
            <a:chExt cx="292225" cy="290925"/>
          </a:xfrm>
        </p:grpSpPr>
        <p:sp>
          <p:nvSpPr>
            <p:cNvPr id="7665" name="Google Shape;7665;p90"/>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6" name="Google Shape;7666;p90"/>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7" name="Google Shape;7667;p90"/>
          <p:cNvGrpSpPr/>
          <p:nvPr/>
        </p:nvGrpSpPr>
        <p:grpSpPr>
          <a:xfrm>
            <a:off x="3529065" y="3666154"/>
            <a:ext cx="354586" cy="353645"/>
            <a:chOff x="-30735200" y="3910925"/>
            <a:chExt cx="292225" cy="291450"/>
          </a:xfrm>
        </p:grpSpPr>
        <p:sp>
          <p:nvSpPr>
            <p:cNvPr id="7668" name="Google Shape;7668;p90"/>
            <p:cNvSpPr/>
            <p:nvPr/>
          </p:nvSpPr>
          <p:spPr>
            <a:xfrm>
              <a:off x="-30683225" y="3962900"/>
              <a:ext cx="188275" cy="186700"/>
            </a:xfrm>
            <a:custGeom>
              <a:avLst/>
              <a:gdLst/>
              <a:ahLst/>
              <a:cxnLst/>
              <a:rect l="l" t="t" r="r" b="b"/>
              <a:pathLst>
                <a:path w="7531" h="7468" extrusionOk="0">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9" name="Google Shape;7669;p90"/>
            <p:cNvSpPr/>
            <p:nvPr/>
          </p:nvSpPr>
          <p:spPr>
            <a:xfrm>
              <a:off x="-30735200" y="3910925"/>
              <a:ext cx="292225" cy="291450"/>
            </a:xfrm>
            <a:custGeom>
              <a:avLst/>
              <a:gdLst/>
              <a:ahLst/>
              <a:cxnLst/>
              <a:rect l="l" t="t" r="r" b="b"/>
              <a:pathLst>
                <a:path w="11689" h="11658" extrusionOk="0">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70" name="Google Shape;7670;p90"/>
          <p:cNvSpPr/>
          <p:nvPr/>
        </p:nvSpPr>
        <p:spPr>
          <a:xfrm>
            <a:off x="2632180" y="4123242"/>
            <a:ext cx="354586" cy="353645"/>
          </a:xfrm>
          <a:custGeom>
            <a:avLst/>
            <a:gdLst/>
            <a:ahLst/>
            <a:cxnLst/>
            <a:rect l="l" t="t" r="r" b="b"/>
            <a:pathLst>
              <a:path w="11689" h="11658" extrusionOk="0">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71" name="Google Shape;7671;p90"/>
          <p:cNvGrpSpPr/>
          <p:nvPr/>
        </p:nvGrpSpPr>
        <p:grpSpPr>
          <a:xfrm>
            <a:off x="4882910" y="1379021"/>
            <a:ext cx="358971" cy="359224"/>
            <a:chOff x="-57956275" y="3197925"/>
            <a:chExt cx="319000" cy="319225"/>
          </a:xfrm>
        </p:grpSpPr>
        <p:sp>
          <p:nvSpPr>
            <p:cNvPr id="7672" name="Google Shape;7672;p90"/>
            <p:cNvSpPr/>
            <p:nvPr/>
          </p:nvSpPr>
          <p:spPr>
            <a:xfrm>
              <a:off x="-57940525" y="3353300"/>
              <a:ext cx="18150" cy="65400"/>
            </a:xfrm>
            <a:custGeom>
              <a:avLst/>
              <a:gdLst/>
              <a:ahLst/>
              <a:cxnLst/>
              <a:rect l="l" t="t" r="r" b="b"/>
              <a:pathLst>
                <a:path w="726" h="2616" extrusionOk="0">
                  <a:moveTo>
                    <a:pt x="725" y="0"/>
                  </a:moveTo>
                  <a:cubicBezTo>
                    <a:pt x="316" y="284"/>
                    <a:pt x="1" y="756"/>
                    <a:pt x="1" y="1292"/>
                  </a:cubicBezTo>
                  <a:cubicBezTo>
                    <a:pt x="1" y="1859"/>
                    <a:pt x="316" y="2332"/>
                    <a:pt x="725" y="2615"/>
                  </a:cubicBezTo>
                  <a:lnTo>
                    <a:pt x="725" y="239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3" name="Google Shape;7673;p90"/>
            <p:cNvSpPr/>
            <p:nvPr/>
          </p:nvSpPr>
          <p:spPr>
            <a:xfrm>
              <a:off x="-57679825" y="3353300"/>
              <a:ext cx="18925" cy="65400"/>
            </a:xfrm>
            <a:custGeom>
              <a:avLst/>
              <a:gdLst/>
              <a:ahLst/>
              <a:cxnLst/>
              <a:rect l="l" t="t" r="r" b="b"/>
              <a:pathLst>
                <a:path w="757" h="2616" extrusionOk="0">
                  <a:moveTo>
                    <a:pt x="1" y="0"/>
                  </a:moveTo>
                  <a:lnTo>
                    <a:pt x="1" y="2395"/>
                  </a:lnTo>
                  <a:lnTo>
                    <a:pt x="1" y="2615"/>
                  </a:lnTo>
                  <a:cubicBezTo>
                    <a:pt x="442" y="2332"/>
                    <a:pt x="757" y="1859"/>
                    <a:pt x="757" y="1292"/>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4" name="Google Shape;7674;p90"/>
            <p:cNvSpPr/>
            <p:nvPr/>
          </p:nvSpPr>
          <p:spPr>
            <a:xfrm>
              <a:off x="-57956275" y="3255625"/>
              <a:ext cx="319000" cy="55175"/>
            </a:xfrm>
            <a:custGeom>
              <a:avLst/>
              <a:gdLst/>
              <a:ahLst/>
              <a:cxnLst/>
              <a:rect l="l" t="t" r="r" b="b"/>
              <a:pathLst>
                <a:path w="12760" h="2207" extrusionOk="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5" name="Google Shape;7675;p90"/>
            <p:cNvSpPr/>
            <p:nvPr/>
          </p:nvSpPr>
          <p:spPr>
            <a:xfrm>
              <a:off x="-57868050" y="3494275"/>
              <a:ext cx="18900" cy="22875"/>
            </a:xfrm>
            <a:custGeom>
              <a:avLst/>
              <a:gdLst/>
              <a:ahLst/>
              <a:cxnLst/>
              <a:rect l="l" t="t" r="r" b="b"/>
              <a:pathLst>
                <a:path w="756" h="915" extrusionOk="0">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6" name="Google Shape;7676;p90"/>
            <p:cNvSpPr/>
            <p:nvPr/>
          </p:nvSpPr>
          <p:spPr>
            <a:xfrm>
              <a:off x="-57755425" y="3494275"/>
              <a:ext cx="18125" cy="22875"/>
            </a:xfrm>
            <a:custGeom>
              <a:avLst/>
              <a:gdLst/>
              <a:ahLst/>
              <a:cxnLst/>
              <a:rect l="l" t="t" r="r" b="b"/>
              <a:pathLst>
                <a:path w="725" h="915" extrusionOk="0">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7" name="Google Shape;7677;p90"/>
            <p:cNvSpPr/>
            <p:nvPr/>
          </p:nvSpPr>
          <p:spPr>
            <a:xfrm>
              <a:off x="-57903500" y="3329675"/>
              <a:ext cx="204800" cy="187475"/>
            </a:xfrm>
            <a:custGeom>
              <a:avLst/>
              <a:gdLst/>
              <a:ahLst/>
              <a:cxnLst/>
              <a:rect l="l" t="t" r="r" b="b"/>
              <a:pathLst>
                <a:path w="8192" h="7499" extrusionOk="0">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8" name="Google Shape;7678;p90"/>
            <p:cNvSpPr/>
            <p:nvPr/>
          </p:nvSpPr>
          <p:spPr>
            <a:xfrm>
              <a:off x="-57860975" y="3197925"/>
              <a:ext cx="119750" cy="37250"/>
            </a:xfrm>
            <a:custGeom>
              <a:avLst/>
              <a:gdLst/>
              <a:ahLst/>
              <a:cxnLst/>
              <a:rect l="l" t="t" r="r" b="b"/>
              <a:pathLst>
                <a:path w="4790" h="1490" extrusionOk="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9" name="Google Shape;7679;p90"/>
          <p:cNvGrpSpPr/>
          <p:nvPr/>
        </p:nvGrpSpPr>
        <p:grpSpPr>
          <a:xfrm>
            <a:off x="4905064" y="1835446"/>
            <a:ext cx="314662" cy="358971"/>
            <a:chOff x="-57940525" y="3590375"/>
            <a:chExt cx="279625" cy="319000"/>
          </a:xfrm>
        </p:grpSpPr>
        <p:sp>
          <p:nvSpPr>
            <p:cNvPr id="7680" name="Google Shape;7680;p90"/>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1" name="Google Shape;7681;p90"/>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2" name="Google Shape;7682;p90"/>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3" name="Google Shape;7683;p90"/>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4" name="Google Shape;7684;p90"/>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5" name="Google Shape;7685;p90"/>
          <p:cNvGrpSpPr/>
          <p:nvPr/>
        </p:nvGrpSpPr>
        <p:grpSpPr>
          <a:xfrm>
            <a:off x="4875945" y="2276817"/>
            <a:ext cx="358099" cy="358999"/>
            <a:chOff x="-57959425" y="3982600"/>
            <a:chExt cx="318225" cy="319025"/>
          </a:xfrm>
        </p:grpSpPr>
        <p:sp>
          <p:nvSpPr>
            <p:cNvPr id="7686" name="Google Shape;7686;p90"/>
            <p:cNvSpPr/>
            <p:nvPr/>
          </p:nvSpPr>
          <p:spPr>
            <a:xfrm>
              <a:off x="-57771975" y="4150375"/>
              <a:ext cx="17350" cy="18125"/>
            </a:xfrm>
            <a:custGeom>
              <a:avLst/>
              <a:gdLst/>
              <a:ahLst/>
              <a:cxnLst/>
              <a:rect l="l" t="t" r="r" b="b"/>
              <a:pathLst>
                <a:path w="694" h="725" extrusionOk="0">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7" name="Google Shape;7687;p90"/>
            <p:cNvSpPr/>
            <p:nvPr/>
          </p:nvSpPr>
          <p:spPr>
            <a:xfrm>
              <a:off x="-57959425" y="3982600"/>
              <a:ext cx="318225" cy="130775"/>
            </a:xfrm>
            <a:custGeom>
              <a:avLst/>
              <a:gdLst/>
              <a:ahLst/>
              <a:cxnLst/>
              <a:rect l="l" t="t" r="r" b="b"/>
              <a:pathLst>
                <a:path w="12729" h="5231" extrusionOk="0">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8" name="Google Shape;7688;p90"/>
            <p:cNvSpPr/>
            <p:nvPr/>
          </p:nvSpPr>
          <p:spPr>
            <a:xfrm>
              <a:off x="-57903500" y="4125950"/>
              <a:ext cx="204800" cy="175675"/>
            </a:xfrm>
            <a:custGeom>
              <a:avLst/>
              <a:gdLst/>
              <a:ahLst/>
              <a:cxnLst/>
              <a:rect l="l" t="t" r="r" b="b"/>
              <a:pathLst>
                <a:path w="8192" h="7027" extrusionOk="0">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9" name="Google Shape;7689;p90"/>
            <p:cNvSpPr/>
            <p:nvPr/>
          </p:nvSpPr>
          <p:spPr>
            <a:xfrm>
              <a:off x="-57835775" y="4113350"/>
              <a:ext cx="138650" cy="70125"/>
            </a:xfrm>
            <a:custGeom>
              <a:avLst/>
              <a:gdLst/>
              <a:ahLst/>
              <a:cxnLst/>
              <a:rect l="l" t="t" r="r" b="b"/>
              <a:pathLst>
                <a:path w="5546" h="2805" extrusionOk="0">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0" name="Google Shape;7690;p90"/>
          <p:cNvGrpSpPr/>
          <p:nvPr/>
        </p:nvGrpSpPr>
        <p:grpSpPr>
          <a:xfrm>
            <a:off x="7076112" y="1380146"/>
            <a:ext cx="357226" cy="357226"/>
            <a:chOff x="-55987225" y="3198925"/>
            <a:chExt cx="317450" cy="317450"/>
          </a:xfrm>
        </p:grpSpPr>
        <p:sp>
          <p:nvSpPr>
            <p:cNvPr id="7691" name="Google Shape;7691;p90"/>
            <p:cNvSpPr/>
            <p:nvPr/>
          </p:nvSpPr>
          <p:spPr>
            <a:xfrm>
              <a:off x="-55987225" y="3261925"/>
              <a:ext cx="173300" cy="198500"/>
            </a:xfrm>
            <a:custGeom>
              <a:avLst/>
              <a:gdLst/>
              <a:ahLst/>
              <a:cxnLst/>
              <a:rect l="l" t="t" r="r" b="b"/>
              <a:pathLst>
                <a:path w="6932" h="7940" extrusionOk="0">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2" name="Google Shape;7692;p90"/>
            <p:cNvSpPr/>
            <p:nvPr/>
          </p:nvSpPr>
          <p:spPr>
            <a:xfrm>
              <a:off x="-55837575" y="3198925"/>
              <a:ext cx="167800" cy="298525"/>
            </a:xfrm>
            <a:custGeom>
              <a:avLst/>
              <a:gdLst/>
              <a:ahLst/>
              <a:cxnLst/>
              <a:rect l="l" t="t" r="r" b="b"/>
              <a:pathLst>
                <a:path w="6712" h="11941" extrusionOk="0">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3" name="Google Shape;7693;p90"/>
            <p:cNvSpPr/>
            <p:nvPr/>
          </p:nvSpPr>
          <p:spPr>
            <a:xfrm>
              <a:off x="-55931300" y="3435200"/>
              <a:ext cx="194575" cy="81175"/>
            </a:xfrm>
            <a:custGeom>
              <a:avLst/>
              <a:gdLst/>
              <a:ahLst/>
              <a:cxnLst/>
              <a:rect l="l" t="t" r="r" b="b"/>
              <a:pathLst>
                <a:path w="7783" h="3247" extrusionOk="0">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4" name="Google Shape;7694;p90"/>
            <p:cNvSpPr/>
            <p:nvPr/>
          </p:nvSpPr>
          <p:spPr>
            <a:xfrm>
              <a:off x="-55927350" y="3202850"/>
              <a:ext cx="70900" cy="71200"/>
            </a:xfrm>
            <a:custGeom>
              <a:avLst/>
              <a:gdLst/>
              <a:ahLst/>
              <a:cxnLst/>
              <a:rect l="l" t="t" r="r" b="b"/>
              <a:pathLst>
                <a:path w="2836" h="2848" extrusionOk="0">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5" name="Google Shape;7695;p90"/>
          <p:cNvGrpSpPr/>
          <p:nvPr/>
        </p:nvGrpSpPr>
        <p:grpSpPr>
          <a:xfrm>
            <a:off x="7076112" y="1836178"/>
            <a:ext cx="357226" cy="357367"/>
            <a:chOff x="-55987225" y="3591025"/>
            <a:chExt cx="317450" cy="317575"/>
          </a:xfrm>
        </p:grpSpPr>
        <p:sp>
          <p:nvSpPr>
            <p:cNvPr id="7696" name="Google Shape;7696;p90"/>
            <p:cNvSpPr/>
            <p:nvPr/>
          </p:nvSpPr>
          <p:spPr>
            <a:xfrm>
              <a:off x="-55950200" y="3740025"/>
              <a:ext cx="204800" cy="168575"/>
            </a:xfrm>
            <a:custGeom>
              <a:avLst/>
              <a:gdLst/>
              <a:ahLst/>
              <a:cxnLst/>
              <a:rect l="l" t="t" r="r" b="b"/>
              <a:pathLst>
                <a:path w="8192" h="6743" extrusionOk="0">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7" name="Google Shape;7697;p90"/>
            <p:cNvSpPr/>
            <p:nvPr/>
          </p:nvSpPr>
          <p:spPr>
            <a:xfrm>
              <a:off x="-55967525" y="3591025"/>
              <a:ext cx="297750" cy="131700"/>
            </a:xfrm>
            <a:custGeom>
              <a:avLst/>
              <a:gdLst/>
              <a:ahLst/>
              <a:cxnLst/>
              <a:rect l="l" t="t" r="r" b="b"/>
              <a:pathLst>
                <a:path w="11910" h="5268" extrusionOk="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8" name="Google Shape;7698;p90"/>
            <p:cNvSpPr/>
            <p:nvPr/>
          </p:nvSpPr>
          <p:spPr>
            <a:xfrm>
              <a:off x="-55875375" y="3703000"/>
              <a:ext cx="55950" cy="17350"/>
            </a:xfrm>
            <a:custGeom>
              <a:avLst/>
              <a:gdLst/>
              <a:ahLst/>
              <a:cxnLst/>
              <a:rect l="l" t="t" r="r" b="b"/>
              <a:pathLst>
                <a:path w="2238" h="694" extrusionOk="0">
                  <a:moveTo>
                    <a:pt x="347" y="0"/>
                  </a:moveTo>
                  <a:cubicBezTo>
                    <a:pt x="158" y="0"/>
                    <a:pt x="1" y="158"/>
                    <a:pt x="1" y="347"/>
                  </a:cubicBezTo>
                  <a:lnTo>
                    <a:pt x="1" y="694"/>
                  </a:lnTo>
                  <a:lnTo>
                    <a:pt x="2238" y="694"/>
                  </a:lnTo>
                  <a:lnTo>
                    <a:pt x="2238" y="347"/>
                  </a:lnTo>
                  <a:cubicBezTo>
                    <a:pt x="2238" y="158"/>
                    <a:pt x="208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9" name="Google Shape;7699;p90"/>
            <p:cNvSpPr/>
            <p:nvPr/>
          </p:nvSpPr>
          <p:spPr>
            <a:xfrm>
              <a:off x="-55987225" y="3746325"/>
              <a:ext cx="18150" cy="63825"/>
            </a:xfrm>
            <a:custGeom>
              <a:avLst/>
              <a:gdLst/>
              <a:ahLst/>
              <a:cxnLst/>
              <a:rect l="l" t="t" r="r" b="b"/>
              <a:pathLst>
                <a:path w="726" h="2553" extrusionOk="0">
                  <a:moveTo>
                    <a:pt x="726" y="0"/>
                  </a:moveTo>
                  <a:cubicBezTo>
                    <a:pt x="253" y="221"/>
                    <a:pt x="1" y="693"/>
                    <a:pt x="1" y="1260"/>
                  </a:cubicBezTo>
                  <a:cubicBezTo>
                    <a:pt x="1" y="1796"/>
                    <a:pt x="316" y="2269"/>
                    <a:pt x="726" y="2552"/>
                  </a:cubicBezTo>
                  <a:lnTo>
                    <a:pt x="7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0" name="Google Shape;7700;p90"/>
            <p:cNvSpPr/>
            <p:nvPr/>
          </p:nvSpPr>
          <p:spPr>
            <a:xfrm>
              <a:off x="-55725725"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1" name="Google Shape;7701;p90"/>
          <p:cNvGrpSpPr/>
          <p:nvPr/>
        </p:nvGrpSpPr>
        <p:grpSpPr>
          <a:xfrm>
            <a:off x="7090027" y="2276817"/>
            <a:ext cx="358999" cy="358999"/>
            <a:chOff x="-55988800" y="3982600"/>
            <a:chExt cx="319025" cy="319025"/>
          </a:xfrm>
        </p:grpSpPr>
        <p:sp>
          <p:nvSpPr>
            <p:cNvPr id="7702" name="Google Shape;7702;p90"/>
            <p:cNvSpPr/>
            <p:nvPr/>
          </p:nvSpPr>
          <p:spPr>
            <a:xfrm>
              <a:off x="-55791875" y="3982600"/>
              <a:ext cx="102400" cy="102425"/>
            </a:xfrm>
            <a:custGeom>
              <a:avLst/>
              <a:gdLst/>
              <a:ahLst/>
              <a:cxnLst/>
              <a:rect l="l" t="t" r="r" b="b"/>
              <a:pathLst>
                <a:path w="4096" h="4097" extrusionOk="0">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3" name="Google Shape;7703;p90"/>
            <p:cNvSpPr/>
            <p:nvPr/>
          </p:nvSpPr>
          <p:spPr>
            <a:xfrm>
              <a:off x="-55969100" y="3982600"/>
              <a:ext cx="102400" cy="102425"/>
            </a:xfrm>
            <a:custGeom>
              <a:avLst/>
              <a:gdLst/>
              <a:ahLst/>
              <a:cxnLst/>
              <a:rect l="l" t="t" r="r" b="b"/>
              <a:pathLst>
                <a:path w="4096" h="4097" extrusionOk="0">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4" name="Google Shape;7704;p90"/>
            <p:cNvSpPr/>
            <p:nvPr/>
          </p:nvSpPr>
          <p:spPr>
            <a:xfrm>
              <a:off x="-55819450" y="4021200"/>
              <a:ext cx="92950" cy="92175"/>
            </a:xfrm>
            <a:custGeom>
              <a:avLst/>
              <a:gdLst/>
              <a:ahLst/>
              <a:cxnLst/>
              <a:rect l="l" t="t" r="r" b="b"/>
              <a:pathLst>
                <a:path w="3718" h="3687" extrusionOk="0">
                  <a:moveTo>
                    <a:pt x="32" y="0"/>
                  </a:moveTo>
                  <a:lnTo>
                    <a:pt x="32" y="1103"/>
                  </a:lnTo>
                  <a:cubicBezTo>
                    <a:pt x="1" y="2521"/>
                    <a:pt x="1198" y="3686"/>
                    <a:pt x="2615" y="3686"/>
                  </a:cubicBezTo>
                  <a:lnTo>
                    <a:pt x="3718" y="3686"/>
                  </a:lnTo>
                  <a:cubicBezTo>
                    <a:pt x="3529" y="1733"/>
                    <a:pt x="1985" y="158"/>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5" name="Google Shape;7705;p90"/>
            <p:cNvSpPr/>
            <p:nvPr/>
          </p:nvSpPr>
          <p:spPr>
            <a:xfrm>
              <a:off x="-55930500" y="4021200"/>
              <a:ext cx="92950" cy="92175"/>
            </a:xfrm>
            <a:custGeom>
              <a:avLst/>
              <a:gdLst/>
              <a:ahLst/>
              <a:cxnLst/>
              <a:rect l="l" t="t" r="r" b="b"/>
              <a:pathLst>
                <a:path w="3718" h="3687" extrusionOk="0">
                  <a:moveTo>
                    <a:pt x="3718" y="0"/>
                  </a:moveTo>
                  <a:cubicBezTo>
                    <a:pt x="1733" y="158"/>
                    <a:pt x="158" y="1733"/>
                    <a:pt x="0" y="3686"/>
                  </a:cubicBezTo>
                  <a:lnTo>
                    <a:pt x="1103" y="3686"/>
                  </a:lnTo>
                  <a:cubicBezTo>
                    <a:pt x="2552" y="3686"/>
                    <a:pt x="3718" y="2521"/>
                    <a:pt x="3718" y="1103"/>
                  </a:cubicBezTo>
                  <a:lnTo>
                    <a:pt x="37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6" name="Google Shape;7706;p90"/>
            <p:cNvSpPr/>
            <p:nvPr/>
          </p:nvSpPr>
          <p:spPr>
            <a:xfrm>
              <a:off x="-55988800" y="4086575"/>
              <a:ext cx="319025" cy="215050"/>
            </a:xfrm>
            <a:custGeom>
              <a:avLst/>
              <a:gdLst/>
              <a:ahLst/>
              <a:cxnLst/>
              <a:rect l="l" t="t" r="r" b="b"/>
              <a:pathLst>
                <a:path w="12761" h="8602" extrusionOk="0">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7" name="Google Shape;7707;p90"/>
          <p:cNvGrpSpPr/>
          <p:nvPr/>
        </p:nvGrpSpPr>
        <p:grpSpPr>
          <a:xfrm>
            <a:off x="5748546" y="2734774"/>
            <a:ext cx="356326" cy="358971"/>
            <a:chOff x="-54026025" y="3192625"/>
            <a:chExt cx="316650" cy="319000"/>
          </a:xfrm>
        </p:grpSpPr>
        <p:sp>
          <p:nvSpPr>
            <p:cNvPr id="7708" name="Google Shape;7708;p90"/>
            <p:cNvSpPr/>
            <p:nvPr/>
          </p:nvSpPr>
          <p:spPr>
            <a:xfrm>
              <a:off x="-54026025" y="3312350"/>
              <a:ext cx="18125" cy="63800"/>
            </a:xfrm>
            <a:custGeom>
              <a:avLst/>
              <a:gdLst/>
              <a:ahLst/>
              <a:cxnLst/>
              <a:rect l="l" t="t" r="r" b="b"/>
              <a:pathLst>
                <a:path w="725" h="2552" extrusionOk="0">
                  <a:moveTo>
                    <a:pt x="725" y="0"/>
                  </a:moveTo>
                  <a:cubicBezTo>
                    <a:pt x="315" y="189"/>
                    <a:pt x="0" y="693"/>
                    <a:pt x="0" y="1260"/>
                  </a:cubicBezTo>
                  <a:cubicBezTo>
                    <a:pt x="0" y="1796"/>
                    <a:pt x="315" y="2268"/>
                    <a:pt x="725" y="2552"/>
                  </a:cubicBezTo>
                  <a:lnTo>
                    <a:pt x="725" y="15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9" name="Google Shape;7709;p90"/>
            <p:cNvSpPr/>
            <p:nvPr/>
          </p:nvSpPr>
          <p:spPr>
            <a:xfrm>
              <a:off x="-53890550" y="3192625"/>
              <a:ext cx="125250" cy="56725"/>
            </a:xfrm>
            <a:custGeom>
              <a:avLst/>
              <a:gdLst/>
              <a:ahLst/>
              <a:cxnLst/>
              <a:rect l="l" t="t" r="r" b="b"/>
              <a:pathLst>
                <a:path w="5010" h="2269" extrusionOk="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0" name="Google Shape;7710;p90"/>
            <p:cNvSpPr/>
            <p:nvPr/>
          </p:nvSpPr>
          <p:spPr>
            <a:xfrm>
              <a:off x="-53839375" y="3306025"/>
              <a:ext cx="55175" cy="55175"/>
            </a:xfrm>
            <a:custGeom>
              <a:avLst/>
              <a:gdLst/>
              <a:ahLst/>
              <a:cxnLst/>
              <a:rect l="l" t="t" r="r" b="b"/>
              <a:pathLst>
                <a:path w="2207" h="2207" extrusionOk="0">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1" name="Google Shape;7711;p90"/>
            <p:cNvSpPr/>
            <p:nvPr/>
          </p:nvSpPr>
          <p:spPr>
            <a:xfrm>
              <a:off x="-53950425" y="3306025"/>
              <a:ext cx="55150" cy="55175"/>
            </a:xfrm>
            <a:custGeom>
              <a:avLst/>
              <a:gdLst/>
              <a:ahLst/>
              <a:cxnLst/>
              <a:rect l="l" t="t" r="r" b="b"/>
              <a:pathLst>
                <a:path w="2206" h="2207" extrusionOk="0">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2" name="Google Shape;7712;p90"/>
            <p:cNvSpPr/>
            <p:nvPr/>
          </p:nvSpPr>
          <p:spPr>
            <a:xfrm>
              <a:off x="-53985075" y="3400950"/>
              <a:ext cx="236300" cy="110675"/>
            </a:xfrm>
            <a:custGeom>
              <a:avLst/>
              <a:gdLst/>
              <a:ahLst/>
              <a:cxnLst/>
              <a:rect l="l" t="t" r="r" b="b"/>
              <a:pathLst>
                <a:path w="9452" h="4427" extrusionOk="0">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3" name="Google Shape;7713;p90"/>
            <p:cNvSpPr/>
            <p:nvPr/>
          </p:nvSpPr>
          <p:spPr>
            <a:xfrm>
              <a:off x="-53986650" y="3342275"/>
              <a:ext cx="241025" cy="55150"/>
            </a:xfrm>
            <a:custGeom>
              <a:avLst/>
              <a:gdLst/>
              <a:ahLst/>
              <a:cxnLst/>
              <a:rect l="l" t="t" r="r" b="b"/>
              <a:pathLst>
                <a:path w="9641" h="2206" extrusionOk="0">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4" name="Google Shape;7714;p90"/>
            <p:cNvSpPr/>
            <p:nvPr/>
          </p:nvSpPr>
          <p:spPr>
            <a:xfrm>
              <a:off x="-53989000" y="3199700"/>
              <a:ext cx="241800" cy="123700"/>
            </a:xfrm>
            <a:custGeom>
              <a:avLst/>
              <a:gdLst/>
              <a:ahLst/>
              <a:cxnLst/>
              <a:rect l="l" t="t" r="r" b="b"/>
              <a:pathLst>
                <a:path w="9672" h="4948" extrusionOk="0">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5" name="Google Shape;7715;p90"/>
            <p:cNvSpPr/>
            <p:nvPr/>
          </p:nvSpPr>
          <p:spPr>
            <a:xfrm>
              <a:off x="-53728300" y="3310775"/>
              <a:ext cx="18925" cy="64600"/>
            </a:xfrm>
            <a:custGeom>
              <a:avLst/>
              <a:gdLst/>
              <a:ahLst/>
              <a:cxnLst/>
              <a:rect l="l" t="t" r="r" b="b"/>
              <a:pathLst>
                <a:path w="757" h="2584" extrusionOk="0">
                  <a:moveTo>
                    <a:pt x="0" y="0"/>
                  </a:moveTo>
                  <a:lnTo>
                    <a:pt x="0" y="158"/>
                  </a:lnTo>
                  <a:lnTo>
                    <a:pt x="0" y="2583"/>
                  </a:lnTo>
                  <a:cubicBezTo>
                    <a:pt x="441" y="2300"/>
                    <a:pt x="756" y="1827"/>
                    <a:pt x="756" y="1260"/>
                  </a:cubicBezTo>
                  <a:cubicBezTo>
                    <a:pt x="756" y="756"/>
                    <a:pt x="473"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6" name="Google Shape;7716;p90"/>
          <p:cNvGrpSpPr/>
          <p:nvPr/>
        </p:nvGrpSpPr>
        <p:grpSpPr>
          <a:xfrm>
            <a:off x="5768492" y="3205748"/>
            <a:ext cx="316434" cy="358099"/>
            <a:chOff x="-54007925" y="3584850"/>
            <a:chExt cx="281200" cy="318225"/>
          </a:xfrm>
        </p:grpSpPr>
        <p:sp>
          <p:nvSpPr>
            <p:cNvPr id="7717" name="Google Shape;7717;p90"/>
            <p:cNvSpPr/>
            <p:nvPr/>
          </p:nvSpPr>
          <p:spPr>
            <a:xfrm>
              <a:off x="-53943325" y="3716375"/>
              <a:ext cx="151250" cy="18950"/>
            </a:xfrm>
            <a:custGeom>
              <a:avLst/>
              <a:gdLst/>
              <a:ahLst/>
              <a:cxnLst/>
              <a:rect l="l" t="t" r="r" b="b"/>
              <a:pathLst>
                <a:path w="6050" h="758" extrusionOk="0">
                  <a:moveTo>
                    <a:pt x="0" y="1"/>
                  </a:moveTo>
                  <a:cubicBezTo>
                    <a:pt x="441" y="474"/>
                    <a:pt x="1040" y="757"/>
                    <a:pt x="1702" y="757"/>
                  </a:cubicBezTo>
                  <a:lnTo>
                    <a:pt x="4348" y="757"/>
                  </a:lnTo>
                  <a:cubicBezTo>
                    <a:pt x="5041" y="757"/>
                    <a:pt x="5608" y="474"/>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8" name="Google Shape;7718;p90"/>
            <p:cNvSpPr/>
            <p:nvPr/>
          </p:nvSpPr>
          <p:spPr>
            <a:xfrm>
              <a:off x="-53970100" y="3679375"/>
              <a:ext cx="205575" cy="18125"/>
            </a:xfrm>
            <a:custGeom>
              <a:avLst/>
              <a:gdLst/>
              <a:ahLst/>
              <a:cxnLst/>
              <a:rect l="l" t="t" r="r" b="b"/>
              <a:pathLst>
                <a:path w="8223" h="725" extrusionOk="0">
                  <a:moveTo>
                    <a:pt x="0" y="0"/>
                  </a:moveTo>
                  <a:lnTo>
                    <a:pt x="0" y="725"/>
                  </a:lnTo>
                  <a:lnTo>
                    <a:pt x="8223" y="725"/>
                  </a:lnTo>
                  <a:lnTo>
                    <a:pt x="82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9" name="Google Shape;7719;p90"/>
            <p:cNvSpPr/>
            <p:nvPr/>
          </p:nvSpPr>
          <p:spPr>
            <a:xfrm>
              <a:off x="-53970100" y="3715600"/>
              <a:ext cx="204800" cy="187475"/>
            </a:xfrm>
            <a:custGeom>
              <a:avLst/>
              <a:gdLst/>
              <a:ahLst/>
              <a:cxnLst/>
              <a:rect l="l" t="t" r="r" b="b"/>
              <a:pathLst>
                <a:path w="8192" h="7499" extrusionOk="0">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0" name="Google Shape;7720;p90"/>
            <p:cNvSpPr/>
            <p:nvPr/>
          </p:nvSpPr>
          <p:spPr>
            <a:xfrm>
              <a:off x="-54007125" y="3584850"/>
              <a:ext cx="278825" cy="74850"/>
            </a:xfrm>
            <a:custGeom>
              <a:avLst/>
              <a:gdLst/>
              <a:ahLst/>
              <a:cxnLst/>
              <a:rect l="l" t="t" r="r" b="b"/>
              <a:pathLst>
                <a:path w="11153" h="2994" extrusionOk="0">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1" name="Google Shape;7721;p90"/>
            <p:cNvSpPr/>
            <p:nvPr/>
          </p:nvSpPr>
          <p:spPr>
            <a:xfrm>
              <a:off x="-54007925"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2" name="Google Shape;7722;p90"/>
            <p:cNvSpPr/>
            <p:nvPr/>
          </p:nvSpPr>
          <p:spPr>
            <a:xfrm>
              <a:off x="-53745625" y="3740025"/>
              <a:ext cx="18900" cy="64600"/>
            </a:xfrm>
            <a:custGeom>
              <a:avLst/>
              <a:gdLst/>
              <a:ahLst/>
              <a:cxnLst/>
              <a:rect l="l" t="t" r="r" b="b"/>
              <a:pathLst>
                <a:path w="756" h="2584" extrusionOk="0">
                  <a:moveTo>
                    <a:pt x="0" y="0"/>
                  </a:moveTo>
                  <a:lnTo>
                    <a:pt x="0" y="2584"/>
                  </a:lnTo>
                  <a:cubicBezTo>
                    <a:pt x="441" y="2300"/>
                    <a:pt x="756" y="1827"/>
                    <a:pt x="756" y="1260"/>
                  </a:cubicBezTo>
                  <a:cubicBezTo>
                    <a:pt x="693" y="725"/>
                    <a:pt x="441"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3" name="Google Shape;7723;p90"/>
          <p:cNvGrpSpPr/>
          <p:nvPr/>
        </p:nvGrpSpPr>
        <p:grpSpPr>
          <a:xfrm>
            <a:off x="5768492" y="3667633"/>
            <a:ext cx="316434" cy="358914"/>
            <a:chOff x="-54007925" y="3975575"/>
            <a:chExt cx="281200" cy="318950"/>
          </a:xfrm>
        </p:grpSpPr>
        <p:sp>
          <p:nvSpPr>
            <p:cNvPr id="7724" name="Google Shape;7724;p90"/>
            <p:cNvSpPr/>
            <p:nvPr/>
          </p:nvSpPr>
          <p:spPr>
            <a:xfrm>
              <a:off x="-53988225" y="3975575"/>
              <a:ext cx="244175" cy="142825"/>
            </a:xfrm>
            <a:custGeom>
              <a:avLst/>
              <a:gdLst/>
              <a:ahLst/>
              <a:cxnLst/>
              <a:rect l="l" t="t" r="r" b="b"/>
              <a:pathLst>
                <a:path w="9767" h="5713" extrusionOk="0">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5" name="Google Shape;7725;p90"/>
            <p:cNvSpPr/>
            <p:nvPr/>
          </p:nvSpPr>
          <p:spPr>
            <a:xfrm>
              <a:off x="-53970100" y="4100750"/>
              <a:ext cx="204800" cy="193775"/>
            </a:xfrm>
            <a:custGeom>
              <a:avLst/>
              <a:gdLst/>
              <a:ahLst/>
              <a:cxnLst/>
              <a:rect l="l" t="t" r="r" b="b"/>
              <a:pathLst>
                <a:path w="8192" h="7751" extrusionOk="0">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6" name="Google Shape;7726;p90"/>
            <p:cNvSpPr/>
            <p:nvPr/>
          </p:nvSpPr>
          <p:spPr>
            <a:xfrm>
              <a:off x="-53745625" y="4132250"/>
              <a:ext cx="18900" cy="63825"/>
            </a:xfrm>
            <a:custGeom>
              <a:avLst/>
              <a:gdLst/>
              <a:ahLst/>
              <a:cxnLst/>
              <a:rect l="l" t="t" r="r" b="b"/>
              <a:pathLst>
                <a:path w="756" h="2553" extrusionOk="0">
                  <a:moveTo>
                    <a:pt x="0" y="1"/>
                  </a:moveTo>
                  <a:lnTo>
                    <a:pt x="0" y="2552"/>
                  </a:lnTo>
                  <a:cubicBezTo>
                    <a:pt x="441" y="2269"/>
                    <a:pt x="756" y="1796"/>
                    <a:pt x="756" y="1261"/>
                  </a:cubicBezTo>
                  <a:cubicBezTo>
                    <a:pt x="693" y="694"/>
                    <a:pt x="441"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7" name="Google Shape;7727;p90"/>
            <p:cNvSpPr/>
            <p:nvPr/>
          </p:nvSpPr>
          <p:spPr>
            <a:xfrm>
              <a:off x="-54007925"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8" name="Google Shape;7728;p90"/>
          <p:cNvGrpSpPr/>
          <p:nvPr/>
        </p:nvGrpSpPr>
        <p:grpSpPr>
          <a:xfrm>
            <a:off x="8003359" y="2752104"/>
            <a:ext cx="274770" cy="358492"/>
            <a:chOff x="-52005775" y="3208025"/>
            <a:chExt cx="244175" cy="318575"/>
          </a:xfrm>
        </p:grpSpPr>
        <p:sp>
          <p:nvSpPr>
            <p:cNvPr id="7729" name="Google Shape;7729;p90"/>
            <p:cNvSpPr/>
            <p:nvPr/>
          </p:nvSpPr>
          <p:spPr>
            <a:xfrm>
              <a:off x="-51800200" y="3469850"/>
              <a:ext cx="38600" cy="56750"/>
            </a:xfrm>
            <a:custGeom>
              <a:avLst/>
              <a:gdLst/>
              <a:ahLst/>
              <a:cxnLst/>
              <a:rect l="l" t="t" r="r" b="b"/>
              <a:pathLst>
                <a:path w="1544" h="2270" extrusionOk="0">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0" name="Google Shape;7730;p90"/>
            <p:cNvSpPr/>
            <p:nvPr/>
          </p:nvSpPr>
          <p:spPr>
            <a:xfrm>
              <a:off x="-52005775" y="3208025"/>
              <a:ext cx="111875" cy="131900"/>
            </a:xfrm>
            <a:custGeom>
              <a:avLst/>
              <a:gdLst/>
              <a:ahLst/>
              <a:cxnLst/>
              <a:rect l="l" t="t" r="r" b="b"/>
              <a:pathLst>
                <a:path w="4475" h="5276" extrusionOk="0">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1" name="Google Shape;7731;p90"/>
            <p:cNvSpPr/>
            <p:nvPr/>
          </p:nvSpPr>
          <p:spPr>
            <a:xfrm>
              <a:off x="-51800200" y="3385575"/>
              <a:ext cx="37025" cy="37850"/>
            </a:xfrm>
            <a:custGeom>
              <a:avLst/>
              <a:gdLst/>
              <a:ahLst/>
              <a:cxnLst/>
              <a:rect l="l" t="t" r="r" b="b"/>
              <a:pathLst>
                <a:path w="1481" h="1514" extrusionOk="0">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2" name="Google Shape;7732;p90"/>
            <p:cNvSpPr/>
            <p:nvPr/>
          </p:nvSpPr>
          <p:spPr>
            <a:xfrm>
              <a:off x="-51800200" y="3348575"/>
              <a:ext cx="37025" cy="37025"/>
            </a:xfrm>
            <a:custGeom>
              <a:avLst/>
              <a:gdLst/>
              <a:ahLst/>
              <a:cxnLst/>
              <a:rect l="l" t="t" r="r" b="b"/>
              <a:pathLst>
                <a:path w="1481" h="1481" extrusionOk="0">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3" name="Google Shape;7733;p90"/>
            <p:cNvSpPr/>
            <p:nvPr/>
          </p:nvSpPr>
          <p:spPr>
            <a:xfrm>
              <a:off x="-51800200" y="3423400"/>
              <a:ext cx="37025" cy="37025"/>
            </a:xfrm>
            <a:custGeom>
              <a:avLst/>
              <a:gdLst/>
              <a:ahLst/>
              <a:cxnLst/>
              <a:rect l="l" t="t" r="r" b="b"/>
              <a:pathLst>
                <a:path w="1481" h="1481" extrusionOk="0">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4" name="Google Shape;7734;p90"/>
            <p:cNvSpPr/>
            <p:nvPr/>
          </p:nvSpPr>
          <p:spPr>
            <a:xfrm>
              <a:off x="-51875025" y="3208025"/>
              <a:ext cx="111850" cy="131125"/>
            </a:xfrm>
            <a:custGeom>
              <a:avLst/>
              <a:gdLst/>
              <a:ahLst/>
              <a:cxnLst/>
              <a:rect l="l" t="t" r="r" b="b"/>
              <a:pathLst>
                <a:path w="4474" h="5245" extrusionOk="0">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5" name="Google Shape;7735;p90"/>
            <p:cNvSpPr/>
            <p:nvPr/>
          </p:nvSpPr>
          <p:spPr>
            <a:xfrm>
              <a:off x="-52005000" y="3469850"/>
              <a:ext cx="38625" cy="56750"/>
            </a:xfrm>
            <a:custGeom>
              <a:avLst/>
              <a:gdLst/>
              <a:ahLst/>
              <a:cxnLst/>
              <a:rect l="l" t="t" r="r" b="b"/>
              <a:pathLst>
                <a:path w="1545" h="2270" extrusionOk="0">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6" name="Google Shape;7736;p90"/>
            <p:cNvSpPr/>
            <p:nvPr/>
          </p:nvSpPr>
          <p:spPr>
            <a:xfrm>
              <a:off x="-52005000" y="3423400"/>
              <a:ext cx="37050" cy="37025"/>
            </a:xfrm>
            <a:custGeom>
              <a:avLst/>
              <a:gdLst/>
              <a:ahLst/>
              <a:cxnLst/>
              <a:rect l="l" t="t" r="r" b="b"/>
              <a:pathLst>
                <a:path w="1482" h="1481" extrusionOk="0">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7" name="Google Shape;7737;p90"/>
            <p:cNvSpPr/>
            <p:nvPr/>
          </p:nvSpPr>
          <p:spPr>
            <a:xfrm>
              <a:off x="-52005000" y="3385575"/>
              <a:ext cx="37050" cy="37850"/>
            </a:xfrm>
            <a:custGeom>
              <a:avLst/>
              <a:gdLst/>
              <a:ahLst/>
              <a:cxnLst/>
              <a:rect l="l" t="t" r="r" b="b"/>
              <a:pathLst>
                <a:path w="1482" h="1514" extrusionOk="0">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8" name="Google Shape;7738;p90"/>
            <p:cNvSpPr/>
            <p:nvPr/>
          </p:nvSpPr>
          <p:spPr>
            <a:xfrm>
              <a:off x="-51957725" y="3298150"/>
              <a:ext cx="148100" cy="209550"/>
            </a:xfrm>
            <a:custGeom>
              <a:avLst/>
              <a:gdLst/>
              <a:ahLst/>
              <a:cxnLst/>
              <a:rect l="l" t="t" r="r" b="b"/>
              <a:pathLst>
                <a:path w="5924" h="8382" extrusionOk="0">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9" name="Google Shape;7739;p90"/>
            <p:cNvSpPr/>
            <p:nvPr/>
          </p:nvSpPr>
          <p:spPr>
            <a:xfrm>
              <a:off x="-52005000" y="3348575"/>
              <a:ext cx="37050" cy="37025"/>
            </a:xfrm>
            <a:custGeom>
              <a:avLst/>
              <a:gdLst/>
              <a:ahLst/>
              <a:cxnLst/>
              <a:rect l="l" t="t" r="r" b="b"/>
              <a:pathLst>
                <a:path w="1482" h="1481" extrusionOk="0">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0" name="Google Shape;7740;p90"/>
          <p:cNvGrpSpPr/>
          <p:nvPr/>
        </p:nvGrpSpPr>
        <p:grpSpPr>
          <a:xfrm>
            <a:off x="5309825" y="1380146"/>
            <a:ext cx="358099" cy="358099"/>
            <a:chOff x="-57568775" y="3198925"/>
            <a:chExt cx="318225" cy="318225"/>
          </a:xfrm>
        </p:grpSpPr>
        <p:sp>
          <p:nvSpPr>
            <p:cNvPr id="7741" name="Google Shape;7741;p90"/>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2" name="Google Shape;7742;p90"/>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3" name="Google Shape;7743;p90"/>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4" name="Google Shape;7744;p90"/>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5" name="Google Shape;7745;p90"/>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6" name="Google Shape;7746;p90"/>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7" name="Google Shape;7747;p90"/>
          <p:cNvGrpSpPr/>
          <p:nvPr/>
        </p:nvGrpSpPr>
        <p:grpSpPr>
          <a:xfrm>
            <a:off x="5331543" y="1835446"/>
            <a:ext cx="314662" cy="358099"/>
            <a:chOff x="-57549075" y="3590375"/>
            <a:chExt cx="279625" cy="318225"/>
          </a:xfrm>
        </p:grpSpPr>
        <p:sp>
          <p:nvSpPr>
            <p:cNvPr id="7748" name="Google Shape;7748;p90"/>
            <p:cNvSpPr/>
            <p:nvPr/>
          </p:nvSpPr>
          <p:spPr>
            <a:xfrm>
              <a:off x="-57493150" y="3777825"/>
              <a:ext cx="167000" cy="74850"/>
            </a:xfrm>
            <a:custGeom>
              <a:avLst/>
              <a:gdLst/>
              <a:ahLst/>
              <a:cxnLst/>
              <a:rect l="l" t="t" r="r" b="b"/>
              <a:pathLst>
                <a:path w="6680" h="2994" extrusionOk="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9" name="Google Shape;7749;p90"/>
            <p:cNvSpPr/>
            <p:nvPr/>
          </p:nvSpPr>
          <p:spPr>
            <a:xfrm>
              <a:off x="-57478975" y="3647075"/>
              <a:ext cx="139425" cy="37050"/>
            </a:xfrm>
            <a:custGeom>
              <a:avLst/>
              <a:gdLst/>
              <a:ahLst/>
              <a:cxnLst/>
              <a:rect l="l" t="t" r="r" b="b"/>
              <a:pathLst>
                <a:path w="5577" h="1482" extrusionOk="0">
                  <a:moveTo>
                    <a:pt x="2804" y="1"/>
                  </a:moveTo>
                  <a:cubicBezTo>
                    <a:pt x="1639" y="1"/>
                    <a:pt x="599" y="568"/>
                    <a:pt x="1" y="1481"/>
                  </a:cubicBezTo>
                  <a:lnTo>
                    <a:pt x="5577" y="1481"/>
                  </a:lnTo>
                  <a:cubicBezTo>
                    <a:pt x="4947" y="568"/>
                    <a:pt x="3939" y="1"/>
                    <a:pt x="28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0" name="Google Shape;7750;p90"/>
            <p:cNvSpPr/>
            <p:nvPr/>
          </p:nvSpPr>
          <p:spPr>
            <a:xfrm>
              <a:off x="-57493950" y="3703775"/>
              <a:ext cx="168575" cy="55175"/>
            </a:xfrm>
            <a:custGeom>
              <a:avLst/>
              <a:gdLst/>
              <a:ahLst/>
              <a:cxnLst/>
              <a:rect l="l" t="t" r="r" b="b"/>
              <a:pathLst>
                <a:path w="6743" h="2207" extrusionOk="0">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1" name="Google Shape;7751;p90"/>
            <p:cNvSpPr/>
            <p:nvPr/>
          </p:nvSpPr>
          <p:spPr>
            <a:xfrm>
              <a:off x="-57549075" y="3590375"/>
              <a:ext cx="279625" cy="318225"/>
            </a:xfrm>
            <a:custGeom>
              <a:avLst/>
              <a:gdLst/>
              <a:ahLst/>
              <a:cxnLst/>
              <a:rect l="l" t="t" r="r" b="b"/>
              <a:pathLst>
                <a:path w="11185" h="12729" extrusionOk="0">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2" name="Google Shape;7752;p90"/>
          <p:cNvGrpSpPr/>
          <p:nvPr/>
        </p:nvGrpSpPr>
        <p:grpSpPr>
          <a:xfrm>
            <a:off x="5323740" y="2276817"/>
            <a:ext cx="359871" cy="359871"/>
            <a:chOff x="-57570350" y="3982600"/>
            <a:chExt cx="319800" cy="319800"/>
          </a:xfrm>
        </p:grpSpPr>
        <p:sp>
          <p:nvSpPr>
            <p:cNvPr id="7753" name="Google Shape;7753;p90"/>
            <p:cNvSpPr/>
            <p:nvPr/>
          </p:nvSpPr>
          <p:spPr>
            <a:xfrm>
              <a:off x="-57570350" y="4033000"/>
              <a:ext cx="319800" cy="269400"/>
            </a:xfrm>
            <a:custGeom>
              <a:avLst/>
              <a:gdLst/>
              <a:ahLst/>
              <a:cxnLst/>
              <a:rect l="l" t="t" r="r" b="b"/>
              <a:pathLst>
                <a:path w="12792" h="10776" extrusionOk="0">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4" name="Google Shape;7754;p90"/>
            <p:cNvSpPr/>
            <p:nvPr/>
          </p:nvSpPr>
          <p:spPr>
            <a:xfrm>
              <a:off x="-57493150" y="4151150"/>
              <a:ext cx="55150" cy="36250"/>
            </a:xfrm>
            <a:custGeom>
              <a:avLst/>
              <a:gdLst/>
              <a:ahLst/>
              <a:cxnLst/>
              <a:rect l="l" t="t" r="r" b="b"/>
              <a:pathLst>
                <a:path w="2206" h="1450" extrusionOk="0">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5" name="Google Shape;7755;p90"/>
            <p:cNvSpPr/>
            <p:nvPr/>
          </p:nvSpPr>
          <p:spPr>
            <a:xfrm>
              <a:off x="-57381300" y="4151150"/>
              <a:ext cx="55925" cy="36250"/>
            </a:xfrm>
            <a:custGeom>
              <a:avLst/>
              <a:gdLst/>
              <a:ahLst/>
              <a:cxnLst/>
              <a:rect l="l" t="t" r="r" b="b"/>
              <a:pathLst>
                <a:path w="2237" h="1450" extrusionOk="0">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6" name="Google Shape;7756;p90"/>
            <p:cNvSpPr/>
            <p:nvPr/>
          </p:nvSpPr>
          <p:spPr>
            <a:xfrm>
              <a:off x="-57442750" y="3982600"/>
              <a:ext cx="65400" cy="93750"/>
            </a:xfrm>
            <a:custGeom>
              <a:avLst/>
              <a:gdLst/>
              <a:ahLst/>
              <a:cxnLst/>
              <a:rect l="l" t="t" r="r" b="b"/>
              <a:pathLst>
                <a:path w="2616" h="3750" extrusionOk="0">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7" name="Google Shape;7757;p90"/>
          <p:cNvGrpSpPr/>
          <p:nvPr/>
        </p:nvGrpSpPr>
        <p:grpSpPr>
          <a:xfrm>
            <a:off x="7538779" y="1379246"/>
            <a:ext cx="314662" cy="358999"/>
            <a:chOff x="-55576850" y="3198125"/>
            <a:chExt cx="279625" cy="319025"/>
          </a:xfrm>
        </p:grpSpPr>
        <p:sp>
          <p:nvSpPr>
            <p:cNvPr id="7758" name="Google Shape;7758;p90"/>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9" name="Google Shape;7759;p90"/>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0" name="Google Shape;7760;p90"/>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1" name="Google Shape;7761;p90"/>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2" name="Google Shape;7762;p90"/>
          <p:cNvGrpSpPr/>
          <p:nvPr/>
        </p:nvGrpSpPr>
        <p:grpSpPr>
          <a:xfrm>
            <a:off x="7516174" y="1835221"/>
            <a:ext cx="359871" cy="358324"/>
            <a:chOff x="-55596550" y="3590175"/>
            <a:chExt cx="319800" cy="318425"/>
          </a:xfrm>
        </p:grpSpPr>
        <p:sp>
          <p:nvSpPr>
            <p:cNvPr id="7763" name="Google Shape;7763;p90"/>
            <p:cNvSpPr/>
            <p:nvPr/>
          </p:nvSpPr>
          <p:spPr>
            <a:xfrm>
              <a:off x="-55596550" y="3590175"/>
              <a:ext cx="319800" cy="112850"/>
            </a:xfrm>
            <a:custGeom>
              <a:avLst/>
              <a:gdLst/>
              <a:ahLst/>
              <a:cxnLst/>
              <a:rect l="l" t="t" r="r" b="b"/>
              <a:pathLst>
                <a:path w="12792" h="4514" extrusionOk="0">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4" name="Google Shape;7764;p90"/>
            <p:cNvSpPr/>
            <p:nvPr/>
          </p:nvSpPr>
          <p:spPr>
            <a:xfrm>
              <a:off x="-55539850" y="3721900"/>
              <a:ext cx="204800" cy="186700"/>
            </a:xfrm>
            <a:custGeom>
              <a:avLst/>
              <a:gdLst/>
              <a:ahLst/>
              <a:cxnLst/>
              <a:rect l="l" t="t" r="r" b="b"/>
              <a:pathLst>
                <a:path w="8192" h="7468" extrusionOk="0">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5" name="Google Shape;7765;p90"/>
            <p:cNvSpPr/>
            <p:nvPr/>
          </p:nvSpPr>
          <p:spPr>
            <a:xfrm>
              <a:off x="-55316150" y="3726625"/>
              <a:ext cx="18925" cy="63825"/>
            </a:xfrm>
            <a:custGeom>
              <a:avLst/>
              <a:gdLst/>
              <a:ahLst/>
              <a:cxnLst/>
              <a:rect l="l" t="t" r="r" b="b"/>
              <a:pathLst>
                <a:path w="757" h="2553" extrusionOk="0">
                  <a:moveTo>
                    <a:pt x="0" y="1"/>
                  </a:moveTo>
                  <a:lnTo>
                    <a:pt x="0" y="2552"/>
                  </a:lnTo>
                  <a:cubicBezTo>
                    <a:pt x="441" y="2269"/>
                    <a:pt x="756" y="1796"/>
                    <a:pt x="756" y="1261"/>
                  </a:cubicBezTo>
                  <a:cubicBezTo>
                    <a:pt x="756" y="757"/>
                    <a:pt x="473"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6" name="Google Shape;7766;p90"/>
            <p:cNvSpPr/>
            <p:nvPr/>
          </p:nvSpPr>
          <p:spPr>
            <a:xfrm>
              <a:off x="-55576850" y="3727425"/>
              <a:ext cx="18900" cy="63800"/>
            </a:xfrm>
            <a:custGeom>
              <a:avLst/>
              <a:gdLst/>
              <a:ahLst/>
              <a:cxnLst/>
              <a:rect l="l" t="t" r="r" b="b"/>
              <a:pathLst>
                <a:path w="756" h="2552"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7" name="Google Shape;7767;p90"/>
          <p:cNvGrpSpPr/>
          <p:nvPr/>
        </p:nvGrpSpPr>
        <p:grpSpPr>
          <a:xfrm>
            <a:off x="7531412" y="2276564"/>
            <a:ext cx="358999" cy="359252"/>
            <a:chOff x="-55595775" y="3982375"/>
            <a:chExt cx="319025" cy="319250"/>
          </a:xfrm>
        </p:grpSpPr>
        <p:sp>
          <p:nvSpPr>
            <p:cNvPr id="7768" name="Google Shape;7768;p90"/>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9" name="Google Shape;7769;p90"/>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0" name="Google Shape;7770;p90"/>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1" name="Google Shape;7771;p90"/>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2" name="Google Shape;7772;p90"/>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3" name="Google Shape;7773;p90"/>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4" name="Google Shape;7774;p90"/>
          <p:cNvGrpSpPr/>
          <p:nvPr/>
        </p:nvGrpSpPr>
        <p:grpSpPr>
          <a:xfrm>
            <a:off x="6188595" y="2734774"/>
            <a:ext cx="358999" cy="358099"/>
            <a:chOff x="-53635375" y="3192625"/>
            <a:chExt cx="319025" cy="318225"/>
          </a:xfrm>
        </p:grpSpPr>
        <p:sp>
          <p:nvSpPr>
            <p:cNvPr id="7775" name="Google Shape;7775;p90"/>
            <p:cNvSpPr/>
            <p:nvPr/>
          </p:nvSpPr>
          <p:spPr>
            <a:xfrm>
              <a:off x="-53560550" y="3342275"/>
              <a:ext cx="167000" cy="151250"/>
            </a:xfrm>
            <a:custGeom>
              <a:avLst/>
              <a:gdLst/>
              <a:ahLst/>
              <a:cxnLst/>
              <a:rect l="l" t="t" r="r" b="b"/>
              <a:pathLst>
                <a:path w="6680" h="6050" extrusionOk="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6" name="Google Shape;7776;p90"/>
            <p:cNvSpPr/>
            <p:nvPr/>
          </p:nvSpPr>
          <p:spPr>
            <a:xfrm>
              <a:off x="-53559750" y="3305250"/>
              <a:ext cx="168575" cy="18150"/>
            </a:xfrm>
            <a:custGeom>
              <a:avLst/>
              <a:gdLst/>
              <a:ahLst/>
              <a:cxnLst/>
              <a:rect l="l" t="t" r="r" b="b"/>
              <a:pathLst>
                <a:path w="6743" h="726" extrusionOk="0">
                  <a:moveTo>
                    <a:pt x="0" y="0"/>
                  </a:moveTo>
                  <a:lnTo>
                    <a:pt x="0" y="725"/>
                  </a:lnTo>
                  <a:lnTo>
                    <a:pt x="6742" y="725"/>
                  </a:lnTo>
                  <a:lnTo>
                    <a:pt x="67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7" name="Google Shape;7777;p90"/>
            <p:cNvSpPr/>
            <p:nvPr/>
          </p:nvSpPr>
          <p:spPr>
            <a:xfrm>
              <a:off x="-53635375" y="3192625"/>
              <a:ext cx="319025" cy="318225"/>
            </a:xfrm>
            <a:custGeom>
              <a:avLst/>
              <a:gdLst/>
              <a:ahLst/>
              <a:cxnLst/>
              <a:rect l="l" t="t" r="r" b="b"/>
              <a:pathLst>
                <a:path w="12761" h="12729" extrusionOk="0">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8" name="Google Shape;7778;p90"/>
          <p:cNvGrpSpPr/>
          <p:nvPr/>
        </p:nvGrpSpPr>
        <p:grpSpPr>
          <a:xfrm>
            <a:off x="6210763" y="3205748"/>
            <a:ext cx="314662" cy="358999"/>
            <a:chOff x="-53615675" y="3584850"/>
            <a:chExt cx="279625" cy="319025"/>
          </a:xfrm>
        </p:grpSpPr>
        <p:sp>
          <p:nvSpPr>
            <p:cNvPr id="7779" name="Google Shape;7779;p90"/>
            <p:cNvSpPr/>
            <p:nvPr/>
          </p:nvSpPr>
          <p:spPr>
            <a:xfrm>
              <a:off x="-53577075" y="3584850"/>
              <a:ext cx="204800" cy="319025"/>
            </a:xfrm>
            <a:custGeom>
              <a:avLst/>
              <a:gdLst/>
              <a:ahLst/>
              <a:cxnLst/>
              <a:rect l="l" t="t" r="r" b="b"/>
              <a:pathLst>
                <a:path w="8192" h="12761" extrusionOk="0">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0" name="Google Shape;7780;p90"/>
            <p:cNvSpPr/>
            <p:nvPr/>
          </p:nvSpPr>
          <p:spPr>
            <a:xfrm>
              <a:off x="-53615675" y="3739225"/>
              <a:ext cx="20500" cy="65400"/>
            </a:xfrm>
            <a:custGeom>
              <a:avLst/>
              <a:gdLst/>
              <a:ahLst/>
              <a:cxnLst/>
              <a:rect l="l" t="t" r="r" b="b"/>
              <a:pathLst>
                <a:path w="820" h="2616" extrusionOk="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1" name="Google Shape;7781;p90"/>
            <p:cNvSpPr/>
            <p:nvPr/>
          </p:nvSpPr>
          <p:spPr>
            <a:xfrm>
              <a:off x="-53356550" y="3738450"/>
              <a:ext cx="20500" cy="64600"/>
            </a:xfrm>
            <a:custGeom>
              <a:avLst/>
              <a:gdLst/>
              <a:ahLst/>
              <a:cxnLst/>
              <a:rect l="l" t="t" r="r" b="b"/>
              <a:pathLst>
                <a:path w="820" h="2584" extrusionOk="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2" name="Google Shape;7782;p90"/>
          <p:cNvGrpSpPr/>
          <p:nvPr/>
        </p:nvGrpSpPr>
        <p:grpSpPr>
          <a:xfrm>
            <a:off x="6188609" y="3668674"/>
            <a:ext cx="358971" cy="357874"/>
            <a:chOff x="-53634575" y="3976500"/>
            <a:chExt cx="319000" cy="318025"/>
          </a:xfrm>
        </p:grpSpPr>
        <p:sp>
          <p:nvSpPr>
            <p:cNvPr id="7783" name="Google Shape;7783;p90"/>
            <p:cNvSpPr/>
            <p:nvPr/>
          </p:nvSpPr>
          <p:spPr>
            <a:xfrm>
              <a:off x="-53634575" y="3976500"/>
              <a:ext cx="319000" cy="93550"/>
            </a:xfrm>
            <a:custGeom>
              <a:avLst/>
              <a:gdLst/>
              <a:ahLst/>
              <a:cxnLst/>
              <a:rect l="l" t="t" r="r" b="b"/>
              <a:pathLst>
                <a:path w="12760" h="3742" extrusionOk="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4" name="Google Shape;7784;p90"/>
            <p:cNvSpPr/>
            <p:nvPr/>
          </p:nvSpPr>
          <p:spPr>
            <a:xfrm>
              <a:off x="-53614900" y="4163750"/>
              <a:ext cx="140225" cy="130775"/>
            </a:xfrm>
            <a:custGeom>
              <a:avLst/>
              <a:gdLst/>
              <a:ahLst/>
              <a:cxnLst/>
              <a:rect l="l" t="t" r="r" b="b"/>
              <a:pathLst>
                <a:path w="5609" h="5231" extrusionOk="0">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5" name="Google Shape;7785;p90"/>
            <p:cNvSpPr/>
            <p:nvPr/>
          </p:nvSpPr>
          <p:spPr>
            <a:xfrm>
              <a:off x="-53616475" y="4088925"/>
              <a:ext cx="126050" cy="74850"/>
            </a:xfrm>
            <a:custGeom>
              <a:avLst/>
              <a:gdLst/>
              <a:ahLst/>
              <a:cxnLst/>
              <a:rect l="l" t="t" r="r" b="b"/>
              <a:pathLst>
                <a:path w="5042" h="2994" extrusionOk="0">
                  <a:moveTo>
                    <a:pt x="1" y="1"/>
                  </a:moveTo>
                  <a:lnTo>
                    <a:pt x="1" y="2994"/>
                  </a:lnTo>
                  <a:cubicBezTo>
                    <a:pt x="32" y="2175"/>
                    <a:pt x="694" y="1481"/>
                    <a:pt x="1513" y="1481"/>
                  </a:cubicBezTo>
                  <a:lnTo>
                    <a:pt x="2521" y="1481"/>
                  </a:lnTo>
                  <a:cubicBezTo>
                    <a:pt x="3561" y="1481"/>
                    <a:pt x="4569" y="914"/>
                    <a:pt x="50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6" name="Google Shape;7786;p90"/>
            <p:cNvSpPr/>
            <p:nvPr/>
          </p:nvSpPr>
          <p:spPr>
            <a:xfrm>
              <a:off x="-53475475" y="4163750"/>
              <a:ext cx="139425" cy="130775"/>
            </a:xfrm>
            <a:custGeom>
              <a:avLst/>
              <a:gdLst/>
              <a:ahLst/>
              <a:cxnLst/>
              <a:rect l="l" t="t" r="r" b="b"/>
              <a:pathLst>
                <a:path w="5577" h="5231" extrusionOk="0">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7" name="Google Shape;7787;p90"/>
            <p:cNvSpPr/>
            <p:nvPr/>
          </p:nvSpPr>
          <p:spPr>
            <a:xfrm>
              <a:off x="-53559750" y="4100750"/>
              <a:ext cx="167775" cy="174875"/>
            </a:xfrm>
            <a:custGeom>
              <a:avLst/>
              <a:gdLst/>
              <a:ahLst/>
              <a:cxnLst/>
              <a:rect l="l" t="t" r="r" b="b"/>
              <a:pathLst>
                <a:path w="6711" h="6995" extrusionOk="0">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8" name="Google Shape;7788;p90"/>
            <p:cNvSpPr/>
            <p:nvPr/>
          </p:nvSpPr>
          <p:spPr>
            <a:xfrm>
              <a:off x="-53373875" y="4144850"/>
              <a:ext cx="18925" cy="37825"/>
            </a:xfrm>
            <a:custGeom>
              <a:avLst/>
              <a:gdLst/>
              <a:ahLst/>
              <a:cxnLst/>
              <a:rect l="l" t="t" r="r" b="b"/>
              <a:pathLst>
                <a:path w="757" h="1513" extrusionOk="0">
                  <a:moveTo>
                    <a:pt x="0" y="1"/>
                  </a:moveTo>
                  <a:lnTo>
                    <a:pt x="0" y="1513"/>
                  </a:lnTo>
                  <a:cubicBezTo>
                    <a:pt x="410" y="1513"/>
                    <a:pt x="757" y="1135"/>
                    <a:pt x="757" y="757"/>
                  </a:cubicBezTo>
                  <a:cubicBezTo>
                    <a:pt x="757" y="347"/>
                    <a:pt x="441" y="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9" name="Google Shape;7789;p90"/>
            <p:cNvSpPr/>
            <p:nvPr/>
          </p:nvSpPr>
          <p:spPr>
            <a:xfrm>
              <a:off x="-53596775" y="4144850"/>
              <a:ext cx="18125" cy="37825"/>
            </a:xfrm>
            <a:custGeom>
              <a:avLst/>
              <a:gdLst/>
              <a:ahLst/>
              <a:cxnLst/>
              <a:rect l="l" t="t" r="r" b="b"/>
              <a:pathLst>
                <a:path w="725" h="1513" extrusionOk="0">
                  <a:moveTo>
                    <a:pt x="725" y="1"/>
                  </a:moveTo>
                  <a:cubicBezTo>
                    <a:pt x="347" y="1"/>
                    <a:pt x="1" y="347"/>
                    <a:pt x="1" y="757"/>
                  </a:cubicBezTo>
                  <a:cubicBezTo>
                    <a:pt x="1" y="1135"/>
                    <a:pt x="347" y="1513"/>
                    <a:pt x="725" y="151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0" name="Google Shape;7790;p90"/>
            <p:cNvSpPr/>
            <p:nvPr/>
          </p:nvSpPr>
          <p:spPr>
            <a:xfrm>
              <a:off x="-53461300" y="4088925"/>
              <a:ext cx="125250" cy="74850"/>
            </a:xfrm>
            <a:custGeom>
              <a:avLst/>
              <a:gdLst/>
              <a:ahLst/>
              <a:cxnLst/>
              <a:rect l="l" t="t" r="r" b="b"/>
              <a:pathLst>
                <a:path w="5010" h="2994" extrusionOk="0">
                  <a:moveTo>
                    <a:pt x="0" y="1"/>
                  </a:moveTo>
                  <a:cubicBezTo>
                    <a:pt x="504" y="914"/>
                    <a:pt x="1450" y="1481"/>
                    <a:pt x="2521" y="1481"/>
                  </a:cubicBezTo>
                  <a:lnTo>
                    <a:pt x="3497" y="1481"/>
                  </a:lnTo>
                  <a:cubicBezTo>
                    <a:pt x="4348" y="1481"/>
                    <a:pt x="5010" y="2175"/>
                    <a:pt x="5010" y="2994"/>
                  </a:cubicBezTo>
                  <a:lnTo>
                    <a:pt x="501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1" name="Google Shape;7791;p90"/>
          <p:cNvGrpSpPr/>
          <p:nvPr/>
        </p:nvGrpSpPr>
        <p:grpSpPr>
          <a:xfrm>
            <a:off x="7983413" y="3211628"/>
            <a:ext cx="314662" cy="358436"/>
            <a:chOff x="-52023900" y="3590075"/>
            <a:chExt cx="279625" cy="318525"/>
          </a:xfrm>
        </p:grpSpPr>
        <p:sp>
          <p:nvSpPr>
            <p:cNvPr id="7792" name="Google Shape;7792;p90"/>
            <p:cNvSpPr/>
            <p:nvPr/>
          </p:nvSpPr>
          <p:spPr>
            <a:xfrm>
              <a:off x="-52005000" y="3611625"/>
              <a:ext cx="92175" cy="92175"/>
            </a:xfrm>
            <a:custGeom>
              <a:avLst/>
              <a:gdLst/>
              <a:ahLst/>
              <a:cxnLst/>
              <a:rect l="l" t="t" r="r" b="b"/>
              <a:pathLst>
                <a:path w="3687" h="3687" extrusionOk="0">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3" name="Google Shape;7793;p90"/>
            <p:cNvSpPr/>
            <p:nvPr/>
          </p:nvSpPr>
          <p:spPr>
            <a:xfrm>
              <a:off x="-51894725" y="3614000"/>
              <a:ext cx="121325" cy="106350"/>
            </a:xfrm>
            <a:custGeom>
              <a:avLst/>
              <a:gdLst/>
              <a:ahLst/>
              <a:cxnLst/>
              <a:rect l="l" t="t" r="r" b="b"/>
              <a:pathLst>
                <a:path w="4853" h="4254" extrusionOk="0">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4" name="Google Shape;7794;p90"/>
            <p:cNvSpPr/>
            <p:nvPr/>
          </p:nvSpPr>
          <p:spPr>
            <a:xfrm>
              <a:off x="-51838000" y="3590075"/>
              <a:ext cx="76400" cy="74350"/>
            </a:xfrm>
            <a:custGeom>
              <a:avLst/>
              <a:gdLst/>
              <a:ahLst/>
              <a:cxnLst/>
              <a:rect l="l" t="t" r="r" b="b"/>
              <a:pathLst>
                <a:path w="3056" h="2974" extrusionOk="0">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5" name="Google Shape;7795;p90"/>
            <p:cNvSpPr/>
            <p:nvPr/>
          </p:nvSpPr>
          <p:spPr>
            <a:xfrm>
              <a:off x="-51988450" y="3666775"/>
              <a:ext cx="204800" cy="241825"/>
            </a:xfrm>
            <a:custGeom>
              <a:avLst/>
              <a:gdLst/>
              <a:ahLst/>
              <a:cxnLst/>
              <a:rect l="l" t="t" r="r" b="b"/>
              <a:pathLst>
                <a:path w="8192" h="9673" extrusionOk="0">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6" name="Google Shape;7796;p90"/>
            <p:cNvSpPr/>
            <p:nvPr/>
          </p:nvSpPr>
          <p:spPr>
            <a:xfrm>
              <a:off x="-51893150" y="3797500"/>
              <a:ext cx="18150" cy="17375"/>
            </a:xfrm>
            <a:custGeom>
              <a:avLst/>
              <a:gdLst/>
              <a:ahLst/>
              <a:cxnLst/>
              <a:rect l="l" t="t" r="r" b="b"/>
              <a:pathLst>
                <a:path w="726" h="695" extrusionOk="0">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7" name="Google Shape;7797;p90"/>
            <p:cNvSpPr/>
            <p:nvPr/>
          </p:nvSpPr>
          <p:spPr>
            <a:xfrm>
              <a:off x="-51763200"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8" name="Google Shape;7798;p90"/>
            <p:cNvSpPr/>
            <p:nvPr/>
          </p:nvSpPr>
          <p:spPr>
            <a:xfrm>
              <a:off x="-52023900" y="374632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9" name="Google Shape;7799;p90"/>
          <p:cNvGrpSpPr/>
          <p:nvPr/>
        </p:nvGrpSpPr>
        <p:grpSpPr>
          <a:xfrm>
            <a:off x="5746654" y="1380146"/>
            <a:ext cx="358971" cy="358971"/>
            <a:chOff x="-57173375" y="3198925"/>
            <a:chExt cx="319000" cy="319000"/>
          </a:xfrm>
        </p:grpSpPr>
        <p:sp>
          <p:nvSpPr>
            <p:cNvPr id="7800" name="Google Shape;7800;p90"/>
            <p:cNvSpPr/>
            <p:nvPr/>
          </p:nvSpPr>
          <p:spPr>
            <a:xfrm>
              <a:off x="-57120600" y="3237525"/>
              <a:ext cx="204800" cy="92825"/>
            </a:xfrm>
            <a:custGeom>
              <a:avLst/>
              <a:gdLst/>
              <a:ahLst/>
              <a:cxnLst/>
              <a:rect l="l" t="t" r="r" b="b"/>
              <a:pathLst>
                <a:path w="8192" h="3713" extrusionOk="0">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1" name="Google Shape;7801;p90"/>
            <p:cNvSpPr/>
            <p:nvPr/>
          </p:nvSpPr>
          <p:spPr>
            <a:xfrm>
              <a:off x="-57053650" y="3273750"/>
              <a:ext cx="70100" cy="74850"/>
            </a:xfrm>
            <a:custGeom>
              <a:avLst/>
              <a:gdLst/>
              <a:ahLst/>
              <a:cxnLst/>
              <a:rect l="l" t="t" r="r" b="b"/>
              <a:pathLst>
                <a:path w="2804" h="2994" extrusionOk="0">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2" name="Google Shape;7802;p90"/>
            <p:cNvSpPr/>
            <p:nvPr/>
          </p:nvSpPr>
          <p:spPr>
            <a:xfrm>
              <a:off x="-57058375" y="3198925"/>
              <a:ext cx="82700" cy="26800"/>
            </a:xfrm>
            <a:custGeom>
              <a:avLst/>
              <a:gdLst/>
              <a:ahLst/>
              <a:cxnLst/>
              <a:rect l="l" t="t" r="r" b="b"/>
              <a:pathLst>
                <a:path w="3308" h="1072" extrusionOk="0">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3" name="Google Shape;7803;p90"/>
            <p:cNvSpPr/>
            <p:nvPr/>
          </p:nvSpPr>
          <p:spPr>
            <a:xfrm>
              <a:off x="-57173375" y="3338325"/>
              <a:ext cx="319000" cy="179600"/>
            </a:xfrm>
            <a:custGeom>
              <a:avLst/>
              <a:gdLst/>
              <a:ahLst/>
              <a:cxnLst/>
              <a:rect l="l" t="t" r="r" b="b"/>
              <a:pathLst>
                <a:path w="12760" h="7184" extrusionOk="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4" name="Google Shape;7804;p90"/>
          <p:cNvGrpSpPr/>
          <p:nvPr/>
        </p:nvGrpSpPr>
        <p:grpSpPr>
          <a:xfrm>
            <a:off x="5747541" y="1857587"/>
            <a:ext cx="357198" cy="314690"/>
            <a:chOff x="-57176525" y="3610050"/>
            <a:chExt cx="317425" cy="279650"/>
          </a:xfrm>
        </p:grpSpPr>
        <p:sp>
          <p:nvSpPr>
            <p:cNvPr id="7805" name="Google Shape;7805;p90"/>
            <p:cNvSpPr/>
            <p:nvPr/>
          </p:nvSpPr>
          <p:spPr>
            <a:xfrm>
              <a:off x="-57109575" y="3610050"/>
              <a:ext cx="181950" cy="56750"/>
            </a:xfrm>
            <a:custGeom>
              <a:avLst/>
              <a:gdLst/>
              <a:ahLst/>
              <a:cxnLst/>
              <a:rect l="l" t="t" r="r" b="b"/>
              <a:pathLst>
                <a:path w="7278" h="2270" extrusionOk="0">
                  <a:moveTo>
                    <a:pt x="3655" y="1"/>
                  </a:moveTo>
                  <a:cubicBezTo>
                    <a:pt x="2080" y="1"/>
                    <a:pt x="693" y="914"/>
                    <a:pt x="0" y="2269"/>
                  </a:cubicBezTo>
                  <a:lnTo>
                    <a:pt x="7278" y="2269"/>
                  </a:lnTo>
                  <a:cubicBezTo>
                    <a:pt x="6648" y="914"/>
                    <a:pt x="5262" y="1"/>
                    <a:pt x="36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6" name="Google Shape;7806;p90"/>
            <p:cNvSpPr/>
            <p:nvPr/>
          </p:nvSpPr>
          <p:spPr>
            <a:xfrm>
              <a:off x="-57120600" y="3684100"/>
              <a:ext cx="88225" cy="36375"/>
            </a:xfrm>
            <a:custGeom>
              <a:avLst/>
              <a:gdLst/>
              <a:ahLst/>
              <a:cxnLst/>
              <a:rect l="l" t="t" r="r" b="b"/>
              <a:pathLst>
                <a:path w="3529" h="1455" extrusionOk="0">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7" name="Google Shape;7807;p90"/>
            <p:cNvSpPr/>
            <p:nvPr/>
          </p:nvSpPr>
          <p:spPr>
            <a:xfrm>
              <a:off x="-57176525" y="3747100"/>
              <a:ext cx="28375" cy="67775"/>
            </a:xfrm>
            <a:custGeom>
              <a:avLst/>
              <a:gdLst/>
              <a:ahLst/>
              <a:cxnLst/>
              <a:rect l="l" t="t" r="r" b="b"/>
              <a:pathLst>
                <a:path w="1135" h="2711" extrusionOk="0">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8" name="Google Shape;7808;p90"/>
            <p:cNvSpPr/>
            <p:nvPr/>
          </p:nvSpPr>
          <p:spPr>
            <a:xfrm>
              <a:off x="-57139500" y="3743175"/>
              <a:ext cx="37825" cy="89025"/>
            </a:xfrm>
            <a:custGeom>
              <a:avLst/>
              <a:gdLst/>
              <a:ahLst/>
              <a:cxnLst/>
              <a:rect l="l" t="t" r="r" b="b"/>
              <a:pathLst>
                <a:path w="1513" h="3561" extrusionOk="0">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9" name="Google Shape;7809;p90"/>
            <p:cNvSpPr/>
            <p:nvPr/>
          </p:nvSpPr>
          <p:spPr>
            <a:xfrm>
              <a:off x="-57104075" y="3684875"/>
              <a:ext cx="244975" cy="204825"/>
            </a:xfrm>
            <a:custGeom>
              <a:avLst/>
              <a:gdLst/>
              <a:ahLst/>
              <a:cxnLst/>
              <a:rect l="l" t="t" r="r" b="b"/>
              <a:pathLst>
                <a:path w="9799" h="8193" extrusionOk="0">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0" name="Google Shape;7810;p90"/>
          <p:cNvGrpSpPr/>
          <p:nvPr/>
        </p:nvGrpSpPr>
        <p:grpSpPr>
          <a:xfrm>
            <a:off x="7957995" y="1380146"/>
            <a:ext cx="358099" cy="356326"/>
            <a:chOff x="-55202750" y="3198925"/>
            <a:chExt cx="318225" cy="316650"/>
          </a:xfrm>
        </p:grpSpPr>
        <p:sp>
          <p:nvSpPr>
            <p:cNvPr id="7811" name="Google Shape;7811;p90"/>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2" name="Google Shape;7812;p90"/>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3" name="Google Shape;7813;p90"/>
          <p:cNvGrpSpPr/>
          <p:nvPr/>
        </p:nvGrpSpPr>
        <p:grpSpPr>
          <a:xfrm>
            <a:off x="7968629" y="1835446"/>
            <a:ext cx="336830" cy="358099"/>
            <a:chOff x="-55194875" y="3590375"/>
            <a:chExt cx="299325" cy="318225"/>
          </a:xfrm>
        </p:grpSpPr>
        <p:sp>
          <p:nvSpPr>
            <p:cNvPr id="7814" name="Google Shape;7814;p90"/>
            <p:cNvSpPr/>
            <p:nvPr/>
          </p:nvSpPr>
          <p:spPr>
            <a:xfrm>
              <a:off x="-55194875" y="3667550"/>
              <a:ext cx="37050" cy="241050"/>
            </a:xfrm>
            <a:custGeom>
              <a:avLst/>
              <a:gdLst/>
              <a:ahLst/>
              <a:cxnLst/>
              <a:rect l="l" t="t" r="r" b="b"/>
              <a:pathLst>
                <a:path w="1482" h="9642" extrusionOk="0">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5" name="Google Shape;7815;p90"/>
            <p:cNvSpPr/>
            <p:nvPr/>
          </p:nvSpPr>
          <p:spPr>
            <a:xfrm>
              <a:off x="-55065700" y="3643925"/>
              <a:ext cx="132350" cy="40200"/>
            </a:xfrm>
            <a:custGeom>
              <a:avLst/>
              <a:gdLst/>
              <a:ahLst/>
              <a:cxnLst/>
              <a:rect l="l" t="t" r="r" b="b"/>
              <a:pathLst>
                <a:path w="5294" h="1608" extrusionOk="0">
                  <a:moveTo>
                    <a:pt x="5294" y="1"/>
                  </a:moveTo>
                  <a:lnTo>
                    <a:pt x="1" y="1607"/>
                  </a:lnTo>
                  <a:lnTo>
                    <a:pt x="5294" y="1607"/>
                  </a:lnTo>
                  <a:lnTo>
                    <a:pt x="5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6" name="Google Shape;7816;p90"/>
            <p:cNvSpPr/>
            <p:nvPr/>
          </p:nvSpPr>
          <p:spPr>
            <a:xfrm>
              <a:off x="-55138950" y="3703000"/>
              <a:ext cx="204800" cy="168575"/>
            </a:xfrm>
            <a:custGeom>
              <a:avLst/>
              <a:gdLst/>
              <a:ahLst/>
              <a:cxnLst/>
              <a:rect l="l" t="t" r="r" b="b"/>
              <a:pathLst>
                <a:path w="8192" h="6743" extrusionOk="0">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7" name="Google Shape;7817;p90"/>
            <p:cNvSpPr/>
            <p:nvPr/>
          </p:nvSpPr>
          <p:spPr>
            <a:xfrm>
              <a:off x="-55138950" y="3590375"/>
              <a:ext cx="204025" cy="92950"/>
            </a:xfrm>
            <a:custGeom>
              <a:avLst/>
              <a:gdLst/>
              <a:ahLst/>
              <a:cxnLst/>
              <a:rect l="l" t="t" r="r" b="b"/>
              <a:pathLst>
                <a:path w="8161" h="3718" extrusionOk="0">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8" name="Google Shape;7818;p90"/>
            <p:cNvSpPr/>
            <p:nvPr/>
          </p:nvSpPr>
          <p:spPr>
            <a:xfrm>
              <a:off x="-54914475" y="3688825"/>
              <a:ext cx="18925" cy="64600"/>
            </a:xfrm>
            <a:custGeom>
              <a:avLst/>
              <a:gdLst/>
              <a:ahLst/>
              <a:cxnLst/>
              <a:rect l="l" t="t" r="r" b="b"/>
              <a:pathLst>
                <a:path w="757" h="2584" extrusionOk="0">
                  <a:moveTo>
                    <a:pt x="1" y="0"/>
                  </a:moveTo>
                  <a:lnTo>
                    <a:pt x="1" y="2584"/>
                  </a:lnTo>
                  <a:cubicBezTo>
                    <a:pt x="442" y="2300"/>
                    <a:pt x="757" y="1828"/>
                    <a:pt x="757" y="1261"/>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9" name="Google Shape;7819;p90"/>
          <p:cNvGrpSpPr/>
          <p:nvPr/>
        </p:nvGrpSpPr>
        <p:grpSpPr>
          <a:xfrm>
            <a:off x="7973247" y="2277717"/>
            <a:ext cx="357198" cy="357198"/>
            <a:chOff x="-55203525" y="3983400"/>
            <a:chExt cx="317425" cy="317425"/>
          </a:xfrm>
        </p:grpSpPr>
        <p:sp>
          <p:nvSpPr>
            <p:cNvPr id="7820" name="Google Shape;7820;p90"/>
            <p:cNvSpPr/>
            <p:nvPr/>
          </p:nvSpPr>
          <p:spPr>
            <a:xfrm>
              <a:off x="-55147600" y="4094450"/>
              <a:ext cx="204800" cy="206375"/>
            </a:xfrm>
            <a:custGeom>
              <a:avLst/>
              <a:gdLst/>
              <a:ahLst/>
              <a:cxnLst/>
              <a:rect l="l" t="t" r="r" b="b"/>
              <a:pathLst>
                <a:path w="8192" h="8255" extrusionOk="0">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1" name="Google Shape;7821;p90"/>
            <p:cNvSpPr/>
            <p:nvPr/>
          </p:nvSpPr>
          <p:spPr>
            <a:xfrm>
              <a:off x="-55203525" y="4027500"/>
              <a:ext cx="317425" cy="196925"/>
            </a:xfrm>
            <a:custGeom>
              <a:avLst/>
              <a:gdLst/>
              <a:ahLst/>
              <a:cxnLst/>
              <a:rect l="l" t="t" r="r" b="b"/>
              <a:pathLst>
                <a:path w="12697" h="7877" extrusionOk="0">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2" name="Google Shape;7822;p90"/>
            <p:cNvSpPr/>
            <p:nvPr/>
          </p:nvSpPr>
          <p:spPr>
            <a:xfrm>
              <a:off x="-55128700" y="3983400"/>
              <a:ext cx="166200" cy="54350"/>
            </a:xfrm>
            <a:custGeom>
              <a:avLst/>
              <a:gdLst/>
              <a:ahLst/>
              <a:cxnLst/>
              <a:rect l="l" t="t" r="r" b="b"/>
              <a:pathLst>
                <a:path w="6648" h="2174" extrusionOk="0">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3" name="Google Shape;7823;p90"/>
          <p:cNvGrpSpPr/>
          <p:nvPr/>
        </p:nvGrpSpPr>
        <p:grpSpPr>
          <a:xfrm>
            <a:off x="6639727" y="2734774"/>
            <a:ext cx="335930" cy="358971"/>
            <a:chOff x="-53232900" y="3192625"/>
            <a:chExt cx="298525" cy="319000"/>
          </a:xfrm>
        </p:grpSpPr>
        <p:sp>
          <p:nvSpPr>
            <p:cNvPr id="7824" name="Google Shape;7824;p90"/>
            <p:cNvSpPr/>
            <p:nvPr/>
          </p:nvSpPr>
          <p:spPr>
            <a:xfrm>
              <a:off x="-52972975" y="3315500"/>
              <a:ext cx="37825" cy="55925"/>
            </a:xfrm>
            <a:custGeom>
              <a:avLst/>
              <a:gdLst/>
              <a:ahLst/>
              <a:cxnLst/>
              <a:rect l="l" t="t" r="r" b="b"/>
              <a:pathLst>
                <a:path w="1513" h="2237" extrusionOk="0">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5" name="Google Shape;7825;p90"/>
            <p:cNvSpPr/>
            <p:nvPr/>
          </p:nvSpPr>
          <p:spPr>
            <a:xfrm>
              <a:off x="-52978500" y="3259575"/>
              <a:ext cx="44125" cy="55950"/>
            </a:xfrm>
            <a:custGeom>
              <a:avLst/>
              <a:gdLst/>
              <a:ahLst/>
              <a:cxnLst/>
              <a:rect l="l" t="t" r="r" b="b"/>
              <a:pathLst>
                <a:path w="1765" h="2238" extrusionOk="0">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6" name="Google Shape;7826;p90"/>
            <p:cNvSpPr/>
            <p:nvPr/>
          </p:nvSpPr>
          <p:spPr>
            <a:xfrm>
              <a:off x="-53232900" y="3324950"/>
              <a:ext cx="242625" cy="55925"/>
            </a:xfrm>
            <a:custGeom>
              <a:avLst/>
              <a:gdLst/>
              <a:ahLst/>
              <a:cxnLst/>
              <a:rect l="l" t="t" r="r" b="b"/>
              <a:pathLst>
                <a:path w="9705" h="2237" extrusionOk="0">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7" name="Google Shape;7827;p90"/>
            <p:cNvSpPr/>
            <p:nvPr/>
          </p:nvSpPr>
          <p:spPr>
            <a:xfrm>
              <a:off x="-53232100" y="3399775"/>
              <a:ext cx="241825" cy="111850"/>
            </a:xfrm>
            <a:custGeom>
              <a:avLst/>
              <a:gdLst/>
              <a:ahLst/>
              <a:cxnLst/>
              <a:rect l="l" t="t" r="r" b="b"/>
              <a:pathLst>
                <a:path w="9673" h="4474" extrusionOk="0">
                  <a:moveTo>
                    <a:pt x="0" y="0"/>
                  </a:moveTo>
                  <a:cubicBezTo>
                    <a:pt x="158" y="2457"/>
                    <a:pt x="2269" y="4474"/>
                    <a:pt x="4821" y="4474"/>
                  </a:cubicBezTo>
                  <a:cubicBezTo>
                    <a:pt x="7372" y="4474"/>
                    <a:pt x="9452" y="2457"/>
                    <a:pt x="96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8" name="Google Shape;7828;p90"/>
            <p:cNvSpPr/>
            <p:nvPr/>
          </p:nvSpPr>
          <p:spPr>
            <a:xfrm>
              <a:off x="-53134450" y="3287125"/>
              <a:ext cx="44125" cy="18925"/>
            </a:xfrm>
            <a:custGeom>
              <a:avLst/>
              <a:gdLst/>
              <a:ahLst/>
              <a:cxnLst/>
              <a:rect l="l" t="t" r="r" b="b"/>
              <a:pathLst>
                <a:path w="1765" h="757" extrusionOk="0">
                  <a:moveTo>
                    <a:pt x="1" y="1"/>
                  </a:moveTo>
                  <a:lnTo>
                    <a:pt x="410" y="757"/>
                  </a:lnTo>
                  <a:lnTo>
                    <a:pt x="1419" y="757"/>
                  </a:lnTo>
                  <a:lnTo>
                    <a:pt x="17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9" name="Google Shape;7829;p90"/>
            <p:cNvSpPr/>
            <p:nvPr/>
          </p:nvSpPr>
          <p:spPr>
            <a:xfrm>
              <a:off x="-53232900" y="3287125"/>
              <a:ext cx="86675" cy="18925"/>
            </a:xfrm>
            <a:custGeom>
              <a:avLst/>
              <a:gdLst/>
              <a:ahLst/>
              <a:cxnLst/>
              <a:rect l="l" t="t" r="r" b="b"/>
              <a:pathLst>
                <a:path w="3467" h="757" extrusionOk="0">
                  <a:moveTo>
                    <a:pt x="127" y="1"/>
                  </a:moveTo>
                  <a:cubicBezTo>
                    <a:pt x="95" y="253"/>
                    <a:pt x="32" y="473"/>
                    <a:pt x="1" y="757"/>
                  </a:cubicBezTo>
                  <a:lnTo>
                    <a:pt x="3466" y="757"/>
                  </a:lnTo>
                  <a:lnTo>
                    <a:pt x="31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0" name="Google Shape;7830;p90"/>
            <p:cNvSpPr/>
            <p:nvPr/>
          </p:nvSpPr>
          <p:spPr>
            <a:xfrm>
              <a:off x="-53078525" y="3287125"/>
              <a:ext cx="86675" cy="18925"/>
            </a:xfrm>
            <a:custGeom>
              <a:avLst/>
              <a:gdLst/>
              <a:ahLst/>
              <a:cxnLst/>
              <a:rect l="l" t="t" r="r" b="b"/>
              <a:pathLst>
                <a:path w="3467" h="757" extrusionOk="0">
                  <a:moveTo>
                    <a:pt x="379" y="1"/>
                  </a:moveTo>
                  <a:lnTo>
                    <a:pt x="1" y="757"/>
                  </a:lnTo>
                  <a:lnTo>
                    <a:pt x="3466" y="757"/>
                  </a:lnTo>
                  <a:cubicBezTo>
                    <a:pt x="3466" y="536"/>
                    <a:pt x="3435" y="253"/>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1" name="Google Shape;7831;p90"/>
            <p:cNvSpPr/>
            <p:nvPr/>
          </p:nvSpPr>
          <p:spPr>
            <a:xfrm>
              <a:off x="-53224225" y="3192625"/>
              <a:ext cx="223700" cy="74850"/>
            </a:xfrm>
            <a:custGeom>
              <a:avLst/>
              <a:gdLst/>
              <a:ahLst/>
              <a:cxnLst/>
              <a:rect l="l" t="t" r="r" b="b"/>
              <a:pathLst>
                <a:path w="8948" h="2994" extrusionOk="0">
                  <a:moveTo>
                    <a:pt x="4506" y="0"/>
                  </a:moveTo>
                  <a:cubicBezTo>
                    <a:pt x="2489" y="0"/>
                    <a:pt x="756" y="1260"/>
                    <a:pt x="0" y="2993"/>
                  </a:cubicBezTo>
                  <a:lnTo>
                    <a:pt x="8948" y="2993"/>
                  </a:lnTo>
                  <a:cubicBezTo>
                    <a:pt x="8255" y="1260"/>
                    <a:pt x="6522"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2" name="Google Shape;7832;p90"/>
          <p:cNvGrpSpPr/>
          <p:nvPr/>
        </p:nvGrpSpPr>
        <p:grpSpPr>
          <a:xfrm>
            <a:off x="6629093" y="3205748"/>
            <a:ext cx="357198" cy="356326"/>
            <a:chOff x="-53242350" y="3584850"/>
            <a:chExt cx="317425" cy="316650"/>
          </a:xfrm>
        </p:grpSpPr>
        <p:sp>
          <p:nvSpPr>
            <p:cNvPr id="7833" name="Google Shape;7833;p90"/>
            <p:cNvSpPr/>
            <p:nvPr/>
          </p:nvSpPr>
          <p:spPr>
            <a:xfrm>
              <a:off x="-53202975" y="3584850"/>
              <a:ext cx="237900" cy="98475"/>
            </a:xfrm>
            <a:custGeom>
              <a:avLst/>
              <a:gdLst/>
              <a:ahLst/>
              <a:cxnLst/>
              <a:rect l="l" t="t" r="r" b="b"/>
              <a:pathLst>
                <a:path w="9516" h="3939" extrusionOk="0">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4" name="Google Shape;7834;p90"/>
            <p:cNvSpPr/>
            <p:nvPr/>
          </p:nvSpPr>
          <p:spPr>
            <a:xfrm>
              <a:off x="-53242350" y="3711650"/>
              <a:ext cx="80350" cy="155975"/>
            </a:xfrm>
            <a:custGeom>
              <a:avLst/>
              <a:gdLst/>
              <a:ahLst/>
              <a:cxnLst/>
              <a:rect l="l" t="t" r="r" b="b"/>
              <a:pathLst>
                <a:path w="3214" h="6239" extrusionOk="0">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5" name="Google Shape;7835;p90"/>
            <p:cNvSpPr/>
            <p:nvPr/>
          </p:nvSpPr>
          <p:spPr>
            <a:xfrm>
              <a:off x="-53206125" y="3686850"/>
              <a:ext cx="243400" cy="84700"/>
            </a:xfrm>
            <a:custGeom>
              <a:avLst/>
              <a:gdLst/>
              <a:ahLst/>
              <a:cxnLst/>
              <a:rect l="l" t="t" r="r" b="b"/>
              <a:pathLst>
                <a:path w="9736" h="3388" extrusionOk="0">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6" name="Google Shape;7836;p90"/>
            <p:cNvSpPr/>
            <p:nvPr/>
          </p:nvSpPr>
          <p:spPr>
            <a:xfrm>
              <a:off x="-53186425" y="3775450"/>
              <a:ext cx="205600" cy="126050"/>
            </a:xfrm>
            <a:custGeom>
              <a:avLst/>
              <a:gdLst/>
              <a:ahLst/>
              <a:cxnLst/>
              <a:rect l="l" t="t" r="r" b="b"/>
              <a:pathLst>
                <a:path w="8224" h="5042" extrusionOk="0">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7" name="Google Shape;7837;p90"/>
            <p:cNvSpPr/>
            <p:nvPr/>
          </p:nvSpPr>
          <p:spPr>
            <a:xfrm>
              <a:off x="-52962725" y="3710875"/>
              <a:ext cx="37800" cy="95325"/>
            </a:xfrm>
            <a:custGeom>
              <a:avLst/>
              <a:gdLst/>
              <a:ahLst/>
              <a:cxnLst/>
              <a:rect l="l" t="t" r="r" b="b"/>
              <a:pathLst>
                <a:path w="1512" h="3813" extrusionOk="0">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8" name="Google Shape;7838;p90"/>
          <p:cNvGrpSpPr/>
          <p:nvPr/>
        </p:nvGrpSpPr>
        <p:grpSpPr>
          <a:xfrm>
            <a:off x="6650362" y="3668449"/>
            <a:ext cx="314662" cy="358999"/>
            <a:chOff x="-53224225" y="3976300"/>
            <a:chExt cx="279625" cy="319025"/>
          </a:xfrm>
        </p:grpSpPr>
        <p:sp>
          <p:nvSpPr>
            <p:cNvPr id="7839" name="Google Shape;7839;p90"/>
            <p:cNvSpPr/>
            <p:nvPr/>
          </p:nvSpPr>
          <p:spPr>
            <a:xfrm>
              <a:off x="-53224225" y="4132250"/>
              <a:ext cx="18925" cy="63825"/>
            </a:xfrm>
            <a:custGeom>
              <a:avLst/>
              <a:gdLst/>
              <a:ahLst/>
              <a:cxnLst/>
              <a:rect l="l" t="t" r="r" b="b"/>
              <a:pathLst>
                <a:path w="757" h="2553" extrusionOk="0">
                  <a:moveTo>
                    <a:pt x="756" y="1"/>
                  </a:moveTo>
                  <a:cubicBezTo>
                    <a:pt x="315" y="284"/>
                    <a:pt x="0" y="757"/>
                    <a:pt x="0" y="1292"/>
                  </a:cubicBezTo>
                  <a:cubicBezTo>
                    <a:pt x="0" y="1796"/>
                    <a:pt x="315" y="2269"/>
                    <a:pt x="756" y="2552"/>
                  </a:cubicBezTo>
                  <a:lnTo>
                    <a:pt x="756" y="2395"/>
                  </a:lnTo>
                  <a:lnTo>
                    <a:pt x="7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0" name="Google Shape;7840;p90"/>
            <p:cNvSpPr/>
            <p:nvPr/>
          </p:nvSpPr>
          <p:spPr>
            <a:xfrm>
              <a:off x="-53185625" y="4014900"/>
              <a:ext cx="204800" cy="117375"/>
            </a:xfrm>
            <a:custGeom>
              <a:avLst/>
              <a:gdLst/>
              <a:ahLst/>
              <a:cxnLst/>
              <a:rect l="l" t="t" r="r" b="b"/>
              <a:pathLst>
                <a:path w="8192" h="4695" extrusionOk="0">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1" name="Google Shape;7841;p90"/>
            <p:cNvSpPr/>
            <p:nvPr/>
          </p:nvSpPr>
          <p:spPr>
            <a:xfrm>
              <a:off x="-53187200" y="4110200"/>
              <a:ext cx="205575" cy="185125"/>
            </a:xfrm>
            <a:custGeom>
              <a:avLst/>
              <a:gdLst/>
              <a:ahLst/>
              <a:cxnLst/>
              <a:rect l="l" t="t" r="r" b="b"/>
              <a:pathLst>
                <a:path w="8223" h="7405" extrusionOk="0">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2" name="Google Shape;7842;p90"/>
            <p:cNvSpPr/>
            <p:nvPr/>
          </p:nvSpPr>
          <p:spPr>
            <a:xfrm>
              <a:off x="-53020225" y="4211800"/>
              <a:ext cx="74825" cy="83525"/>
            </a:xfrm>
            <a:custGeom>
              <a:avLst/>
              <a:gdLst/>
              <a:ahLst/>
              <a:cxnLst/>
              <a:rect l="l" t="t" r="r" b="b"/>
              <a:pathLst>
                <a:path w="2993" h="3341" extrusionOk="0">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3" name="Google Shape;7843;p90"/>
            <p:cNvSpPr/>
            <p:nvPr/>
          </p:nvSpPr>
          <p:spPr>
            <a:xfrm>
              <a:off x="-53224225" y="4211025"/>
              <a:ext cx="74850" cy="83500"/>
            </a:xfrm>
            <a:custGeom>
              <a:avLst/>
              <a:gdLst/>
              <a:ahLst/>
              <a:cxnLst/>
              <a:rect l="l" t="t" r="r" b="b"/>
              <a:pathLst>
                <a:path w="2994" h="3340" extrusionOk="0">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4" name="Google Shape;7844;p90"/>
            <p:cNvSpPr/>
            <p:nvPr/>
          </p:nvSpPr>
          <p:spPr>
            <a:xfrm>
              <a:off x="-52962725" y="4131475"/>
              <a:ext cx="18125" cy="63800"/>
            </a:xfrm>
            <a:custGeom>
              <a:avLst/>
              <a:gdLst/>
              <a:ahLst/>
              <a:cxnLst/>
              <a:rect l="l" t="t" r="r" b="b"/>
              <a:pathLst>
                <a:path w="725" h="2552" extrusionOk="0">
                  <a:moveTo>
                    <a:pt x="0" y="0"/>
                  </a:moveTo>
                  <a:lnTo>
                    <a:pt x="0" y="2394"/>
                  </a:lnTo>
                  <a:lnTo>
                    <a:pt x="0" y="2552"/>
                  </a:lnTo>
                  <a:cubicBezTo>
                    <a:pt x="410" y="2300"/>
                    <a:pt x="725" y="1827"/>
                    <a:pt x="725" y="1292"/>
                  </a:cubicBezTo>
                  <a:cubicBezTo>
                    <a:pt x="725" y="725"/>
                    <a:pt x="410"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5" name="Google Shape;7845;p90"/>
            <p:cNvSpPr/>
            <p:nvPr/>
          </p:nvSpPr>
          <p:spPr>
            <a:xfrm>
              <a:off x="-53125775" y="3976300"/>
              <a:ext cx="82725" cy="26800"/>
            </a:xfrm>
            <a:custGeom>
              <a:avLst/>
              <a:gdLst/>
              <a:ahLst/>
              <a:cxnLst/>
              <a:rect l="l" t="t" r="r" b="b"/>
              <a:pathLst>
                <a:path w="3309" h="1072" extrusionOk="0">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6" name="Google Shape;7846;p90"/>
          <p:cNvGrpSpPr/>
          <p:nvPr/>
        </p:nvGrpSpPr>
        <p:grpSpPr>
          <a:xfrm>
            <a:off x="7961258" y="3676129"/>
            <a:ext cx="358971" cy="358408"/>
            <a:chOff x="-52043575" y="3983125"/>
            <a:chExt cx="319000" cy="318500"/>
          </a:xfrm>
        </p:grpSpPr>
        <p:sp>
          <p:nvSpPr>
            <p:cNvPr id="7847" name="Google Shape;7847;p90"/>
            <p:cNvSpPr/>
            <p:nvPr/>
          </p:nvSpPr>
          <p:spPr>
            <a:xfrm>
              <a:off x="-52043575" y="3983200"/>
              <a:ext cx="55150" cy="105750"/>
            </a:xfrm>
            <a:custGeom>
              <a:avLst/>
              <a:gdLst/>
              <a:ahLst/>
              <a:cxnLst/>
              <a:rect l="l" t="t" r="r" b="b"/>
              <a:pathLst>
                <a:path w="2206" h="4230" extrusionOk="0">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8" name="Google Shape;7848;p90"/>
            <p:cNvSpPr/>
            <p:nvPr/>
          </p:nvSpPr>
          <p:spPr>
            <a:xfrm>
              <a:off x="-51985300" y="3983400"/>
              <a:ext cx="204800" cy="129975"/>
            </a:xfrm>
            <a:custGeom>
              <a:avLst/>
              <a:gdLst/>
              <a:ahLst/>
              <a:cxnLst/>
              <a:rect l="l" t="t" r="r" b="b"/>
              <a:pathLst>
                <a:path w="8192" h="5199" extrusionOk="0">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9" name="Google Shape;7849;p90"/>
            <p:cNvSpPr/>
            <p:nvPr/>
          </p:nvSpPr>
          <p:spPr>
            <a:xfrm>
              <a:off x="-51855350" y="3987325"/>
              <a:ext cx="74075" cy="89825"/>
            </a:xfrm>
            <a:custGeom>
              <a:avLst/>
              <a:gdLst/>
              <a:ahLst/>
              <a:cxnLst/>
              <a:rect l="l" t="t" r="r" b="b"/>
              <a:pathLst>
                <a:path w="2963" h="3593" extrusionOk="0">
                  <a:moveTo>
                    <a:pt x="1" y="1"/>
                  </a:moveTo>
                  <a:lnTo>
                    <a:pt x="1" y="3592"/>
                  </a:lnTo>
                  <a:lnTo>
                    <a:pt x="2962" y="3592"/>
                  </a:lnTo>
                  <a:cubicBezTo>
                    <a:pt x="2836" y="2647"/>
                    <a:pt x="2427" y="1733"/>
                    <a:pt x="1765" y="1009"/>
                  </a:cubicBezTo>
                  <a:cubicBezTo>
                    <a:pt x="1261" y="505"/>
                    <a:pt x="66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0" name="Google Shape;7850;p90"/>
            <p:cNvSpPr/>
            <p:nvPr/>
          </p:nvSpPr>
          <p:spPr>
            <a:xfrm>
              <a:off x="-51985300" y="3987325"/>
              <a:ext cx="74050" cy="89825"/>
            </a:xfrm>
            <a:custGeom>
              <a:avLst/>
              <a:gdLst/>
              <a:ahLst/>
              <a:cxnLst/>
              <a:rect l="l" t="t" r="r" b="b"/>
              <a:pathLst>
                <a:path w="2962" h="3593" extrusionOk="0">
                  <a:moveTo>
                    <a:pt x="2962" y="1"/>
                  </a:moveTo>
                  <a:cubicBezTo>
                    <a:pt x="1324" y="473"/>
                    <a:pt x="158" y="1891"/>
                    <a:pt x="1" y="3592"/>
                  </a:cubicBezTo>
                  <a:lnTo>
                    <a:pt x="2962" y="359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1" name="Google Shape;7851;p90"/>
            <p:cNvSpPr/>
            <p:nvPr/>
          </p:nvSpPr>
          <p:spPr>
            <a:xfrm>
              <a:off x="-51985300" y="4190350"/>
              <a:ext cx="204800" cy="111275"/>
            </a:xfrm>
            <a:custGeom>
              <a:avLst/>
              <a:gdLst/>
              <a:ahLst/>
              <a:cxnLst/>
              <a:rect l="l" t="t" r="r" b="b"/>
              <a:pathLst>
                <a:path w="8192" h="4451" extrusionOk="0">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2" name="Google Shape;7852;p90"/>
            <p:cNvSpPr/>
            <p:nvPr/>
          </p:nvSpPr>
          <p:spPr>
            <a:xfrm>
              <a:off x="-51985300" y="4133050"/>
              <a:ext cx="204800" cy="55925"/>
            </a:xfrm>
            <a:custGeom>
              <a:avLst/>
              <a:gdLst/>
              <a:ahLst/>
              <a:cxnLst/>
              <a:rect l="l" t="t" r="r" b="b"/>
              <a:pathLst>
                <a:path w="8192" h="2237" extrusionOk="0">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3" name="Google Shape;7853;p90"/>
            <p:cNvSpPr/>
            <p:nvPr/>
          </p:nvSpPr>
          <p:spPr>
            <a:xfrm>
              <a:off x="-51780525" y="3983125"/>
              <a:ext cx="55950" cy="105825"/>
            </a:xfrm>
            <a:custGeom>
              <a:avLst/>
              <a:gdLst/>
              <a:ahLst/>
              <a:cxnLst/>
              <a:rect l="l" t="t" r="r" b="b"/>
              <a:pathLst>
                <a:path w="2238" h="4233" extrusionOk="0">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4" name="Google Shape;7854;p90"/>
            <p:cNvSpPr/>
            <p:nvPr/>
          </p:nvSpPr>
          <p:spPr>
            <a:xfrm>
              <a:off x="-52023900" y="4139350"/>
              <a:ext cx="18925" cy="63800"/>
            </a:xfrm>
            <a:custGeom>
              <a:avLst/>
              <a:gdLst/>
              <a:ahLst/>
              <a:cxnLst/>
              <a:rect l="l" t="t" r="r" b="b"/>
              <a:pathLst>
                <a:path w="757" h="2552" extrusionOk="0">
                  <a:moveTo>
                    <a:pt x="757" y="0"/>
                  </a:moveTo>
                  <a:cubicBezTo>
                    <a:pt x="316" y="221"/>
                    <a:pt x="1" y="693"/>
                    <a:pt x="1" y="1260"/>
                  </a:cubicBezTo>
                  <a:cubicBezTo>
                    <a:pt x="1" y="1796"/>
                    <a:pt x="316" y="2268"/>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5" name="Google Shape;7855;p90"/>
            <p:cNvSpPr/>
            <p:nvPr/>
          </p:nvSpPr>
          <p:spPr>
            <a:xfrm>
              <a:off x="-51763200" y="4139350"/>
              <a:ext cx="18925" cy="63800"/>
            </a:xfrm>
            <a:custGeom>
              <a:avLst/>
              <a:gdLst/>
              <a:ahLst/>
              <a:cxnLst/>
              <a:rect l="l" t="t" r="r" b="b"/>
              <a:pathLst>
                <a:path w="757" h="2552" extrusionOk="0">
                  <a:moveTo>
                    <a:pt x="1" y="0"/>
                  </a:moveTo>
                  <a:lnTo>
                    <a:pt x="1" y="2552"/>
                  </a:lnTo>
                  <a:cubicBezTo>
                    <a:pt x="442" y="2268"/>
                    <a:pt x="757" y="1796"/>
                    <a:pt x="757" y="1260"/>
                  </a:cubicBezTo>
                  <a:cubicBezTo>
                    <a:pt x="757" y="693"/>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6" name="Google Shape;7856;p90"/>
          <p:cNvGrpSpPr/>
          <p:nvPr/>
        </p:nvGrpSpPr>
        <p:grpSpPr>
          <a:xfrm>
            <a:off x="6215199" y="1380146"/>
            <a:ext cx="314662" cy="358971"/>
            <a:chOff x="-56766175" y="3198925"/>
            <a:chExt cx="279625" cy="319000"/>
          </a:xfrm>
        </p:grpSpPr>
        <p:sp>
          <p:nvSpPr>
            <p:cNvPr id="7857" name="Google Shape;7857;p90"/>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8" name="Google Shape;7858;p90"/>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9" name="Google Shape;7859;p90"/>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0" name="Google Shape;7860;p90"/>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1" name="Google Shape;7861;p90"/>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2" name="Google Shape;7862;p90"/>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3" name="Google Shape;7863;p90"/>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4" name="Google Shape;7864;p90"/>
          <p:cNvGrpSpPr/>
          <p:nvPr/>
        </p:nvGrpSpPr>
        <p:grpSpPr>
          <a:xfrm>
            <a:off x="6214313" y="1835446"/>
            <a:ext cx="316434" cy="358099"/>
            <a:chOff x="-56766175" y="3590375"/>
            <a:chExt cx="281200" cy="318225"/>
          </a:xfrm>
        </p:grpSpPr>
        <p:sp>
          <p:nvSpPr>
            <p:cNvPr id="7865" name="Google Shape;7865;p90"/>
            <p:cNvSpPr/>
            <p:nvPr/>
          </p:nvSpPr>
          <p:spPr>
            <a:xfrm>
              <a:off x="-56766175" y="3632900"/>
              <a:ext cx="281200" cy="275700"/>
            </a:xfrm>
            <a:custGeom>
              <a:avLst/>
              <a:gdLst/>
              <a:ahLst/>
              <a:cxnLst/>
              <a:rect l="l" t="t" r="r" b="b"/>
              <a:pathLst>
                <a:path w="11248" h="11028" extrusionOk="0">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6" name="Google Shape;7866;p90"/>
            <p:cNvSpPr/>
            <p:nvPr/>
          </p:nvSpPr>
          <p:spPr>
            <a:xfrm>
              <a:off x="-56709475" y="3722700"/>
              <a:ext cx="167800" cy="153600"/>
            </a:xfrm>
            <a:custGeom>
              <a:avLst/>
              <a:gdLst/>
              <a:ahLst/>
              <a:cxnLst/>
              <a:rect l="l" t="t" r="r" b="b"/>
              <a:pathLst>
                <a:path w="6712" h="6144" extrusionOk="0">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7" name="Google Shape;7867;p90"/>
            <p:cNvSpPr/>
            <p:nvPr/>
          </p:nvSpPr>
          <p:spPr>
            <a:xfrm>
              <a:off x="-56654325" y="3833750"/>
              <a:ext cx="55150" cy="55950"/>
            </a:xfrm>
            <a:custGeom>
              <a:avLst/>
              <a:gdLst/>
              <a:ahLst/>
              <a:cxnLst/>
              <a:rect l="l" t="t" r="r" b="b"/>
              <a:pathLst>
                <a:path w="2206" h="2238" extrusionOk="0">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8" name="Google Shape;7868;p90"/>
            <p:cNvSpPr/>
            <p:nvPr/>
          </p:nvSpPr>
          <p:spPr>
            <a:xfrm>
              <a:off x="-56710250" y="3590375"/>
              <a:ext cx="167775" cy="74850"/>
            </a:xfrm>
            <a:custGeom>
              <a:avLst/>
              <a:gdLst/>
              <a:ahLst/>
              <a:cxnLst/>
              <a:rect l="l" t="t" r="r" b="b"/>
              <a:pathLst>
                <a:path w="6711" h="2994" extrusionOk="0">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9" name="Google Shape;7869;p90"/>
          <p:cNvGrpSpPr/>
          <p:nvPr/>
        </p:nvGrpSpPr>
        <p:grpSpPr>
          <a:xfrm>
            <a:off x="6251269" y="2276817"/>
            <a:ext cx="272126" cy="358099"/>
            <a:chOff x="-56747275" y="3982600"/>
            <a:chExt cx="241825" cy="318225"/>
          </a:xfrm>
        </p:grpSpPr>
        <p:sp>
          <p:nvSpPr>
            <p:cNvPr id="7870" name="Google Shape;7870;p90"/>
            <p:cNvSpPr/>
            <p:nvPr/>
          </p:nvSpPr>
          <p:spPr>
            <a:xfrm>
              <a:off x="-56635425" y="4076325"/>
              <a:ext cx="18125" cy="37050"/>
            </a:xfrm>
            <a:custGeom>
              <a:avLst/>
              <a:gdLst/>
              <a:ahLst/>
              <a:cxnLst/>
              <a:rect l="l" t="t" r="r" b="b"/>
              <a:pathLst>
                <a:path w="725" h="1482" extrusionOk="0">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1" name="Google Shape;7871;p90"/>
            <p:cNvSpPr/>
            <p:nvPr/>
          </p:nvSpPr>
          <p:spPr>
            <a:xfrm>
              <a:off x="-56618900" y="3991275"/>
              <a:ext cx="113450" cy="136250"/>
            </a:xfrm>
            <a:custGeom>
              <a:avLst/>
              <a:gdLst/>
              <a:ahLst/>
              <a:cxnLst/>
              <a:rect l="l" t="t" r="r" b="b"/>
              <a:pathLst>
                <a:path w="4538" h="5450" extrusionOk="0">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2" name="Google Shape;7872;p90"/>
            <p:cNvSpPr/>
            <p:nvPr/>
          </p:nvSpPr>
          <p:spPr>
            <a:xfrm>
              <a:off x="-56601550" y="4094450"/>
              <a:ext cx="31525" cy="19700"/>
            </a:xfrm>
            <a:custGeom>
              <a:avLst/>
              <a:gdLst/>
              <a:ahLst/>
              <a:cxnLst/>
              <a:rect l="l" t="t" r="r" b="b"/>
              <a:pathLst>
                <a:path w="1261" h="788" extrusionOk="0">
                  <a:moveTo>
                    <a:pt x="158" y="0"/>
                  </a:moveTo>
                  <a:lnTo>
                    <a:pt x="158" y="63"/>
                  </a:lnTo>
                  <a:cubicBezTo>
                    <a:pt x="158" y="315"/>
                    <a:pt x="95" y="567"/>
                    <a:pt x="0" y="788"/>
                  </a:cubicBezTo>
                  <a:lnTo>
                    <a:pt x="1260" y="788"/>
                  </a:lnTo>
                  <a:lnTo>
                    <a:pt x="1260" y="756"/>
                  </a:lnTo>
                  <a:lnTo>
                    <a:pt x="1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3" name="Google Shape;7873;p90"/>
            <p:cNvSpPr/>
            <p:nvPr/>
          </p:nvSpPr>
          <p:spPr>
            <a:xfrm>
              <a:off x="-56688200" y="4085775"/>
              <a:ext cx="37050" cy="27600"/>
            </a:xfrm>
            <a:custGeom>
              <a:avLst/>
              <a:gdLst/>
              <a:ahLst/>
              <a:cxnLst/>
              <a:rect l="l" t="t" r="r" b="b"/>
              <a:pathLst>
                <a:path w="1482" h="1104" extrusionOk="0">
                  <a:moveTo>
                    <a:pt x="1355" y="1"/>
                  </a:moveTo>
                  <a:lnTo>
                    <a:pt x="1" y="1103"/>
                  </a:lnTo>
                  <a:lnTo>
                    <a:pt x="1481" y="1103"/>
                  </a:lnTo>
                  <a:cubicBezTo>
                    <a:pt x="1418" y="883"/>
                    <a:pt x="1324" y="631"/>
                    <a:pt x="1324" y="347"/>
                  </a:cubicBezTo>
                  <a:cubicBezTo>
                    <a:pt x="1324" y="253"/>
                    <a:pt x="1324" y="127"/>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4" name="Google Shape;7874;p90"/>
            <p:cNvSpPr/>
            <p:nvPr/>
          </p:nvSpPr>
          <p:spPr>
            <a:xfrm>
              <a:off x="-56747275" y="3982600"/>
              <a:ext cx="189850" cy="143850"/>
            </a:xfrm>
            <a:custGeom>
              <a:avLst/>
              <a:gdLst/>
              <a:ahLst/>
              <a:cxnLst/>
              <a:rect l="l" t="t" r="r" b="b"/>
              <a:pathLst>
                <a:path w="7594" h="5754" extrusionOk="0">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5" name="Google Shape;7875;p90"/>
            <p:cNvSpPr/>
            <p:nvPr/>
          </p:nvSpPr>
          <p:spPr>
            <a:xfrm>
              <a:off x="-56654325" y="4217500"/>
              <a:ext cx="55150" cy="83325"/>
            </a:xfrm>
            <a:custGeom>
              <a:avLst/>
              <a:gdLst/>
              <a:ahLst/>
              <a:cxnLst/>
              <a:rect l="l" t="t" r="r" b="b"/>
              <a:pathLst>
                <a:path w="2206" h="3333" extrusionOk="0">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6" name="Google Shape;7876;p90"/>
            <p:cNvSpPr/>
            <p:nvPr/>
          </p:nvSpPr>
          <p:spPr>
            <a:xfrm>
              <a:off x="-56729150" y="4132250"/>
              <a:ext cx="204800" cy="157550"/>
            </a:xfrm>
            <a:custGeom>
              <a:avLst/>
              <a:gdLst/>
              <a:ahLst/>
              <a:cxnLst/>
              <a:rect l="l" t="t" r="r" b="b"/>
              <a:pathLst>
                <a:path w="8192" h="6302" extrusionOk="0">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7" name="Google Shape;7877;p90"/>
          <p:cNvGrpSpPr/>
          <p:nvPr/>
        </p:nvGrpSpPr>
        <p:grpSpPr>
          <a:xfrm>
            <a:off x="4859020" y="3219055"/>
            <a:ext cx="358999" cy="342991"/>
            <a:chOff x="-54812875" y="3596675"/>
            <a:chExt cx="319025" cy="304800"/>
          </a:xfrm>
        </p:grpSpPr>
        <p:sp>
          <p:nvSpPr>
            <p:cNvPr id="7878" name="Google Shape;7878;p90"/>
            <p:cNvSpPr/>
            <p:nvPr/>
          </p:nvSpPr>
          <p:spPr>
            <a:xfrm>
              <a:off x="-54812875" y="3607700"/>
              <a:ext cx="74850" cy="293775"/>
            </a:xfrm>
            <a:custGeom>
              <a:avLst/>
              <a:gdLst/>
              <a:ahLst/>
              <a:cxnLst/>
              <a:rect l="l" t="t" r="r" b="b"/>
              <a:pathLst>
                <a:path w="2994" h="11751" extrusionOk="0">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9" name="Google Shape;7879;p90"/>
            <p:cNvSpPr/>
            <p:nvPr/>
          </p:nvSpPr>
          <p:spPr>
            <a:xfrm>
              <a:off x="-54662425" y="3621875"/>
              <a:ext cx="18125" cy="61450"/>
            </a:xfrm>
            <a:custGeom>
              <a:avLst/>
              <a:gdLst/>
              <a:ahLst/>
              <a:cxnLst/>
              <a:rect l="l" t="t" r="r" b="b"/>
              <a:pathLst>
                <a:path w="725" h="2458" extrusionOk="0">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0" name="Google Shape;7880;p90"/>
            <p:cNvSpPr/>
            <p:nvPr/>
          </p:nvSpPr>
          <p:spPr>
            <a:xfrm>
              <a:off x="-54737250" y="3652600"/>
              <a:ext cx="66175" cy="37825"/>
            </a:xfrm>
            <a:custGeom>
              <a:avLst/>
              <a:gdLst/>
              <a:ahLst/>
              <a:cxnLst/>
              <a:rect l="l" t="t" r="r" b="b"/>
              <a:pathLst>
                <a:path w="2647" h="1513" extrusionOk="0">
                  <a:moveTo>
                    <a:pt x="0" y="0"/>
                  </a:moveTo>
                  <a:lnTo>
                    <a:pt x="599" y="1512"/>
                  </a:lnTo>
                  <a:lnTo>
                    <a:pt x="2647" y="1512"/>
                  </a:lnTo>
                  <a:cubicBezTo>
                    <a:pt x="2458" y="1103"/>
                    <a:pt x="2206" y="599"/>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1" name="Google Shape;7881;p90"/>
            <p:cNvSpPr/>
            <p:nvPr/>
          </p:nvSpPr>
          <p:spPr>
            <a:xfrm>
              <a:off x="-54568700" y="3608475"/>
              <a:ext cx="74850" cy="293000"/>
            </a:xfrm>
            <a:custGeom>
              <a:avLst/>
              <a:gdLst/>
              <a:ahLst/>
              <a:cxnLst/>
              <a:rect l="l" t="t" r="r" b="b"/>
              <a:pathLst>
                <a:path w="2994" h="11720" extrusionOk="0">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2" name="Google Shape;7882;p90"/>
            <p:cNvSpPr/>
            <p:nvPr/>
          </p:nvSpPr>
          <p:spPr>
            <a:xfrm>
              <a:off x="-54636450" y="3652600"/>
              <a:ext cx="66975" cy="37825"/>
            </a:xfrm>
            <a:custGeom>
              <a:avLst/>
              <a:gdLst/>
              <a:ahLst/>
              <a:cxnLst/>
              <a:rect l="l" t="t" r="r" b="b"/>
              <a:pathLst>
                <a:path w="2679" h="1513" extrusionOk="0">
                  <a:moveTo>
                    <a:pt x="411" y="0"/>
                  </a:moveTo>
                  <a:cubicBezTo>
                    <a:pt x="411" y="599"/>
                    <a:pt x="221" y="1103"/>
                    <a:pt x="1" y="1512"/>
                  </a:cubicBezTo>
                  <a:lnTo>
                    <a:pt x="2080" y="1512"/>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3" name="Google Shape;7883;p90"/>
            <p:cNvSpPr/>
            <p:nvPr/>
          </p:nvSpPr>
          <p:spPr>
            <a:xfrm>
              <a:off x="-54760100" y="3596675"/>
              <a:ext cx="212675" cy="37025"/>
            </a:xfrm>
            <a:custGeom>
              <a:avLst/>
              <a:gdLst/>
              <a:ahLst/>
              <a:cxnLst/>
              <a:rect l="l" t="t" r="r" b="b"/>
              <a:pathLst>
                <a:path w="8507" h="1481" extrusionOk="0">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4" name="Google Shape;7884;p90"/>
            <p:cNvSpPr/>
            <p:nvPr/>
          </p:nvSpPr>
          <p:spPr>
            <a:xfrm>
              <a:off x="-54738050" y="3708500"/>
              <a:ext cx="169375" cy="186700"/>
            </a:xfrm>
            <a:custGeom>
              <a:avLst/>
              <a:gdLst/>
              <a:ahLst/>
              <a:cxnLst/>
              <a:rect l="l" t="t" r="r" b="b"/>
              <a:pathLst>
                <a:path w="6775" h="7468" extrusionOk="0">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85" name="Google Shape;7885;p90"/>
          <p:cNvSpPr/>
          <p:nvPr/>
        </p:nvSpPr>
        <p:spPr>
          <a:xfrm>
            <a:off x="5033910" y="3593325"/>
            <a:ext cx="8018" cy="900"/>
          </a:xfrm>
          <a:custGeom>
            <a:avLst/>
            <a:gdLst/>
            <a:ahLst/>
            <a:cxnLst/>
            <a:rect l="l" t="t" r="r" b="b"/>
            <a:pathLst>
              <a:path w="285" h="32" extrusionOk="0">
                <a:moveTo>
                  <a:pt x="1" y="0"/>
                </a:moveTo>
                <a:cubicBezTo>
                  <a:pt x="95" y="32"/>
                  <a:pt x="158" y="32"/>
                  <a:pt x="284" y="32"/>
                </a:cubicBezTo>
                <a:cubicBezTo>
                  <a:pt x="221" y="32"/>
                  <a:pt x="127"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6" name="Google Shape;7886;p90"/>
          <p:cNvSpPr/>
          <p:nvPr/>
        </p:nvSpPr>
        <p:spPr>
          <a:xfrm>
            <a:off x="5034361" y="3594198"/>
            <a:ext cx="7118" cy="928"/>
          </a:xfrm>
          <a:custGeom>
            <a:avLst/>
            <a:gdLst/>
            <a:ahLst/>
            <a:cxnLst/>
            <a:rect l="l" t="t" r="r" b="b"/>
            <a:pathLst>
              <a:path w="253" h="33" extrusionOk="0">
                <a:moveTo>
                  <a:pt x="253" y="1"/>
                </a:moveTo>
                <a:lnTo>
                  <a:pt x="253" y="1"/>
                </a:lnTo>
                <a:cubicBezTo>
                  <a:pt x="189" y="1"/>
                  <a:pt x="64" y="1"/>
                  <a:pt x="1" y="32"/>
                </a:cubicBezTo>
                <a:cubicBezTo>
                  <a:pt x="95" y="1"/>
                  <a:pt x="190" y="1"/>
                  <a:pt x="2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87" name="Google Shape;7887;p90"/>
          <p:cNvGrpSpPr/>
          <p:nvPr/>
        </p:nvGrpSpPr>
        <p:grpSpPr>
          <a:xfrm>
            <a:off x="4881188" y="3675538"/>
            <a:ext cx="314662" cy="358099"/>
            <a:chOff x="-54793175" y="3982600"/>
            <a:chExt cx="279625" cy="318225"/>
          </a:xfrm>
        </p:grpSpPr>
        <p:sp>
          <p:nvSpPr>
            <p:cNvPr id="7888" name="Google Shape;7888;p90"/>
            <p:cNvSpPr/>
            <p:nvPr/>
          </p:nvSpPr>
          <p:spPr>
            <a:xfrm>
              <a:off x="-54646675" y="3982600"/>
              <a:ext cx="113425" cy="111075"/>
            </a:xfrm>
            <a:custGeom>
              <a:avLst/>
              <a:gdLst/>
              <a:ahLst/>
              <a:cxnLst/>
              <a:rect l="l" t="t" r="r" b="b"/>
              <a:pathLst>
                <a:path w="4537" h="4443" extrusionOk="0">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9" name="Google Shape;7889;p90"/>
            <p:cNvSpPr/>
            <p:nvPr/>
          </p:nvSpPr>
          <p:spPr>
            <a:xfrm>
              <a:off x="-54644325" y="4003075"/>
              <a:ext cx="36250" cy="90600"/>
            </a:xfrm>
            <a:custGeom>
              <a:avLst/>
              <a:gdLst/>
              <a:ahLst/>
              <a:cxnLst/>
              <a:rect l="l" t="t" r="r" b="b"/>
              <a:pathLst>
                <a:path w="1450" h="3624" extrusionOk="0">
                  <a:moveTo>
                    <a:pt x="1" y="1"/>
                  </a:moveTo>
                  <a:lnTo>
                    <a:pt x="1" y="3624"/>
                  </a:lnTo>
                  <a:lnTo>
                    <a:pt x="1450" y="3624"/>
                  </a:lnTo>
                  <a:cubicBezTo>
                    <a:pt x="1419" y="1765"/>
                    <a:pt x="726" y="37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0" name="Google Shape;7890;p90"/>
            <p:cNvSpPr/>
            <p:nvPr/>
          </p:nvSpPr>
          <p:spPr>
            <a:xfrm>
              <a:off x="-54773475" y="3983400"/>
              <a:ext cx="113425" cy="111075"/>
            </a:xfrm>
            <a:custGeom>
              <a:avLst/>
              <a:gdLst/>
              <a:ahLst/>
              <a:cxnLst/>
              <a:rect l="l" t="t" r="r" b="b"/>
              <a:pathLst>
                <a:path w="4537" h="4443" extrusionOk="0">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1" name="Google Shape;7891;p90"/>
            <p:cNvSpPr/>
            <p:nvPr/>
          </p:nvSpPr>
          <p:spPr>
            <a:xfrm>
              <a:off x="-54699450" y="4003075"/>
              <a:ext cx="36250" cy="90600"/>
            </a:xfrm>
            <a:custGeom>
              <a:avLst/>
              <a:gdLst/>
              <a:ahLst/>
              <a:cxnLst/>
              <a:rect l="l" t="t" r="r" b="b"/>
              <a:pathLst>
                <a:path w="1450" h="3624" extrusionOk="0">
                  <a:moveTo>
                    <a:pt x="1450" y="1"/>
                  </a:moveTo>
                  <a:cubicBezTo>
                    <a:pt x="725" y="379"/>
                    <a:pt x="64" y="1765"/>
                    <a:pt x="1" y="3624"/>
                  </a:cubicBezTo>
                  <a:lnTo>
                    <a:pt x="1450" y="3624"/>
                  </a:lnTo>
                  <a:lnTo>
                    <a:pt x="14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2" name="Google Shape;7892;p90"/>
            <p:cNvSpPr/>
            <p:nvPr/>
          </p:nvSpPr>
          <p:spPr>
            <a:xfrm>
              <a:off x="-54756150" y="4112550"/>
              <a:ext cx="204800" cy="188275"/>
            </a:xfrm>
            <a:custGeom>
              <a:avLst/>
              <a:gdLst/>
              <a:ahLst/>
              <a:cxnLst/>
              <a:rect l="l" t="t" r="r" b="b"/>
              <a:pathLst>
                <a:path w="8192" h="7531" extrusionOk="0">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3" name="Google Shape;7893;p90"/>
            <p:cNvSpPr/>
            <p:nvPr/>
          </p:nvSpPr>
          <p:spPr>
            <a:xfrm>
              <a:off x="-54532475" y="4136975"/>
              <a:ext cx="18925" cy="63825"/>
            </a:xfrm>
            <a:custGeom>
              <a:avLst/>
              <a:gdLst/>
              <a:ahLst/>
              <a:cxnLst/>
              <a:rect l="l" t="t" r="r" b="b"/>
              <a:pathLst>
                <a:path w="757" h="2553" extrusionOk="0">
                  <a:moveTo>
                    <a:pt x="1" y="1"/>
                  </a:moveTo>
                  <a:lnTo>
                    <a:pt x="1" y="2552"/>
                  </a:lnTo>
                  <a:cubicBezTo>
                    <a:pt x="442" y="2300"/>
                    <a:pt x="757" y="1828"/>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4" name="Google Shape;7894;p90"/>
            <p:cNvSpPr/>
            <p:nvPr/>
          </p:nvSpPr>
          <p:spPr>
            <a:xfrm>
              <a:off x="-54793175" y="4136975"/>
              <a:ext cx="18925" cy="65400"/>
            </a:xfrm>
            <a:custGeom>
              <a:avLst/>
              <a:gdLst/>
              <a:ahLst/>
              <a:cxnLst/>
              <a:rect l="l" t="t" r="r" b="b"/>
              <a:pathLst>
                <a:path w="757" h="2616" extrusionOk="0">
                  <a:moveTo>
                    <a:pt x="757" y="1"/>
                  </a:moveTo>
                  <a:cubicBezTo>
                    <a:pt x="316" y="284"/>
                    <a:pt x="0" y="757"/>
                    <a:pt x="0" y="1292"/>
                  </a:cubicBezTo>
                  <a:cubicBezTo>
                    <a:pt x="0"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5" name="Google Shape;7895;p90"/>
          <p:cNvGrpSpPr/>
          <p:nvPr/>
        </p:nvGrpSpPr>
        <p:grpSpPr>
          <a:xfrm>
            <a:off x="7092647" y="2734774"/>
            <a:ext cx="314662" cy="358099"/>
            <a:chOff x="-52832000" y="3192625"/>
            <a:chExt cx="279625" cy="318225"/>
          </a:xfrm>
        </p:grpSpPr>
        <p:sp>
          <p:nvSpPr>
            <p:cNvPr id="7896" name="Google Shape;7896;p90"/>
            <p:cNvSpPr/>
            <p:nvPr/>
          </p:nvSpPr>
          <p:spPr>
            <a:xfrm>
              <a:off x="-52574450" y="3306025"/>
              <a:ext cx="22075" cy="110300"/>
            </a:xfrm>
            <a:custGeom>
              <a:avLst/>
              <a:gdLst/>
              <a:ahLst/>
              <a:cxnLst/>
              <a:rect l="l" t="t" r="r" b="b"/>
              <a:pathLst>
                <a:path w="883" h="4412" extrusionOk="0">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7" name="Google Shape;7897;p90"/>
            <p:cNvSpPr/>
            <p:nvPr/>
          </p:nvSpPr>
          <p:spPr>
            <a:xfrm>
              <a:off x="-52826475" y="3192625"/>
              <a:ext cx="267800" cy="100050"/>
            </a:xfrm>
            <a:custGeom>
              <a:avLst/>
              <a:gdLst/>
              <a:ahLst/>
              <a:cxnLst/>
              <a:rect l="l" t="t" r="r" b="b"/>
              <a:pathLst>
                <a:path w="10712" h="4002" extrusionOk="0">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8" name="Google Shape;7898;p90"/>
            <p:cNvSpPr/>
            <p:nvPr/>
          </p:nvSpPr>
          <p:spPr>
            <a:xfrm>
              <a:off x="-52794975" y="3361175"/>
              <a:ext cx="204800" cy="149675"/>
            </a:xfrm>
            <a:custGeom>
              <a:avLst/>
              <a:gdLst/>
              <a:ahLst/>
              <a:cxnLst/>
              <a:rect l="l" t="t" r="r" b="b"/>
              <a:pathLst>
                <a:path w="8192" h="5987" extrusionOk="0">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9" name="Google Shape;7899;p90"/>
            <p:cNvSpPr/>
            <p:nvPr/>
          </p:nvSpPr>
          <p:spPr>
            <a:xfrm>
              <a:off x="-52791025" y="3231225"/>
              <a:ext cx="137850" cy="74825"/>
            </a:xfrm>
            <a:custGeom>
              <a:avLst/>
              <a:gdLst/>
              <a:ahLst/>
              <a:cxnLst/>
              <a:rect l="l" t="t" r="r" b="b"/>
              <a:pathLst>
                <a:path w="5514" h="2993" extrusionOk="0">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0" name="Google Shape;7900;p90"/>
            <p:cNvSpPr/>
            <p:nvPr/>
          </p:nvSpPr>
          <p:spPr>
            <a:xfrm>
              <a:off x="-52683125" y="3361950"/>
              <a:ext cx="74825" cy="37850"/>
            </a:xfrm>
            <a:custGeom>
              <a:avLst/>
              <a:gdLst/>
              <a:ahLst/>
              <a:cxnLst/>
              <a:rect l="l" t="t" r="r" b="b"/>
              <a:pathLst>
                <a:path w="2993" h="1514" extrusionOk="0">
                  <a:moveTo>
                    <a:pt x="0" y="1"/>
                  </a:moveTo>
                  <a:cubicBezTo>
                    <a:pt x="0" y="851"/>
                    <a:pt x="662" y="1513"/>
                    <a:pt x="1481" y="1513"/>
                  </a:cubicBezTo>
                  <a:cubicBezTo>
                    <a:pt x="2300"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1" name="Google Shape;7901;p90"/>
            <p:cNvSpPr/>
            <p:nvPr/>
          </p:nvSpPr>
          <p:spPr>
            <a:xfrm>
              <a:off x="-52794975" y="3247750"/>
              <a:ext cx="204800" cy="104000"/>
            </a:xfrm>
            <a:custGeom>
              <a:avLst/>
              <a:gdLst/>
              <a:ahLst/>
              <a:cxnLst/>
              <a:rect l="l" t="t" r="r" b="b"/>
              <a:pathLst>
                <a:path w="8192" h="4160" extrusionOk="0">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2" name="Google Shape;7902;p90"/>
            <p:cNvSpPr/>
            <p:nvPr/>
          </p:nvSpPr>
          <p:spPr>
            <a:xfrm>
              <a:off x="-52776850" y="3361950"/>
              <a:ext cx="74825" cy="37850"/>
            </a:xfrm>
            <a:custGeom>
              <a:avLst/>
              <a:gdLst/>
              <a:ahLst/>
              <a:cxnLst/>
              <a:rect l="l" t="t" r="r" b="b"/>
              <a:pathLst>
                <a:path w="2993" h="1514" extrusionOk="0">
                  <a:moveTo>
                    <a:pt x="0" y="1"/>
                  </a:moveTo>
                  <a:cubicBezTo>
                    <a:pt x="0" y="851"/>
                    <a:pt x="662" y="1513"/>
                    <a:pt x="1481" y="1513"/>
                  </a:cubicBezTo>
                  <a:cubicBezTo>
                    <a:pt x="2332"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3" name="Google Shape;7903;p90"/>
            <p:cNvSpPr/>
            <p:nvPr/>
          </p:nvSpPr>
          <p:spPr>
            <a:xfrm>
              <a:off x="-52832000" y="3306025"/>
              <a:ext cx="21300" cy="110300"/>
            </a:xfrm>
            <a:custGeom>
              <a:avLst/>
              <a:gdLst/>
              <a:ahLst/>
              <a:cxnLst/>
              <a:rect l="l" t="t" r="r" b="b"/>
              <a:pathLst>
                <a:path w="852" h="4412" extrusionOk="0">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4" name="Google Shape;7904;p90"/>
          <p:cNvGrpSpPr/>
          <p:nvPr/>
        </p:nvGrpSpPr>
        <p:grpSpPr>
          <a:xfrm>
            <a:off x="5779179" y="2276142"/>
            <a:ext cx="323524" cy="358774"/>
            <a:chOff x="-57162350" y="3982000"/>
            <a:chExt cx="287500" cy="318825"/>
          </a:xfrm>
        </p:grpSpPr>
        <p:sp>
          <p:nvSpPr>
            <p:cNvPr id="7905" name="Google Shape;7905;p90"/>
            <p:cNvSpPr/>
            <p:nvPr/>
          </p:nvSpPr>
          <p:spPr>
            <a:xfrm>
              <a:off x="-56989850" y="4151150"/>
              <a:ext cx="55150" cy="55150"/>
            </a:xfrm>
            <a:custGeom>
              <a:avLst/>
              <a:gdLst/>
              <a:ahLst/>
              <a:cxnLst/>
              <a:rect l="l" t="t" r="r" b="b"/>
              <a:pathLst>
                <a:path w="2206" h="2206" extrusionOk="0">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6" name="Google Shape;7906;p90"/>
            <p:cNvSpPr/>
            <p:nvPr/>
          </p:nvSpPr>
          <p:spPr>
            <a:xfrm>
              <a:off x="-57162350" y="3982000"/>
              <a:ext cx="287500" cy="161300"/>
            </a:xfrm>
            <a:custGeom>
              <a:avLst/>
              <a:gdLst/>
              <a:ahLst/>
              <a:cxnLst/>
              <a:rect l="l" t="t" r="r" b="b"/>
              <a:pathLst>
                <a:path w="11500" h="6452" extrusionOk="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7" name="Google Shape;7907;p90"/>
            <p:cNvSpPr/>
            <p:nvPr/>
          </p:nvSpPr>
          <p:spPr>
            <a:xfrm>
              <a:off x="-57119850" y="4066875"/>
              <a:ext cx="126075" cy="111875"/>
            </a:xfrm>
            <a:custGeom>
              <a:avLst/>
              <a:gdLst/>
              <a:ahLst/>
              <a:cxnLst/>
              <a:rect l="l" t="t" r="r" b="b"/>
              <a:pathLst>
                <a:path w="5043" h="4475" extrusionOk="0">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8" name="Google Shape;7908;p90"/>
            <p:cNvSpPr/>
            <p:nvPr/>
          </p:nvSpPr>
          <p:spPr>
            <a:xfrm>
              <a:off x="-57100925" y="4151150"/>
              <a:ext cx="55175" cy="55150"/>
            </a:xfrm>
            <a:custGeom>
              <a:avLst/>
              <a:gdLst/>
              <a:ahLst/>
              <a:cxnLst/>
              <a:rect l="l" t="t" r="r" b="b"/>
              <a:pathLst>
                <a:path w="2207" h="2206" extrusionOk="0">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9" name="Google Shape;7909;p90"/>
            <p:cNvSpPr/>
            <p:nvPr/>
          </p:nvSpPr>
          <p:spPr>
            <a:xfrm>
              <a:off x="-57119825" y="4179500"/>
              <a:ext cx="204800" cy="121325"/>
            </a:xfrm>
            <a:custGeom>
              <a:avLst/>
              <a:gdLst/>
              <a:ahLst/>
              <a:cxnLst/>
              <a:rect l="l" t="t" r="r" b="b"/>
              <a:pathLst>
                <a:path w="8192" h="4853" extrusionOk="0">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0" name="Google Shape;7910;p90"/>
            <p:cNvSpPr/>
            <p:nvPr/>
          </p:nvSpPr>
          <p:spPr>
            <a:xfrm>
              <a:off x="-57158400" y="4156675"/>
              <a:ext cx="18900" cy="63825"/>
            </a:xfrm>
            <a:custGeom>
              <a:avLst/>
              <a:gdLst/>
              <a:ahLst/>
              <a:cxnLst/>
              <a:rect l="l" t="t" r="r" b="b"/>
              <a:pathLst>
                <a:path w="756" h="2553"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1" name="Google Shape;7911;p90"/>
            <p:cNvSpPr/>
            <p:nvPr/>
          </p:nvSpPr>
          <p:spPr>
            <a:xfrm>
              <a:off x="-56896125" y="4155875"/>
              <a:ext cx="18925" cy="63825"/>
            </a:xfrm>
            <a:custGeom>
              <a:avLst/>
              <a:gdLst/>
              <a:ahLst/>
              <a:cxnLst/>
              <a:rect l="l" t="t" r="r" b="b"/>
              <a:pathLst>
                <a:path w="757" h="2553" extrusionOk="0">
                  <a:moveTo>
                    <a:pt x="0" y="1"/>
                  </a:moveTo>
                  <a:lnTo>
                    <a:pt x="0" y="2553"/>
                  </a:lnTo>
                  <a:cubicBezTo>
                    <a:pt x="441" y="2269"/>
                    <a:pt x="756" y="1796"/>
                    <a:pt x="756" y="1261"/>
                  </a:cubicBezTo>
                  <a:cubicBezTo>
                    <a:pt x="756" y="757"/>
                    <a:pt x="441"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2" name="Google Shape;7912;p90"/>
            <p:cNvSpPr/>
            <p:nvPr/>
          </p:nvSpPr>
          <p:spPr>
            <a:xfrm>
              <a:off x="-56924475" y="4149575"/>
              <a:ext cx="9450" cy="29175"/>
            </a:xfrm>
            <a:custGeom>
              <a:avLst/>
              <a:gdLst/>
              <a:ahLst/>
              <a:cxnLst/>
              <a:rect l="l" t="t" r="r" b="b"/>
              <a:pathLst>
                <a:path w="378" h="1167" extrusionOk="0">
                  <a:moveTo>
                    <a:pt x="0" y="1"/>
                  </a:moveTo>
                  <a:cubicBezTo>
                    <a:pt x="221" y="379"/>
                    <a:pt x="378" y="757"/>
                    <a:pt x="378" y="1166"/>
                  </a:cubicBezTo>
                  <a:lnTo>
                    <a:pt x="378" y="883"/>
                  </a:lnTo>
                  <a:lnTo>
                    <a:pt x="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3" name="Google Shape;7913;p90"/>
          <p:cNvGrpSpPr/>
          <p:nvPr/>
        </p:nvGrpSpPr>
        <p:grpSpPr>
          <a:xfrm>
            <a:off x="7070492" y="3206648"/>
            <a:ext cx="358971" cy="357198"/>
            <a:chOff x="-52851675" y="3585650"/>
            <a:chExt cx="319000" cy="317425"/>
          </a:xfrm>
        </p:grpSpPr>
        <p:sp>
          <p:nvSpPr>
            <p:cNvPr id="7914" name="Google Shape;7914;p90"/>
            <p:cNvSpPr/>
            <p:nvPr/>
          </p:nvSpPr>
          <p:spPr>
            <a:xfrm>
              <a:off x="-52851675" y="3641575"/>
              <a:ext cx="319000" cy="106350"/>
            </a:xfrm>
            <a:custGeom>
              <a:avLst/>
              <a:gdLst/>
              <a:ahLst/>
              <a:cxnLst/>
              <a:rect l="l" t="t" r="r" b="b"/>
              <a:pathLst>
                <a:path w="12760" h="4254" extrusionOk="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5" name="Google Shape;7915;p90"/>
            <p:cNvSpPr/>
            <p:nvPr/>
          </p:nvSpPr>
          <p:spPr>
            <a:xfrm>
              <a:off x="-52787100" y="3585650"/>
              <a:ext cx="189050" cy="52000"/>
            </a:xfrm>
            <a:custGeom>
              <a:avLst/>
              <a:gdLst/>
              <a:ahLst/>
              <a:cxnLst/>
              <a:rect l="l" t="t" r="r" b="b"/>
              <a:pathLst>
                <a:path w="7562" h="2080" extrusionOk="0">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6" name="Google Shape;7916;p90"/>
            <p:cNvSpPr/>
            <p:nvPr/>
          </p:nvSpPr>
          <p:spPr>
            <a:xfrm>
              <a:off x="-52794975" y="3696700"/>
              <a:ext cx="127625" cy="74850"/>
            </a:xfrm>
            <a:custGeom>
              <a:avLst/>
              <a:gdLst/>
              <a:ahLst/>
              <a:cxnLst/>
              <a:rect l="l" t="t" r="r" b="b"/>
              <a:pathLst>
                <a:path w="5105" h="2994" extrusionOk="0">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7" name="Google Shape;7917;p90"/>
            <p:cNvSpPr/>
            <p:nvPr/>
          </p:nvSpPr>
          <p:spPr>
            <a:xfrm>
              <a:off x="-52795750" y="3700625"/>
              <a:ext cx="204800" cy="202450"/>
            </a:xfrm>
            <a:custGeom>
              <a:avLst/>
              <a:gdLst/>
              <a:ahLst/>
              <a:cxnLst/>
              <a:rect l="l" t="t" r="r" b="b"/>
              <a:pathLst>
                <a:path w="8192" h="8098" extrusionOk="0">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8" name="Google Shape;7918;p90"/>
            <p:cNvSpPr/>
            <p:nvPr/>
          </p:nvSpPr>
          <p:spPr>
            <a:xfrm>
              <a:off x="-52832775" y="3740025"/>
              <a:ext cx="18125" cy="64600"/>
            </a:xfrm>
            <a:custGeom>
              <a:avLst/>
              <a:gdLst/>
              <a:ahLst/>
              <a:cxnLst/>
              <a:rect l="l" t="t" r="r" b="b"/>
              <a:pathLst>
                <a:path w="725" h="2584" extrusionOk="0">
                  <a:moveTo>
                    <a:pt x="725" y="0"/>
                  </a:moveTo>
                  <a:cubicBezTo>
                    <a:pt x="315" y="252"/>
                    <a:pt x="0" y="725"/>
                    <a:pt x="0" y="1260"/>
                  </a:cubicBezTo>
                  <a:cubicBezTo>
                    <a:pt x="0" y="1827"/>
                    <a:pt x="315" y="2300"/>
                    <a:pt x="725" y="2584"/>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9" name="Google Shape;7919;p90"/>
            <p:cNvSpPr/>
            <p:nvPr/>
          </p:nvSpPr>
          <p:spPr>
            <a:xfrm>
              <a:off x="-52570500" y="3740025"/>
              <a:ext cx="18925" cy="64600"/>
            </a:xfrm>
            <a:custGeom>
              <a:avLst/>
              <a:gdLst/>
              <a:ahLst/>
              <a:cxnLst/>
              <a:rect l="l" t="t" r="r" b="b"/>
              <a:pathLst>
                <a:path w="757" h="2584" extrusionOk="0">
                  <a:moveTo>
                    <a:pt x="0" y="0"/>
                  </a:moveTo>
                  <a:lnTo>
                    <a:pt x="0" y="2584"/>
                  </a:lnTo>
                  <a:cubicBezTo>
                    <a:pt x="442" y="2300"/>
                    <a:pt x="757" y="1827"/>
                    <a:pt x="757" y="1260"/>
                  </a:cubicBezTo>
                  <a:cubicBezTo>
                    <a:pt x="757" y="725"/>
                    <a:pt x="442"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0" name="Google Shape;7920;p90"/>
          <p:cNvGrpSpPr/>
          <p:nvPr/>
        </p:nvGrpSpPr>
        <p:grpSpPr>
          <a:xfrm>
            <a:off x="7092647" y="3668449"/>
            <a:ext cx="314662" cy="358999"/>
            <a:chOff x="-52832000" y="3976300"/>
            <a:chExt cx="279625" cy="319025"/>
          </a:xfrm>
        </p:grpSpPr>
        <p:sp>
          <p:nvSpPr>
            <p:cNvPr id="7921" name="Google Shape;7921;p90"/>
            <p:cNvSpPr/>
            <p:nvPr/>
          </p:nvSpPr>
          <p:spPr>
            <a:xfrm>
              <a:off x="-52794975" y="3976300"/>
              <a:ext cx="204800" cy="112650"/>
            </a:xfrm>
            <a:custGeom>
              <a:avLst/>
              <a:gdLst/>
              <a:ahLst/>
              <a:cxnLst/>
              <a:rect l="l" t="t" r="r" b="b"/>
              <a:pathLst>
                <a:path w="8192" h="4506" extrusionOk="0">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2" name="Google Shape;7922;p90"/>
            <p:cNvSpPr/>
            <p:nvPr/>
          </p:nvSpPr>
          <p:spPr>
            <a:xfrm>
              <a:off x="-52757175" y="4051125"/>
              <a:ext cx="167000" cy="94550"/>
            </a:xfrm>
            <a:custGeom>
              <a:avLst/>
              <a:gdLst/>
              <a:ahLst/>
              <a:cxnLst/>
              <a:rect l="l" t="t" r="r" b="b"/>
              <a:pathLst>
                <a:path w="6680" h="3782" extrusionOk="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3" name="Google Shape;7923;p90"/>
            <p:cNvSpPr/>
            <p:nvPr/>
          </p:nvSpPr>
          <p:spPr>
            <a:xfrm>
              <a:off x="-52794975" y="4088925"/>
              <a:ext cx="204025" cy="206400"/>
            </a:xfrm>
            <a:custGeom>
              <a:avLst/>
              <a:gdLst/>
              <a:ahLst/>
              <a:cxnLst/>
              <a:rect l="l" t="t" r="r" b="b"/>
              <a:pathLst>
                <a:path w="8161" h="8256" extrusionOk="0">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4" name="Google Shape;7924;p90"/>
            <p:cNvSpPr/>
            <p:nvPr/>
          </p:nvSpPr>
          <p:spPr>
            <a:xfrm>
              <a:off x="-52832000"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5" name="Google Shape;7925;p90"/>
            <p:cNvSpPr/>
            <p:nvPr/>
          </p:nvSpPr>
          <p:spPr>
            <a:xfrm>
              <a:off x="-52571300" y="4132250"/>
              <a:ext cx="18925" cy="63825"/>
            </a:xfrm>
            <a:custGeom>
              <a:avLst/>
              <a:gdLst/>
              <a:ahLst/>
              <a:cxnLst/>
              <a:rect l="l" t="t" r="r" b="b"/>
              <a:pathLst>
                <a:path w="757" h="2553" extrusionOk="0">
                  <a:moveTo>
                    <a:pt x="1" y="1"/>
                  </a:moveTo>
                  <a:lnTo>
                    <a:pt x="1" y="2552"/>
                  </a:lnTo>
                  <a:cubicBezTo>
                    <a:pt x="442" y="2269"/>
                    <a:pt x="757" y="1796"/>
                    <a:pt x="757" y="1261"/>
                  </a:cubicBezTo>
                  <a:cubicBezTo>
                    <a:pt x="757" y="694"/>
                    <a:pt x="442" y="2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6" name="Google Shape;7926;p90"/>
          <p:cNvGrpSpPr/>
          <p:nvPr/>
        </p:nvGrpSpPr>
        <p:grpSpPr>
          <a:xfrm>
            <a:off x="6209853" y="4123097"/>
            <a:ext cx="316434" cy="358099"/>
            <a:chOff x="-51633225" y="3198925"/>
            <a:chExt cx="281200" cy="318225"/>
          </a:xfrm>
        </p:grpSpPr>
        <p:sp>
          <p:nvSpPr>
            <p:cNvPr id="7927" name="Google Shape;7927;p90"/>
            <p:cNvSpPr/>
            <p:nvPr/>
          </p:nvSpPr>
          <p:spPr>
            <a:xfrm>
              <a:off x="-51633225" y="3353300"/>
              <a:ext cx="18925" cy="63825"/>
            </a:xfrm>
            <a:custGeom>
              <a:avLst/>
              <a:gdLst/>
              <a:ahLst/>
              <a:cxnLst/>
              <a:rect l="l" t="t" r="r" b="b"/>
              <a:pathLst>
                <a:path w="757" h="2553" extrusionOk="0">
                  <a:moveTo>
                    <a:pt x="756" y="0"/>
                  </a:moveTo>
                  <a:cubicBezTo>
                    <a:pt x="315" y="284"/>
                    <a:pt x="0" y="756"/>
                    <a:pt x="0" y="1292"/>
                  </a:cubicBezTo>
                  <a:cubicBezTo>
                    <a:pt x="0" y="1859"/>
                    <a:pt x="315" y="2332"/>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8" name="Google Shape;7928;p90"/>
            <p:cNvSpPr/>
            <p:nvPr/>
          </p:nvSpPr>
          <p:spPr>
            <a:xfrm>
              <a:off x="-51595425" y="3348575"/>
              <a:ext cx="204800" cy="168575"/>
            </a:xfrm>
            <a:custGeom>
              <a:avLst/>
              <a:gdLst/>
              <a:ahLst/>
              <a:cxnLst/>
              <a:rect l="l" t="t" r="r" b="b"/>
              <a:pathLst>
                <a:path w="8192" h="6743" extrusionOk="0">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9" name="Google Shape;7929;p90"/>
            <p:cNvSpPr/>
            <p:nvPr/>
          </p:nvSpPr>
          <p:spPr>
            <a:xfrm>
              <a:off x="-51633225" y="3292650"/>
              <a:ext cx="279625" cy="37050"/>
            </a:xfrm>
            <a:custGeom>
              <a:avLst/>
              <a:gdLst/>
              <a:ahLst/>
              <a:cxnLst/>
              <a:rect l="l" t="t" r="r" b="b"/>
              <a:pathLst>
                <a:path w="11185" h="1482" extrusionOk="0">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0" name="Google Shape;7930;p90"/>
            <p:cNvSpPr/>
            <p:nvPr/>
          </p:nvSpPr>
          <p:spPr>
            <a:xfrm>
              <a:off x="-51492250" y="3198925"/>
              <a:ext cx="98475" cy="74850"/>
            </a:xfrm>
            <a:custGeom>
              <a:avLst/>
              <a:gdLst/>
              <a:ahLst/>
              <a:cxnLst/>
              <a:rect l="l" t="t" r="r" b="b"/>
              <a:pathLst>
                <a:path w="3939" h="2994" extrusionOk="0">
                  <a:moveTo>
                    <a:pt x="1" y="0"/>
                  </a:moveTo>
                  <a:lnTo>
                    <a:pt x="1" y="0"/>
                  </a:lnTo>
                  <a:cubicBezTo>
                    <a:pt x="946" y="0"/>
                    <a:pt x="1576" y="1418"/>
                    <a:pt x="1765" y="2993"/>
                  </a:cubicBezTo>
                  <a:lnTo>
                    <a:pt x="3939" y="2993"/>
                  </a:lnTo>
                  <a:cubicBezTo>
                    <a:pt x="3466" y="1261"/>
                    <a:pt x="1859"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1" name="Google Shape;7931;p90"/>
            <p:cNvSpPr/>
            <p:nvPr/>
          </p:nvSpPr>
          <p:spPr>
            <a:xfrm>
              <a:off x="-51590700" y="3198925"/>
              <a:ext cx="98475" cy="74850"/>
            </a:xfrm>
            <a:custGeom>
              <a:avLst/>
              <a:gdLst/>
              <a:ahLst/>
              <a:cxnLst/>
              <a:rect l="l" t="t" r="r" b="b"/>
              <a:pathLst>
                <a:path w="3939" h="2994" extrusionOk="0">
                  <a:moveTo>
                    <a:pt x="3939" y="0"/>
                  </a:moveTo>
                  <a:lnTo>
                    <a:pt x="3939" y="0"/>
                  </a:lnTo>
                  <a:cubicBezTo>
                    <a:pt x="2048" y="0"/>
                    <a:pt x="473" y="1292"/>
                    <a:pt x="1" y="2993"/>
                  </a:cubicBezTo>
                  <a:lnTo>
                    <a:pt x="2174" y="2993"/>
                  </a:lnTo>
                  <a:cubicBezTo>
                    <a:pt x="2332" y="1418"/>
                    <a:pt x="2962" y="0"/>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2" name="Google Shape;7932;p90"/>
            <p:cNvSpPr/>
            <p:nvPr/>
          </p:nvSpPr>
          <p:spPr>
            <a:xfrm>
              <a:off x="-51517450" y="3218600"/>
              <a:ext cx="52000" cy="55950"/>
            </a:xfrm>
            <a:custGeom>
              <a:avLst/>
              <a:gdLst/>
              <a:ahLst/>
              <a:cxnLst/>
              <a:rect l="l" t="t" r="r" b="b"/>
              <a:pathLst>
                <a:path w="2080" h="2238" extrusionOk="0">
                  <a:moveTo>
                    <a:pt x="1009" y="1"/>
                  </a:moveTo>
                  <a:cubicBezTo>
                    <a:pt x="662" y="1"/>
                    <a:pt x="158" y="852"/>
                    <a:pt x="1" y="2238"/>
                  </a:cubicBezTo>
                  <a:lnTo>
                    <a:pt x="2080" y="2238"/>
                  </a:lnTo>
                  <a:cubicBezTo>
                    <a:pt x="1828" y="820"/>
                    <a:pt x="1355"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3" name="Google Shape;7933;p90"/>
            <p:cNvSpPr/>
            <p:nvPr/>
          </p:nvSpPr>
          <p:spPr>
            <a:xfrm>
              <a:off x="-51370950" y="3354075"/>
              <a:ext cx="18925" cy="64625"/>
            </a:xfrm>
            <a:custGeom>
              <a:avLst/>
              <a:gdLst/>
              <a:ahLst/>
              <a:cxnLst/>
              <a:rect l="l" t="t" r="r" b="b"/>
              <a:pathLst>
                <a:path w="757" h="2585" extrusionOk="0">
                  <a:moveTo>
                    <a:pt x="0" y="1"/>
                  </a:moveTo>
                  <a:lnTo>
                    <a:pt x="0" y="2584"/>
                  </a:lnTo>
                  <a:cubicBezTo>
                    <a:pt x="442" y="2301"/>
                    <a:pt x="757" y="1828"/>
                    <a:pt x="757" y="1324"/>
                  </a:cubicBezTo>
                  <a:cubicBezTo>
                    <a:pt x="757" y="725"/>
                    <a:pt x="442"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4" name="Google Shape;7934;p90"/>
          <p:cNvGrpSpPr/>
          <p:nvPr/>
        </p:nvGrpSpPr>
        <p:grpSpPr>
          <a:xfrm>
            <a:off x="6628676" y="1381018"/>
            <a:ext cx="365188" cy="357226"/>
            <a:chOff x="-56396775" y="3199700"/>
            <a:chExt cx="324525" cy="317450"/>
          </a:xfrm>
        </p:grpSpPr>
        <p:sp>
          <p:nvSpPr>
            <p:cNvPr id="7935" name="Google Shape;7935;p90"/>
            <p:cNvSpPr/>
            <p:nvPr/>
          </p:nvSpPr>
          <p:spPr>
            <a:xfrm>
              <a:off x="-56374725" y="3353300"/>
              <a:ext cx="18925" cy="63825"/>
            </a:xfrm>
            <a:custGeom>
              <a:avLst/>
              <a:gdLst/>
              <a:ahLst/>
              <a:cxnLst/>
              <a:rect l="l" t="t" r="r" b="b"/>
              <a:pathLst>
                <a:path w="757" h="2553" extrusionOk="0">
                  <a:moveTo>
                    <a:pt x="757" y="0"/>
                  </a:moveTo>
                  <a:cubicBezTo>
                    <a:pt x="316" y="284"/>
                    <a:pt x="1" y="756"/>
                    <a:pt x="1" y="1292"/>
                  </a:cubicBezTo>
                  <a:cubicBezTo>
                    <a:pt x="1" y="1859"/>
                    <a:pt x="316" y="2332"/>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6" name="Google Shape;7936;p90"/>
            <p:cNvSpPr/>
            <p:nvPr/>
          </p:nvSpPr>
          <p:spPr>
            <a:xfrm>
              <a:off x="-56333775" y="3199700"/>
              <a:ext cx="198500" cy="73275"/>
            </a:xfrm>
            <a:custGeom>
              <a:avLst/>
              <a:gdLst/>
              <a:ahLst/>
              <a:cxnLst/>
              <a:rect l="l" t="t" r="r" b="b"/>
              <a:pathLst>
                <a:path w="7940" h="2931" extrusionOk="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7" name="Google Shape;7937;p90"/>
            <p:cNvSpPr/>
            <p:nvPr/>
          </p:nvSpPr>
          <p:spPr>
            <a:xfrm>
              <a:off x="-56396775" y="3273325"/>
              <a:ext cx="324525" cy="58725"/>
            </a:xfrm>
            <a:custGeom>
              <a:avLst/>
              <a:gdLst/>
              <a:ahLst/>
              <a:cxnLst/>
              <a:rect l="l" t="t" r="r" b="b"/>
              <a:pathLst>
                <a:path w="12981" h="2349" extrusionOk="0">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8" name="Google Shape;7938;p90"/>
            <p:cNvSpPr/>
            <p:nvPr/>
          </p:nvSpPr>
          <p:spPr>
            <a:xfrm>
              <a:off x="-56336925" y="3346200"/>
              <a:ext cx="204800" cy="78800"/>
            </a:xfrm>
            <a:custGeom>
              <a:avLst/>
              <a:gdLst/>
              <a:ahLst/>
              <a:cxnLst/>
              <a:rect l="l" t="t" r="r" b="b"/>
              <a:pathLst>
                <a:path w="8192" h="3152" extrusionOk="0">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9" name="Google Shape;7939;p90"/>
            <p:cNvSpPr/>
            <p:nvPr/>
          </p:nvSpPr>
          <p:spPr>
            <a:xfrm>
              <a:off x="-56332200" y="3406850"/>
              <a:ext cx="193775" cy="110300"/>
            </a:xfrm>
            <a:custGeom>
              <a:avLst/>
              <a:gdLst/>
              <a:ahLst/>
              <a:cxnLst/>
              <a:rect l="l" t="t" r="r" b="b"/>
              <a:pathLst>
                <a:path w="7751" h="4412" extrusionOk="0">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0" name="Google Shape;7940;p90"/>
            <p:cNvSpPr/>
            <p:nvPr/>
          </p:nvSpPr>
          <p:spPr>
            <a:xfrm>
              <a:off x="-56113225" y="3354075"/>
              <a:ext cx="18125" cy="64625"/>
            </a:xfrm>
            <a:custGeom>
              <a:avLst/>
              <a:gdLst/>
              <a:ahLst/>
              <a:cxnLst/>
              <a:rect l="l" t="t" r="r" b="b"/>
              <a:pathLst>
                <a:path w="725" h="2585" extrusionOk="0">
                  <a:moveTo>
                    <a:pt x="0" y="1"/>
                  </a:moveTo>
                  <a:lnTo>
                    <a:pt x="0" y="2584"/>
                  </a:lnTo>
                  <a:cubicBezTo>
                    <a:pt x="410" y="2332"/>
                    <a:pt x="725" y="1828"/>
                    <a:pt x="725" y="1261"/>
                  </a:cubicBezTo>
                  <a:cubicBezTo>
                    <a:pt x="725" y="725"/>
                    <a:pt x="473"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1" name="Google Shape;7941;p90"/>
          <p:cNvGrpSpPr/>
          <p:nvPr/>
        </p:nvGrpSpPr>
        <p:grpSpPr>
          <a:xfrm>
            <a:off x="6631771" y="1846953"/>
            <a:ext cx="358999" cy="335958"/>
            <a:chOff x="-56394425" y="3600600"/>
            <a:chExt cx="319025" cy="298550"/>
          </a:xfrm>
        </p:grpSpPr>
        <p:sp>
          <p:nvSpPr>
            <p:cNvPr id="7942" name="Google Shape;7942;p90"/>
            <p:cNvSpPr/>
            <p:nvPr/>
          </p:nvSpPr>
          <p:spPr>
            <a:xfrm>
              <a:off x="-56272325" y="3861300"/>
              <a:ext cx="74825" cy="37850"/>
            </a:xfrm>
            <a:custGeom>
              <a:avLst/>
              <a:gdLst/>
              <a:ahLst/>
              <a:cxnLst/>
              <a:rect l="l" t="t" r="r" b="b"/>
              <a:pathLst>
                <a:path w="2993" h="1514" extrusionOk="0">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3" name="Google Shape;7943;p90"/>
            <p:cNvSpPr/>
            <p:nvPr/>
          </p:nvSpPr>
          <p:spPr>
            <a:xfrm>
              <a:off x="-56297550" y="3600600"/>
              <a:ext cx="126050" cy="71700"/>
            </a:xfrm>
            <a:custGeom>
              <a:avLst/>
              <a:gdLst/>
              <a:ahLst/>
              <a:cxnLst/>
              <a:rect l="l" t="t" r="r" b="b"/>
              <a:pathLst>
                <a:path w="5042" h="2868" extrusionOk="0">
                  <a:moveTo>
                    <a:pt x="2521" y="1"/>
                  </a:moveTo>
                  <a:cubicBezTo>
                    <a:pt x="1576" y="1"/>
                    <a:pt x="694" y="316"/>
                    <a:pt x="1" y="851"/>
                  </a:cubicBezTo>
                  <a:lnTo>
                    <a:pt x="2521" y="2868"/>
                  </a:lnTo>
                  <a:lnTo>
                    <a:pt x="5042" y="851"/>
                  </a:lnTo>
                  <a:cubicBezTo>
                    <a:pt x="4317" y="316"/>
                    <a:pt x="3467"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4" name="Google Shape;7944;p90"/>
            <p:cNvSpPr/>
            <p:nvPr/>
          </p:nvSpPr>
          <p:spPr>
            <a:xfrm>
              <a:off x="-56394425" y="3635275"/>
              <a:ext cx="319025" cy="233925"/>
            </a:xfrm>
            <a:custGeom>
              <a:avLst/>
              <a:gdLst/>
              <a:ahLst/>
              <a:cxnLst/>
              <a:rect l="l" t="t" r="r" b="b"/>
              <a:pathLst>
                <a:path w="12761" h="9357" extrusionOk="0">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5" name="Google Shape;7945;p90"/>
          <p:cNvGrpSpPr/>
          <p:nvPr/>
        </p:nvGrpSpPr>
        <p:grpSpPr>
          <a:xfrm>
            <a:off x="6662538" y="2277717"/>
            <a:ext cx="327068" cy="357198"/>
            <a:chOff x="-56379450" y="3983400"/>
            <a:chExt cx="290650" cy="317425"/>
          </a:xfrm>
        </p:grpSpPr>
        <p:sp>
          <p:nvSpPr>
            <p:cNvPr id="7946" name="Google Shape;7946;p90"/>
            <p:cNvSpPr/>
            <p:nvPr/>
          </p:nvSpPr>
          <p:spPr>
            <a:xfrm>
              <a:off x="-56330625" y="3983400"/>
              <a:ext cx="241825" cy="111075"/>
            </a:xfrm>
            <a:custGeom>
              <a:avLst/>
              <a:gdLst/>
              <a:ahLst/>
              <a:cxnLst/>
              <a:rect l="l" t="t" r="r" b="b"/>
              <a:pathLst>
                <a:path w="9673" h="4443" extrusionOk="0">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7" name="Google Shape;7947;p90"/>
            <p:cNvSpPr/>
            <p:nvPr/>
          </p:nvSpPr>
          <p:spPr>
            <a:xfrm>
              <a:off x="-56350300" y="4058225"/>
              <a:ext cx="186675" cy="55150"/>
            </a:xfrm>
            <a:custGeom>
              <a:avLst/>
              <a:gdLst/>
              <a:ahLst/>
              <a:cxnLst/>
              <a:rect l="l" t="t" r="r" b="b"/>
              <a:pathLst>
                <a:path w="7467" h="2206" extrusionOk="0">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8" name="Google Shape;7948;p90"/>
            <p:cNvSpPr/>
            <p:nvPr/>
          </p:nvSpPr>
          <p:spPr>
            <a:xfrm>
              <a:off x="-56245550" y="4168275"/>
              <a:ext cx="78000" cy="26600"/>
            </a:xfrm>
            <a:custGeom>
              <a:avLst/>
              <a:gdLst/>
              <a:ahLst/>
              <a:cxnLst/>
              <a:rect l="l" t="t" r="r" b="b"/>
              <a:pathLst>
                <a:path w="3120" h="1064" extrusionOk="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9" name="Google Shape;7949;p90"/>
            <p:cNvSpPr/>
            <p:nvPr/>
          </p:nvSpPr>
          <p:spPr>
            <a:xfrm>
              <a:off x="-56359750" y="4112550"/>
              <a:ext cx="204800" cy="53100"/>
            </a:xfrm>
            <a:custGeom>
              <a:avLst/>
              <a:gdLst/>
              <a:ahLst/>
              <a:cxnLst/>
              <a:rect l="l" t="t" r="r" b="b"/>
              <a:pathLst>
                <a:path w="8192" h="2124" extrusionOk="0">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0" name="Google Shape;7950;p90"/>
            <p:cNvSpPr/>
            <p:nvPr/>
          </p:nvSpPr>
          <p:spPr>
            <a:xfrm>
              <a:off x="-56345575" y="4169000"/>
              <a:ext cx="77200" cy="26325"/>
            </a:xfrm>
            <a:custGeom>
              <a:avLst/>
              <a:gdLst/>
              <a:ahLst/>
              <a:cxnLst/>
              <a:rect l="l" t="t" r="r" b="b"/>
              <a:pathLst>
                <a:path w="3088" h="1053" extrusionOk="0">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1" name="Google Shape;7951;p90"/>
            <p:cNvSpPr/>
            <p:nvPr/>
          </p:nvSpPr>
          <p:spPr>
            <a:xfrm>
              <a:off x="-56379450" y="4180300"/>
              <a:ext cx="242600" cy="120525"/>
            </a:xfrm>
            <a:custGeom>
              <a:avLst/>
              <a:gdLst/>
              <a:ahLst/>
              <a:cxnLst/>
              <a:rect l="l" t="t" r="r" b="b"/>
              <a:pathLst>
                <a:path w="9704" h="4821" extrusionOk="0">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2" name="Google Shape;7952;p90"/>
            <p:cNvSpPr/>
            <p:nvPr/>
          </p:nvSpPr>
          <p:spPr>
            <a:xfrm>
              <a:off x="-56181750" y="4039300"/>
              <a:ext cx="0" cy="25"/>
            </a:xfrm>
            <a:custGeom>
              <a:avLst/>
              <a:gdLst/>
              <a:ahLst/>
              <a:cxnLst/>
              <a:rect l="l" t="t" r="r" b="b"/>
              <a:pathLst>
                <a:path h="1" extrusionOk="0">
                  <a:moveTo>
                    <a:pt x="0"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3" name="Google Shape;7953;p90"/>
            <p:cNvSpPr/>
            <p:nvPr/>
          </p:nvSpPr>
          <p:spPr>
            <a:xfrm>
              <a:off x="-56332200" y="4039300"/>
              <a:ext cx="25" cy="25"/>
            </a:xfrm>
            <a:custGeom>
              <a:avLst/>
              <a:gdLst/>
              <a:ahLst/>
              <a:cxnLst/>
              <a:rect l="l" t="t" r="r" b="b"/>
              <a:pathLst>
                <a:path w="1" h="1" extrusionOk="0">
                  <a:moveTo>
                    <a:pt x="1"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4" name="Google Shape;7954;p90"/>
          <p:cNvGrpSpPr/>
          <p:nvPr/>
        </p:nvGrpSpPr>
        <p:grpSpPr>
          <a:xfrm>
            <a:off x="5326242" y="2741864"/>
            <a:ext cx="316434" cy="358971"/>
            <a:chOff x="-54401725" y="3198925"/>
            <a:chExt cx="281200" cy="319000"/>
          </a:xfrm>
        </p:grpSpPr>
        <p:sp>
          <p:nvSpPr>
            <p:cNvPr id="7955" name="Google Shape;7955;p90"/>
            <p:cNvSpPr/>
            <p:nvPr/>
          </p:nvSpPr>
          <p:spPr>
            <a:xfrm>
              <a:off x="-54159150" y="3465925"/>
              <a:ext cx="38625" cy="52000"/>
            </a:xfrm>
            <a:custGeom>
              <a:avLst/>
              <a:gdLst/>
              <a:ahLst/>
              <a:cxnLst/>
              <a:rect l="l" t="t" r="r" b="b"/>
              <a:pathLst>
                <a:path w="1545" h="2080" extrusionOk="0">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6" name="Google Shape;7956;p90"/>
            <p:cNvSpPr/>
            <p:nvPr/>
          </p:nvSpPr>
          <p:spPr>
            <a:xfrm>
              <a:off x="-54401725" y="3465925"/>
              <a:ext cx="38600" cy="52000"/>
            </a:xfrm>
            <a:custGeom>
              <a:avLst/>
              <a:gdLst/>
              <a:ahLst/>
              <a:cxnLst/>
              <a:rect l="l" t="t" r="r" b="b"/>
              <a:pathLst>
                <a:path w="1544" h="2080" extrusionOk="0">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7" name="Google Shape;7957;p90"/>
            <p:cNvSpPr/>
            <p:nvPr/>
          </p:nvSpPr>
          <p:spPr>
            <a:xfrm>
              <a:off x="-54176475" y="3224125"/>
              <a:ext cx="17350" cy="61450"/>
            </a:xfrm>
            <a:custGeom>
              <a:avLst/>
              <a:gdLst/>
              <a:ahLst/>
              <a:cxnLst/>
              <a:rect l="l" t="t" r="r" b="b"/>
              <a:pathLst>
                <a:path w="694" h="2458" extrusionOk="0">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8" name="Google Shape;7958;p90"/>
            <p:cNvSpPr/>
            <p:nvPr/>
          </p:nvSpPr>
          <p:spPr>
            <a:xfrm>
              <a:off x="-54385975" y="3198925"/>
              <a:ext cx="198500" cy="74850"/>
            </a:xfrm>
            <a:custGeom>
              <a:avLst/>
              <a:gdLst/>
              <a:ahLst/>
              <a:cxnLst/>
              <a:rect l="l" t="t" r="r" b="b"/>
              <a:pathLst>
                <a:path w="7940" h="2994" extrusionOk="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9" name="Google Shape;7959;p90"/>
            <p:cNvSpPr/>
            <p:nvPr/>
          </p:nvSpPr>
          <p:spPr>
            <a:xfrm>
              <a:off x="-544009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0" name="Google Shape;7960;p90"/>
            <p:cNvSpPr/>
            <p:nvPr/>
          </p:nvSpPr>
          <p:spPr>
            <a:xfrm>
              <a:off x="-54401725" y="3292650"/>
              <a:ext cx="128400" cy="74850"/>
            </a:xfrm>
            <a:custGeom>
              <a:avLst/>
              <a:gdLst/>
              <a:ahLst/>
              <a:cxnLst/>
              <a:rect l="l" t="t" r="r" b="b"/>
              <a:pathLst>
                <a:path w="5136" h="2994" extrusionOk="0">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1" name="Google Shape;7961;p90"/>
            <p:cNvSpPr/>
            <p:nvPr/>
          </p:nvSpPr>
          <p:spPr>
            <a:xfrm>
              <a:off x="-54250500" y="3266650"/>
              <a:ext cx="128400" cy="99275"/>
            </a:xfrm>
            <a:custGeom>
              <a:avLst/>
              <a:gdLst/>
              <a:ahLst/>
              <a:cxnLst/>
              <a:rect l="l" t="t" r="r" b="b"/>
              <a:pathLst>
                <a:path w="5136" h="3971" extrusionOk="0">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2" name="Google Shape;7962;p90"/>
            <p:cNvSpPr/>
            <p:nvPr/>
          </p:nvSpPr>
          <p:spPr>
            <a:xfrm>
              <a:off x="-541591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3" name="Google Shape;7963;p90"/>
            <p:cNvSpPr/>
            <p:nvPr/>
          </p:nvSpPr>
          <p:spPr>
            <a:xfrm>
              <a:off x="-54345025" y="3309975"/>
              <a:ext cx="167000" cy="207175"/>
            </a:xfrm>
            <a:custGeom>
              <a:avLst/>
              <a:gdLst/>
              <a:ahLst/>
              <a:cxnLst/>
              <a:rect l="l" t="t" r="r" b="b"/>
              <a:pathLst>
                <a:path w="6680" h="8287" extrusionOk="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4" name="Google Shape;7964;p90"/>
            <p:cNvSpPr/>
            <p:nvPr/>
          </p:nvSpPr>
          <p:spPr>
            <a:xfrm>
              <a:off x="-54401725" y="3424175"/>
              <a:ext cx="37825" cy="40975"/>
            </a:xfrm>
            <a:custGeom>
              <a:avLst/>
              <a:gdLst/>
              <a:ahLst/>
              <a:cxnLst/>
              <a:rect l="l" t="t" r="r" b="b"/>
              <a:pathLst>
                <a:path w="1513" h="1639" extrusionOk="0">
                  <a:moveTo>
                    <a:pt x="0" y="1"/>
                  </a:moveTo>
                  <a:lnTo>
                    <a:pt x="0" y="914"/>
                  </a:lnTo>
                  <a:cubicBezTo>
                    <a:pt x="0" y="1292"/>
                    <a:pt x="315" y="1639"/>
                    <a:pt x="757" y="1639"/>
                  </a:cubicBezTo>
                  <a:cubicBezTo>
                    <a:pt x="1198" y="1639"/>
                    <a:pt x="1513" y="1324"/>
                    <a:pt x="1513" y="914"/>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5" name="Google Shape;7965;p90"/>
            <p:cNvSpPr/>
            <p:nvPr/>
          </p:nvSpPr>
          <p:spPr>
            <a:xfrm>
              <a:off x="-54159150" y="3424175"/>
              <a:ext cx="37050" cy="40975"/>
            </a:xfrm>
            <a:custGeom>
              <a:avLst/>
              <a:gdLst/>
              <a:ahLst/>
              <a:cxnLst/>
              <a:rect l="l" t="t" r="r" b="b"/>
              <a:pathLst>
                <a:path w="1482" h="1639" extrusionOk="0">
                  <a:moveTo>
                    <a:pt x="1" y="1"/>
                  </a:moveTo>
                  <a:lnTo>
                    <a:pt x="1" y="914"/>
                  </a:lnTo>
                  <a:cubicBezTo>
                    <a:pt x="1" y="1292"/>
                    <a:pt x="316" y="1639"/>
                    <a:pt x="757" y="1639"/>
                  </a:cubicBezTo>
                  <a:cubicBezTo>
                    <a:pt x="1167" y="1639"/>
                    <a:pt x="1482" y="1324"/>
                    <a:pt x="1482" y="914"/>
                  </a:cubicBez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6" name="Google Shape;7966;p90"/>
          <p:cNvGrpSpPr/>
          <p:nvPr/>
        </p:nvGrpSpPr>
        <p:grpSpPr>
          <a:xfrm>
            <a:off x="5327128" y="3211965"/>
            <a:ext cx="314662" cy="358099"/>
            <a:chOff x="-54401725" y="3590375"/>
            <a:chExt cx="279625" cy="318225"/>
          </a:xfrm>
        </p:grpSpPr>
        <p:sp>
          <p:nvSpPr>
            <p:cNvPr id="7967" name="Google Shape;7967;p90"/>
            <p:cNvSpPr/>
            <p:nvPr/>
          </p:nvSpPr>
          <p:spPr>
            <a:xfrm>
              <a:off x="-54194575" y="3721900"/>
              <a:ext cx="35450" cy="19725"/>
            </a:xfrm>
            <a:custGeom>
              <a:avLst/>
              <a:gdLst/>
              <a:ahLst/>
              <a:cxnLst/>
              <a:rect l="l" t="t" r="r" b="b"/>
              <a:pathLst>
                <a:path w="1418" h="789" extrusionOk="0">
                  <a:moveTo>
                    <a:pt x="0" y="1"/>
                  </a:moveTo>
                  <a:cubicBezTo>
                    <a:pt x="158" y="410"/>
                    <a:pt x="536" y="788"/>
                    <a:pt x="1071" y="788"/>
                  </a:cubicBezTo>
                  <a:lnTo>
                    <a:pt x="1418" y="788"/>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8" name="Google Shape;7968;p90"/>
            <p:cNvSpPr/>
            <p:nvPr/>
          </p:nvSpPr>
          <p:spPr>
            <a:xfrm>
              <a:off x="-54380450" y="3590375"/>
              <a:ext cx="237075" cy="112650"/>
            </a:xfrm>
            <a:custGeom>
              <a:avLst/>
              <a:gdLst/>
              <a:ahLst/>
              <a:cxnLst/>
              <a:rect l="l" t="t" r="r" b="b"/>
              <a:pathLst>
                <a:path w="9483" h="4506" extrusionOk="0">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9" name="Google Shape;7969;p90"/>
            <p:cNvSpPr/>
            <p:nvPr/>
          </p:nvSpPr>
          <p:spPr>
            <a:xfrm>
              <a:off x="-54363925" y="3721900"/>
              <a:ext cx="35475" cy="19725"/>
            </a:xfrm>
            <a:custGeom>
              <a:avLst/>
              <a:gdLst/>
              <a:ahLst/>
              <a:cxnLst/>
              <a:rect l="l" t="t" r="r" b="b"/>
              <a:pathLst>
                <a:path w="1419" h="789" extrusionOk="0">
                  <a:moveTo>
                    <a:pt x="1" y="1"/>
                  </a:moveTo>
                  <a:lnTo>
                    <a:pt x="1" y="788"/>
                  </a:lnTo>
                  <a:lnTo>
                    <a:pt x="347" y="788"/>
                  </a:lnTo>
                  <a:cubicBezTo>
                    <a:pt x="820" y="788"/>
                    <a:pt x="1261" y="410"/>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0" name="Google Shape;7970;p90"/>
            <p:cNvSpPr/>
            <p:nvPr/>
          </p:nvSpPr>
          <p:spPr>
            <a:xfrm>
              <a:off x="-54363925" y="3721900"/>
              <a:ext cx="204800" cy="186700"/>
            </a:xfrm>
            <a:custGeom>
              <a:avLst/>
              <a:gdLst/>
              <a:ahLst/>
              <a:cxnLst/>
              <a:rect l="l" t="t" r="r" b="b"/>
              <a:pathLst>
                <a:path w="8192" h="7468" extrusionOk="0">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1" name="Google Shape;7971;p90"/>
            <p:cNvSpPr/>
            <p:nvPr/>
          </p:nvSpPr>
          <p:spPr>
            <a:xfrm>
              <a:off x="-54401725" y="3747100"/>
              <a:ext cx="18925" cy="63825"/>
            </a:xfrm>
            <a:custGeom>
              <a:avLst/>
              <a:gdLst/>
              <a:ahLst/>
              <a:cxnLst/>
              <a:rect l="l" t="t" r="r" b="b"/>
              <a:pathLst>
                <a:path w="757" h="2553" extrusionOk="0">
                  <a:moveTo>
                    <a:pt x="757" y="1"/>
                  </a:moveTo>
                  <a:cubicBezTo>
                    <a:pt x="284" y="253"/>
                    <a:pt x="0" y="725"/>
                    <a:pt x="0" y="1261"/>
                  </a:cubicBezTo>
                  <a:cubicBezTo>
                    <a:pt x="0" y="1828"/>
                    <a:pt x="315"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2" name="Google Shape;7972;p90"/>
            <p:cNvSpPr/>
            <p:nvPr/>
          </p:nvSpPr>
          <p:spPr>
            <a:xfrm>
              <a:off x="-54140225" y="374632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3" name="Google Shape;7973;p90"/>
          <p:cNvGrpSpPr/>
          <p:nvPr/>
        </p:nvGrpSpPr>
        <p:grpSpPr>
          <a:xfrm>
            <a:off x="5324920" y="3675538"/>
            <a:ext cx="319079" cy="358099"/>
            <a:chOff x="-54403300" y="3982600"/>
            <a:chExt cx="283550" cy="318225"/>
          </a:xfrm>
        </p:grpSpPr>
        <p:sp>
          <p:nvSpPr>
            <p:cNvPr id="7974" name="Google Shape;7974;p90"/>
            <p:cNvSpPr/>
            <p:nvPr/>
          </p:nvSpPr>
          <p:spPr>
            <a:xfrm>
              <a:off x="-54273350" y="4036950"/>
              <a:ext cx="27600" cy="27600"/>
            </a:xfrm>
            <a:custGeom>
              <a:avLst/>
              <a:gdLst/>
              <a:ahLst/>
              <a:cxnLst/>
              <a:rect l="l" t="t" r="r" b="b"/>
              <a:pathLst>
                <a:path w="1104" h="1104" extrusionOk="0">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5" name="Google Shape;7975;p90"/>
            <p:cNvSpPr/>
            <p:nvPr/>
          </p:nvSpPr>
          <p:spPr>
            <a:xfrm>
              <a:off x="-54383600" y="3982600"/>
              <a:ext cx="241800" cy="130775"/>
            </a:xfrm>
            <a:custGeom>
              <a:avLst/>
              <a:gdLst/>
              <a:ahLst/>
              <a:cxnLst/>
              <a:rect l="l" t="t" r="r" b="b"/>
              <a:pathLst>
                <a:path w="9672" h="5231" extrusionOk="0">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6" name="Google Shape;7976;p90"/>
            <p:cNvSpPr/>
            <p:nvPr/>
          </p:nvSpPr>
          <p:spPr>
            <a:xfrm>
              <a:off x="-54403300" y="4122000"/>
              <a:ext cx="58300" cy="140225"/>
            </a:xfrm>
            <a:custGeom>
              <a:avLst/>
              <a:gdLst/>
              <a:ahLst/>
              <a:cxnLst/>
              <a:rect l="l" t="t" r="r" b="b"/>
              <a:pathLst>
                <a:path w="2332" h="5609" extrusionOk="0">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7" name="Google Shape;7977;p90"/>
            <p:cNvSpPr/>
            <p:nvPr/>
          </p:nvSpPr>
          <p:spPr>
            <a:xfrm>
              <a:off x="-54346600" y="4132250"/>
              <a:ext cx="167800" cy="168575"/>
            </a:xfrm>
            <a:custGeom>
              <a:avLst/>
              <a:gdLst/>
              <a:ahLst/>
              <a:cxnLst/>
              <a:rect l="l" t="t" r="r" b="b"/>
              <a:pathLst>
                <a:path w="6712" h="6743" extrusionOk="0">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8" name="Google Shape;7978;p90"/>
            <p:cNvSpPr/>
            <p:nvPr/>
          </p:nvSpPr>
          <p:spPr>
            <a:xfrm>
              <a:off x="-54177250" y="4122000"/>
              <a:ext cx="57500" cy="141025"/>
            </a:xfrm>
            <a:custGeom>
              <a:avLst/>
              <a:gdLst/>
              <a:ahLst/>
              <a:cxnLst/>
              <a:rect l="l" t="t" r="r" b="b"/>
              <a:pathLst>
                <a:path w="2300" h="5641" extrusionOk="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9" name="Google Shape;7979;p90"/>
          <p:cNvGrpSpPr/>
          <p:nvPr/>
        </p:nvGrpSpPr>
        <p:grpSpPr>
          <a:xfrm>
            <a:off x="7512313" y="2736772"/>
            <a:ext cx="356298" cy="356973"/>
            <a:chOff x="-52458650" y="3194400"/>
            <a:chExt cx="316625" cy="317225"/>
          </a:xfrm>
        </p:grpSpPr>
        <p:sp>
          <p:nvSpPr>
            <p:cNvPr id="7980" name="Google Shape;7980;p90"/>
            <p:cNvSpPr/>
            <p:nvPr/>
          </p:nvSpPr>
          <p:spPr>
            <a:xfrm>
              <a:off x="-52458650" y="3194400"/>
              <a:ext cx="316625" cy="166000"/>
            </a:xfrm>
            <a:custGeom>
              <a:avLst/>
              <a:gdLst/>
              <a:ahLst/>
              <a:cxnLst/>
              <a:rect l="l" t="t" r="r" b="b"/>
              <a:pathLst>
                <a:path w="12665" h="6640" extrusionOk="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1" name="Google Shape;7981;p90"/>
            <p:cNvSpPr/>
            <p:nvPr/>
          </p:nvSpPr>
          <p:spPr>
            <a:xfrm>
              <a:off x="-52379100" y="3287125"/>
              <a:ext cx="156750" cy="18925"/>
            </a:xfrm>
            <a:custGeom>
              <a:avLst/>
              <a:gdLst/>
              <a:ahLst/>
              <a:cxnLst/>
              <a:rect l="l" t="t" r="r" b="b"/>
              <a:pathLst>
                <a:path w="6270" h="757" extrusionOk="0">
                  <a:moveTo>
                    <a:pt x="378" y="1"/>
                  </a:moveTo>
                  <a:lnTo>
                    <a:pt x="0" y="757"/>
                  </a:lnTo>
                  <a:lnTo>
                    <a:pt x="6270" y="757"/>
                  </a:lnTo>
                  <a:lnTo>
                    <a:pt x="58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2" name="Google Shape;7982;p90"/>
            <p:cNvSpPr/>
            <p:nvPr/>
          </p:nvSpPr>
          <p:spPr>
            <a:xfrm>
              <a:off x="-52383825" y="3361950"/>
              <a:ext cx="55150" cy="37050"/>
            </a:xfrm>
            <a:custGeom>
              <a:avLst/>
              <a:gdLst/>
              <a:ahLst/>
              <a:cxnLst/>
              <a:rect l="l" t="t" r="r" b="b"/>
              <a:pathLst>
                <a:path w="2206" h="1482" extrusionOk="0">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3" name="Google Shape;7983;p90"/>
            <p:cNvSpPr/>
            <p:nvPr/>
          </p:nvSpPr>
          <p:spPr>
            <a:xfrm>
              <a:off x="-52401950" y="3380075"/>
              <a:ext cx="204800" cy="131550"/>
            </a:xfrm>
            <a:custGeom>
              <a:avLst/>
              <a:gdLst/>
              <a:ahLst/>
              <a:cxnLst/>
              <a:rect l="l" t="t" r="r" b="b"/>
              <a:pathLst>
                <a:path w="8192" h="5262" extrusionOk="0">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4" name="Google Shape;7984;p90"/>
            <p:cNvSpPr/>
            <p:nvPr/>
          </p:nvSpPr>
          <p:spPr>
            <a:xfrm>
              <a:off x="-52272000" y="3361950"/>
              <a:ext cx="55175" cy="37050"/>
            </a:xfrm>
            <a:custGeom>
              <a:avLst/>
              <a:gdLst/>
              <a:ahLst/>
              <a:cxnLst/>
              <a:rect l="l" t="t" r="r" b="b"/>
              <a:pathLst>
                <a:path w="2207" h="1482" extrusionOk="0">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5" name="Google Shape;7985;p90"/>
            <p:cNvSpPr/>
            <p:nvPr/>
          </p:nvSpPr>
          <p:spPr>
            <a:xfrm>
              <a:off x="-52402750" y="3324950"/>
              <a:ext cx="204825" cy="46475"/>
            </a:xfrm>
            <a:custGeom>
              <a:avLst/>
              <a:gdLst/>
              <a:ahLst/>
              <a:cxnLst/>
              <a:rect l="l" t="t" r="r" b="b"/>
              <a:pathLst>
                <a:path w="8193" h="1859" extrusionOk="0">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6" name="Google Shape;7986;p90"/>
            <p:cNvSpPr/>
            <p:nvPr/>
          </p:nvSpPr>
          <p:spPr>
            <a:xfrm>
              <a:off x="-52440550" y="3349350"/>
              <a:ext cx="18925" cy="63825"/>
            </a:xfrm>
            <a:custGeom>
              <a:avLst/>
              <a:gdLst/>
              <a:ahLst/>
              <a:cxnLst/>
              <a:rect l="l" t="t" r="r" b="b"/>
              <a:pathLst>
                <a:path w="757" h="2553" extrusionOk="0">
                  <a:moveTo>
                    <a:pt x="757" y="1"/>
                  </a:moveTo>
                  <a:cubicBezTo>
                    <a:pt x="284" y="190"/>
                    <a:pt x="1" y="725"/>
                    <a:pt x="1" y="1261"/>
                  </a:cubicBezTo>
                  <a:cubicBezTo>
                    <a:pt x="1" y="1797"/>
                    <a:pt x="316"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7" name="Google Shape;7987;p90"/>
            <p:cNvSpPr/>
            <p:nvPr/>
          </p:nvSpPr>
          <p:spPr>
            <a:xfrm>
              <a:off x="-52179050" y="334857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8" name="Google Shape;7988;p90"/>
          <p:cNvGrpSpPr/>
          <p:nvPr/>
        </p:nvGrpSpPr>
        <p:grpSpPr>
          <a:xfrm>
            <a:off x="4881188" y="2741864"/>
            <a:ext cx="314662" cy="358971"/>
            <a:chOff x="-54793175" y="3198925"/>
            <a:chExt cx="279625" cy="319000"/>
          </a:xfrm>
        </p:grpSpPr>
        <p:sp>
          <p:nvSpPr>
            <p:cNvPr id="7989" name="Google Shape;7989;p90"/>
            <p:cNvSpPr/>
            <p:nvPr/>
          </p:nvSpPr>
          <p:spPr>
            <a:xfrm>
              <a:off x="-54532475" y="3354075"/>
              <a:ext cx="18925" cy="60675"/>
            </a:xfrm>
            <a:custGeom>
              <a:avLst/>
              <a:gdLst/>
              <a:ahLst/>
              <a:cxnLst/>
              <a:rect l="l" t="t" r="r" b="b"/>
              <a:pathLst>
                <a:path w="757" h="2427" extrusionOk="0">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0" name="Google Shape;7990;p90"/>
            <p:cNvSpPr/>
            <p:nvPr/>
          </p:nvSpPr>
          <p:spPr>
            <a:xfrm>
              <a:off x="-54793175" y="3198925"/>
              <a:ext cx="97675" cy="126050"/>
            </a:xfrm>
            <a:custGeom>
              <a:avLst/>
              <a:gdLst/>
              <a:ahLst/>
              <a:cxnLst/>
              <a:rect l="l" t="t" r="r" b="b"/>
              <a:pathLst>
                <a:path w="3907" h="5042" extrusionOk="0">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1" name="Google Shape;7991;p90"/>
            <p:cNvSpPr/>
            <p:nvPr/>
          </p:nvSpPr>
          <p:spPr>
            <a:xfrm>
              <a:off x="-54624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2" name="Google Shape;7992;p90"/>
            <p:cNvSpPr/>
            <p:nvPr/>
          </p:nvSpPr>
          <p:spPr>
            <a:xfrm>
              <a:off x="-54737250" y="3349350"/>
              <a:ext cx="55150" cy="55175"/>
            </a:xfrm>
            <a:custGeom>
              <a:avLst/>
              <a:gdLst/>
              <a:ahLst/>
              <a:cxnLst/>
              <a:rect l="l" t="t" r="r" b="b"/>
              <a:pathLst>
                <a:path w="2206" h="2207" extrusionOk="0">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3" name="Google Shape;7993;p90"/>
            <p:cNvSpPr/>
            <p:nvPr/>
          </p:nvSpPr>
          <p:spPr>
            <a:xfrm>
              <a:off x="-54770325" y="3218600"/>
              <a:ext cx="233925" cy="299325"/>
            </a:xfrm>
            <a:custGeom>
              <a:avLst/>
              <a:gdLst/>
              <a:ahLst/>
              <a:cxnLst/>
              <a:rect l="l" t="t" r="r" b="b"/>
              <a:pathLst>
                <a:path w="9357" h="11973" extrusionOk="0">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4" name="Google Shape;7994;p90"/>
            <p:cNvSpPr/>
            <p:nvPr/>
          </p:nvSpPr>
          <p:spPr>
            <a:xfrm>
              <a:off x="-54612025" y="3198925"/>
              <a:ext cx="96100" cy="123675"/>
            </a:xfrm>
            <a:custGeom>
              <a:avLst/>
              <a:gdLst/>
              <a:ahLst/>
              <a:cxnLst/>
              <a:rect l="l" t="t" r="r" b="b"/>
              <a:pathLst>
                <a:path w="3844" h="4947" extrusionOk="0">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5" name="Google Shape;7995;p90"/>
            <p:cNvSpPr/>
            <p:nvPr/>
          </p:nvSpPr>
          <p:spPr>
            <a:xfrm>
              <a:off x="-54793175" y="3353300"/>
              <a:ext cx="18925" cy="60675"/>
            </a:xfrm>
            <a:custGeom>
              <a:avLst/>
              <a:gdLst/>
              <a:ahLst/>
              <a:cxnLst/>
              <a:rect l="l" t="t" r="r" b="b"/>
              <a:pathLst>
                <a:path w="757" h="2427" extrusionOk="0">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6" name="Google Shape;7996;p90"/>
          <p:cNvGrpSpPr/>
          <p:nvPr/>
        </p:nvGrpSpPr>
        <p:grpSpPr>
          <a:xfrm>
            <a:off x="7521611" y="3205748"/>
            <a:ext cx="337703" cy="357845"/>
            <a:chOff x="-52450000" y="3584850"/>
            <a:chExt cx="300100" cy="318000"/>
          </a:xfrm>
        </p:grpSpPr>
        <p:sp>
          <p:nvSpPr>
            <p:cNvPr id="7997" name="Google Shape;7997;p90"/>
            <p:cNvSpPr/>
            <p:nvPr/>
          </p:nvSpPr>
          <p:spPr>
            <a:xfrm>
              <a:off x="-52206625" y="3601400"/>
              <a:ext cx="55150" cy="55950"/>
            </a:xfrm>
            <a:custGeom>
              <a:avLst/>
              <a:gdLst/>
              <a:ahLst/>
              <a:cxnLst/>
              <a:rect l="l" t="t" r="r" b="b"/>
              <a:pathLst>
                <a:path w="2206" h="2238" extrusionOk="0">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8" name="Google Shape;7998;p90"/>
            <p:cNvSpPr/>
            <p:nvPr/>
          </p:nvSpPr>
          <p:spPr>
            <a:xfrm>
              <a:off x="-52271200" y="3601700"/>
              <a:ext cx="29950" cy="11525"/>
            </a:xfrm>
            <a:custGeom>
              <a:avLst/>
              <a:gdLst/>
              <a:ahLst/>
              <a:cxnLst/>
              <a:rect l="l" t="t" r="r" b="b"/>
              <a:pathLst>
                <a:path w="1198" h="461" extrusionOk="0">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9" name="Google Shape;7999;p90"/>
            <p:cNvSpPr/>
            <p:nvPr/>
          </p:nvSpPr>
          <p:spPr>
            <a:xfrm>
              <a:off x="-52225525" y="3584850"/>
              <a:ext cx="30750" cy="44925"/>
            </a:xfrm>
            <a:custGeom>
              <a:avLst/>
              <a:gdLst/>
              <a:ahLst/>
              <a:cxnLst/>
              <a:rect l="l" t="t" r="r" b="b"/>
              <a:pathLst>
                <a:path w="1230" h="1797" extrusionOk="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0" name="Google Shape;8000;p90"/>
            <p:cNvSpPr/>
            <p:nvPr/>
          </p:nvSpPr>
          <p:spPr>
            <a:xfrm>
              <a:off x="-52412200" y="3694325"/>
              <a:ext cx="205600" cy="208525"/>
            </a:xfrm>
            <a:custGeom>
              <a:avLst/>
              <a:gdLst/>
              <a:ahLst/>
              <a:cxnLst/>
              <a:rect l="l" t="t" r="r" b="b"/>
              <a:pathLst>
                <a:path w="8224" h="8341" extrusionOk="0">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1" name="Google Shape;8001;p90"/>
            <p:cNvSpPr/>
            <p:nvPr/>
          </p:nvSpPr>
          <p:spPr>
            <a:xfrm>
              <a:off x="-52430300" y="3619500"/>
              <a:ext cx="219775" cy="92975"/>
            </a:xfrm>
            <a:custGeom>
              <a:avLst/>
              <a:gdLst/>
              <a:ahLst/>
              <a:cxnLst/>
              <a:rect l="l" t="t" r="r" b="b"/>
              <a:pathLst>
                <a:path w="8791" h="3719" extrusionOk="0">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2" name="Google Shape;8002;p90"/>
            <p:cNvSpPr/>
            <p:nvPr/>
          </p:nvSpPr>
          <p:spPr>
            <a:xfrm>
              <a:off x="-52192450" y="3666775"/>
              <a:ext cx="42550" cy="120525"/>
            </a:xfrm>
            <a:custGeom>
              <a:avLst/>
              <a:gdLst/>
              <a:ahLst/>
              <a:cxnLst/>
              <a:rect l="l" t="t" r="r" b="b"/>
              <a:pathLst>
                <a:path w="1702" h="4821" extrusionOk="0">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3" name="Google Shape;8003;p90"/>
            <p:cNvSpPr/>
            <p:nvPr/>
          </p:nvSpPr>
          <p:spPr>
            <a:xfrm>
              <a:off x="-52450000"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4" name="Google Shape;8004;p90"/>
          <p:cNvGrpSpPr/>
          <p:nvPr/>
        </p:nvGrpSpPr>
        <p:grpSpPr>
          <a:xfrm>
            <a:off x="7533131" y="3670221"/>
            <a:ext cx="314662" cy="357226"/>
            <a:chOff x="-52440550" y="3977875"/>
            <a:chExt cx="279625" cy="317450"/>
          </a:xfrm>
        </p:grpSpPr>
        <p:sp>
          <p:nvSpPr>
            <p:cNvPr id="8005" name="Google Shape;8005;p90"/>
            <p:cNvSpPr/>
            <p:nvPr/>
          </p:nvSpPr>
          <p:spPr>
            <a:xfrm>
              <a:off x="-52403525" y="4052700"/>
              <a:ext cx="76425" cy="18150"/>
            </a:xfrm>
            <a:custGeom>
              <a:avLst/>
              <a:gdLst/>
              <a:ahLst/>
              <a:cxnLst/>
              <a:rect l="l" t="t" r="r" b="b"/>
              <a:pathLst>
                <a:path w="3057" h="726" extrusionOk="0">
                  <a:moveTo>
                    <a:pt x="0" y="1"/>
                  </a:moveTo>
                  <a:lnTo>
                    <a:pt x="0" y="725"/>
                  </a:lnTo>
                  <a:lnTo>
                    <a:pt x="3056" y="725"/>
                  </a:lnTo>
                  <a:cubicBezTo>
                    <a:pt x="3025" y="631"/>
                    <a:pt x="2993" y="473"/>
                    <a:pt x="2993" y="347"/>
                  </a:cubicBezTo>
                  <a:cubicBezTo>
                    <a:pt x="2993" y="221"/>
                    <a:pt x="3025" y="95"/>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6" name="Google Shape;8006;p90"/>
            <p:cNvSpPr/>
            <p:nvPr/>
          </p:nvSpPr>
          <p:spPr>
            <a:xfrm>
              <a:off x="-52357850" y="4088925"/>
              <a:ext cx="168575" cy="33075"/>
            </a:xfrm>
            <a:custGeom>
              <a:avLst/>
              <a:gdLst/>
              <a:ahLst/>
              <a:cxnLst/>
              <a:rect l="l" t="t" r="r" b="b"/>
              <a:pathLst>
                <a:path w="6743" h="1323" extrusionOk="0">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7" name="Google Shape;8007;p90"/>
            <p:cNvSpPr/>
            <p:nvPr/>
          </p:nvSpPr>
          <p:spPr>
            <a:xfrm>
              <a:off x="-52309000" y="4051925"/>
              <a:ext cx="17350" cy="18125"/>
            </a:xfrm>
            <a:custGeom>
              <a:avLst/>
              <a:gdLst/>
              <a:ahLst/>
              <a:cxnLst/>
              <a:rect l="l" t="t" r="r" b="b"/>
              <a:pathLst>
                <a:path w="694" h="725" extrusionOk="0">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8" name="Google Shape;8008;p90"/>
            <p:cNvSpPr/>
            <p:nvPr/>
          </p:nvSpPr>
          <p:spPr>
            <a:xfrm>
              <a:off x="-52402750" y="3977875"/>
              <a:ext cx="204825" cy="55950"/>
            </a:xfrm>
            <a:custGeom>
              <a:avLst/>
              <a:gdLst/>
              <a:ahLst/>
              <a:cxnLst/>
              <a:rect l="l" t="t" r="r" b="b"/>
              <a:pathLst>
                <a:path w="8193" h="2238" extrusionOk="0">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9" name="Google Shape;8009;p90"/>
            <p:cNvSpPr/>
            <p:nvPr/>
          </p:nvSpPr>
          <p:spPr>
            <a:xfrm>
              <a:off x="-52275150" y="4052700"/>
              <a:ext cx="77225" cy="17350"/>
            </a:xfrm>
            <a:custGeom>
              <a:avLst/>
              <a:gdLst/>
              <a:ahLst/>
              <a:cxnLst/>
              <a:rect l="l" t="t" r="r" b="b"/>
              <a:pathLst>
                <a:path w="3089" h="694" extrusionOk="0">
                  <a:moveTo>
                    <a:pt x="1" y="1"/>
                  </a:moveTo>
                  <a:cubicBezTo>
                    <a:pt x="64" y="95"/>
                    <a:pt x="95" y="221"/>
                    <a:pt x="95" y="347"/>
                  </a:cubicBezTo>
                  <a:cubicBezTo>
                    <a:pt x="95" y="442"/>
                    <a:pt x="64" y="568"/>
                    <a:pt x="1" y="694"/>
                  </a:cubicBezTo>
                  <a:lnTo>
                    <a:pt x="3088" y="694"/>
                  </a:lnTo>
                  <a:lnTo>
                    <a:pt x="30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0" name="Google Shape;8010;p90"/>
            <p:cNvSpPr/>
            <p:nvPr/>
          </p:nvSpPr>
          <p:spPr>
            <a:xfrm>
              <a:off x="-52403525" y="4089725"/>
              <a:ext cx="204800" cy="205600"/>
            </a:xfrm>
            <a:custGeom>
              <a:avLst/>
              <a:gdLst/>
              <a:ahLst/>
              <a:cxnLst/>
              <a:rect l="l" t="t" r="r" b="b"/>
              <a:pathLst>
                <a:path w="8192" h="8224" extrusionOk="0">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1" name="Google Shape;8011;p90"/>
            <p:cNvSpPr/>
            <p:nvPr/>
          </p:nvSpPr>
          <p:spPr>
            <a:xfrm>
              <a:off x="-52179050" y="4132250"/>
              <a:ext cx="18125" cy="63825"/>
            </a:xfrm>
            <a:custGeom>
              <a:avLst/>
              <a:gdLst/>
              <a:ahLst/>
              <a:cxnLst/>
              <a:rect l="l" t="t" r="r" b="b"/>
              <a:pathLst>
                <a:path w="725" h="2553" extrusionOk="0">
                  <a:moveTo>
                    <a:pt x="0" y="1"/>
                  </a:moveTo>
                  <a:lnTo>
                    <a:pt x="0" y="2552"/>
                  </a:lnTo>
                  <a:cubicBezTo>
                    <a:pt x="410" y="2269"/>
                    <a:pt x="725" y="1796"/>
                    <a:pt x="725" y="1261"/>
                  </a:cubicBezTo>
                  <a:cubicBezTo>
                    <a:pt x="725" y="694"/>
                    <a:pt x="410"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2" name="Google Shape;8012;p90"/>
            <p:cNvSpPr/>
            <p:nvPr/>
          </p:nvSpPr>
          <p:spPr>
            <a:xfrm>
              <a:off x="-52440550" y="4132250"/>
              <a:ext cx="18925" cy="63825"/>
            </a:xfrm>
            <a:custGeom>
              <a:avLst/>
              <a:gdLst/>
              <a:ahLst/>
              <a:cxnLst/>
              <a:rect l="l" t="t" r="r" b="b"/>
              <a:pathLst>
                <a:path w="757" h="2553" extrusionOk="0">
                  <a:moveTo>
                    <a:pt x="757" y="1"/>
                  </a:moveTo>
                  <a:cubicBezTo>
                    <a:pt x="284"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3" name="Google Shape;8013;p90"/>
          <p:cNvGrpSpPr/>
          <p:nvPr/>
        </p:nvGrpSpPr>
        <p:grpSpPr>
          <a:xfrm>
            <a:off x="6645066" y="4126427"/>
            <a:ext cx="314662" cy="358999"/>
            <a:chOff x="-51623775" y="3584850"/>
            <a:chExt cx="279625" cy="319025"/>
          </a:xfrm>
        </p:grpSpPr>
        <p:sp>
          <p:nvSpPr>
            <p:cNvPr id="8014" name="Google Shape;8014;p90"/>
            <p:cNvSpPr/>
            <p:nvPr/>
          </p:nvSpPr>
          <p:spPr>
            <a:xfrm>
              <a:off x="-51497750" y="3832175"/>
              <a:ext cx="26000" cy="13200"/>
            </a:xfrm>
            <a:custGeom>
              <a:avLst/>
              <a:gdLst/>
              <a:ahLst/>
              <a:cxnLst/>
              <a:rect l="l" t="t" r="r" b="b"/>
              <a:pathLst>
                <a:path w="1040" h="528" extrusionOk="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5" name="Google Shape;8015;p90"/>
            <p:cNvSpPr/>
            <p:nvPr/>
          </p:nvSpPr>
          <p:spPr>
            <a:xfrm>
              <a:off x="-51574150" y="3809300"/>
              <a:ext cx="78000" cy="26550"/>
            </a:xfrm>
            <a:custGeom>
              <a:avLst/>
              <a:gdLst/>
              <a:ahLst/>
              <a:cxnLst/>
              <a:rect l="l" t="t" r="r" b="b"/>
              <a:pathLst>
                <a:path w="3120" h="1062" extrusionOk="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6" name="Google Shape;8016;p90"/>
            <p:cNvSpPr/>
            <p:nvPr/>
          </p:nvSpPr>
          <p:spPr>
            <a:xfrm>
              <a:off x="-51579675" y="3837675"/>
              <a:ext cx="190625" cy="66200"/>
            </a:xfrm>
            <a:custGeom>
              <a:avLst/>
              <a:gdLst/>
              <a:ahLst/>
              <a:cxnLst/>
              <a:rect l="l" t="t" r="r" b="b"/>
              <a:pathLst>
                <a:path w="7625" h="2648" extrusionOk="0">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7" name="Google Shape;8017;p90"/>
            <p:cNvSpPr/>
            <p:nvPr/>
          </p:nvSpPr>
          <p:spPr>
            <a:xfrm>
              <a:off x="-51473350" y="3809250"/>
              <a:ext cx="78000" cy="26500"/>
            </a:xfrm>
            <a:custGeom>
              <a:avLst/>
              <a:gdLst/>
              <a:ahLst/>
              <a:cxnLst/>
              <a:rect l="l" t="t" r="r" b="b"/>
              <a:pathLst>
                <a:path w="3120" h="1060" extrusionOk="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8" name="Google Shape;8018;p90"/>
            <p:cNvSpPr/>
            <p:nvPr/>
          </p:nvSpPr>
          <p:spPr>
            <a:xfrm>
              <a:off x="-51598575" y="3584850"/>
              <a:ext cx="226850" cy="111875"/>
            </a:xfrm>
            <a:custGeom>
              <a:avLst/>
              <a:gdLst/>
              <a:ahLst/>
              <a:cxnLst/>
              <a:rect l="l" t="t" r="r" b="b"/>
              <a:pathLst>
                <a:path w="9074" h="4475" extrusionOk="0">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9" name="Google Shape;8019;p90"/>
            <p:cNvSpPr/>
            <p:nvPr/>
          </p:nvSpPr>
          <p:spPr>
            <a:xfrm>
              <a:off x="-51623775" y="3703775"/>
              <a:ext cx="18125" cy="63825"/>
            </a:xfrm>
            <a:custGeom>
              <a:avLst/>
              <a:gdLst/>
              <a:ahLst/>
              <a:cxnLst/>
              <a:rect l="l" t="t" r="r" b="b"/>
              <a:pathLst>
                <a:path w="725" h="2553" extrusionOk="0">
                  <a:moveTo>
                    <a:pt x="725" y="1"/>
                  </a:moveTo>
                  <a:cubicBezTo>
                    <a:pt x="252" y="190"/>
                    <a:pt x="0" y="726"/>
                    <a:pt x="0" y="1261"/>
                  </a:cubicBezTo>
                  <a:cubicBezTo>
                    <a:pt x="0" y="1797"/>
                    <a:pt x="315" y="2301"/>
                    <a:pt x="725" y="255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0" name="Google Shape;8020;p90"/>
            <p:cNvSpPr/>
            <p:nvPr/>
          </p:nvSpPr>
          <p:spPr>
            <a:xfrm>
              <a:off x="-51363075" y="3703000"/>
              <a:ext cx="18925" cy="63825"/>
            </a:xfrm>
            <a:custGeom>
              <a:avLst/>
              <a:gdLst/>
              <a:ahLst/>
              <a:cxnLst/>
              <a:rect l="l" t="t" r="r" b="b"/>
              <a:pathLst>
                <a:path w="757" h="2553" extrusionOk="0">
                  <a:moveTo>
                    <a:pt x="1" y="0"/>
                  </a:moveTo>
                  <a:lnTo>
                    <a:pt x="1" y="2552"/>
                  </a:lnTo>
                  <a:cubicBezTo>
                    <a:pt x="442" y="2269"/>
                    <a:pt x="757" y="1796"/>
                    <a:pt x="757" y="1261"/>
                  </a:cubicBezTo>
                  <a:cubicBezTo>
                    <a:pt x="757" y="757"/>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1" name="Google Shape;8021;p90"/>
            <p:cNvSpPr/>
            <p:nvPr/>
          </p:nvSpPr>
          <p:spPr>
            <a:xfrm>
              <a:off x="-51586750" y="3716375"/>
              <a:ext cx="207150" cy="89775"/>
            </a:xfrm>
            <a:custGeom>
              <a:avLst/>
              <a:gdLst/>
              <a:ahLst/>
              <a:cxnLst/>
              <a:rect l="l" t="t" r="r" b="b"/>
              <a:pathLst>
                <a:path w="8286" h="3591" extrusionOk="0">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2" name="Google Shape;8022;p90"/>
            <p:cNvSpPr/>
            <p:nvPr/>
          </p:nvSpPr>
          <p:spPr>
            <a:xfrm>
              <a:off x="-51497750" y="3666775"/>
              <a:ext cx="26000" cy="26800"/>
            </a:xfrm>
            <a:custGeom>
              <a:avLst/>
              <a:gdLst/>
              <a:ahLst/>
              <a:cxnLst/>
              <a:rect l="l" t="t" r="r" b="b"/>
              <a:pathLst>
                <a:path w="1040" h="1072" extrusionOk="0">
                  <a:moveTo>
                    <a:pt x="536" y="0"/>
                  </a:moveTo>
                  <a:lnTo>
                    <a:pt x="0" y="536"/>
                  </a:lnTo>
                  <a:lnTo>
                    <a:pt x="536" y="1071"/>
                  </a:lnTo>
                  <a:lnTo>
                    <a:pt x="1040" y="536"/>
                  </a:ln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23" name="Google Shape;8023;p90"/>
          <p:cNvSpPr txBox="1"/>
          <p:nvPr/>
        </p:nvSpPr>
        <p:spPr>
          <a:xfrm>
            <a:off x="849675" y="715988"/>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Help &amp; Support Icons</a:t>
            </a:r>
            <a:endParaRPr sz="2400">
              <a:solidFill>
                <a:srgbClr val="FFFFFF"/>
              </a:solidFill>
            </a:endParaRPr>
          </a:p>
        </p:txBody>
      </p:sp>
      <p:sp>
        <p:nvSpPr>
          <p:cNvPr id="8024" name="Google Shape;8024;p90"/>
          <p:cNvSpPr txBox="1"/>
          <p:nvPr/>
        </p:nvSpPr>
        <p:spPr>
          <a:xfrm>
            <a:off x="4858400" y="715988"/>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Avatar Icons</a:t>
            </a:r>
            <a:endParaRPr sz="2400">
              <a:solidFill>
                <a:srgbClr val="FFFFFF"/>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028"/>
        <p:cNvGrpSpPr/>
        <p:nvPr/>
      </p:nvGrpSpPr>
      <p:grpSpPr>
        <a:xfrm>
          <a:off x="0" y="0"/>
          <a:ext cx="0" cy="0"/>
          <a:chOff x="0" y="0"/>
          <a:chExt cx="0" cy="0"/>
        </a:xfrm>
      </p:grpSpPr>
      <p:grpSp>
        <p:nvGrpSpPr>
          <p:cNvPr id="8029" name="Google Shape;8029;p91"/>
          <p:cNvGrpSpPr/>
          <p:nvPr/>
        </p:nvGrpSpPr>
        <p:grpSpPr>
          <a:xfrm>
            <a:off x="885675" y="1386849"/>
            <a:ext cx="276003" cy="357300"/>
            <a:chOff x="-50469125" y="3183175"/>
            <a:chExt cx="233150" cy="301825"/>
          </a:xfrm>
        </p:grpSpPr>
        <p:sp>
          <p:nvSpPr>
            <p:cNvPr id="8030" name="Google Shape;8030;p91"/>
            <p:cNvSpPr/>
            <p:nvPr/>
          </p:nvSpPr>
          <p:spPr>
            <a:xfrm>
              <a:off x="-50388775" y="3227275"/>
              <a:ext cx="70900" cy="70900"/>
            </a:xfrm>
            <a:custGeom>
              <a:avLst/>
              <a:gdLst/>
              <a:ahLst/>
              <a:cxnLst/>
              <a:rect l="l" t="t" r="r" b="b"/>
              <a:pathLst>
                <a:path w="2836" h="2836" extrusionOk="0">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1" name="Google Shape;8031;p91"/>
            <p:cNvSpPr/>
            <p:nvPr/>
          </p:nvSpPr>
          <p:spPr>
            <a:xfrm>
              <a:off x="-50469125" y="3290275"/>
              <a:ext cx="233150" cy="194725"/>
            </a:xfrm>
            <a:custGeom>
              <a:avLst/>
              <a:gdLst/>
              <a:ahLst/>
              <a:cxnLst/>
              <a:rect l="l" t="t" r="r" b="b"/>
              <a:pathLst>
                <a:path w="9326" h="7789" extrusionOk="0">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2" name="Google Shape;8032;p91"/>
            <p:cNvSpPr/>
            <p:nvPr/>
          </p:nvSpPr>
          <p:spPr>
            <a:xfrm>
              <a:off x="-50379325" y="3183175"/>
              <a:ext cx="52775" cy="34675"/>
            </a:xfrm>
            <a:custGeom>
              <a:avLst/>
              <a:gdLst/>
              <a:ahLst/>
              <a:cxnLst/>
              <a:rect l="l" t="t" r="r" b="b"/>
              <a:pathLst>
                <a:path w="2111" h="1387" extrusionOk="0">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3" name="Google Shape;8033;p91"/>
          <p:cNvGrpSpPr/>
          <p:nvPr/>
        </p:nvGrpSpPr>
        <p:grpSpPr>
          <a:xfrm>
            <a:off x="845574" y="1822251"/>
            <a:ext cx="356205" cy="355288"/>
            <a:chOff x="-50504575" y="3550975"/>
            <a:chExt cx="300900" cy="300125"/>
          </a:xfrm>
        </p:grpSpPr>
        <p:sp>
          <p:nvSpPr>
            <p:cNvPr id="8034" name="Google Shape;8034;p91"/>
            <p:cNvSpPr/>
            <p:nvPr/>
          </p:nvSpPr>
          <p:spPr>
            <a:xfrm>
              <a:off x="-50504575" y="3550975"/>
              <a:ext cx="300900" cy="176475"/>
            </a:xfrm>
            <a:custGeom>
              <a:avLst/>
              <a:gdLst/>
              <a:ahLst/>
              <a:cxnLst/>
              <a:rect l="l" t="t" r="r" b="b"/>
              <a:pathLst>
                <a:path w="12036" h="7059" extrusionOk="0">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5" name="Google Shape;8035;p91"/>
            <p:cNvSpPr/>
            <p:nvPr/>
          </p:nvSpPr>
          <p:spPr>
            <a:xfrm>
              <a:off x="-50432100" y="3622650"/>
              <a:ext cx="157550" cy="175675"/>
            </a:xfrm>
            <a:custGeom>
              <a:avLst/>
              <a:gdLst/>
              <a:ahLst/>
              <a:cxnLst/>
              <a:rect l="l" t="t" r="r" b="b"/>
              <a:pathLst>
                <a:path w="6302" h="7027" extrusionOk="0">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6" name="Google Shape;8036;p91"/>
            <p:cNvSpPr/>
            <p:nvPr/>
          </p:nvSpPr>
          <p:spPr>
            <a:xfrm>
              <a:off x="-50414775" y="3815625"/>
              <a:ext cx="122900" cy="35475"/>
            </a:xfrm>
            <a:custGeom>
              <a:avLst/>
              <a:gdLst/>
              <a:ahLst/>
              <a:cxnLst/>
              <a:rect l="l" t="t" r="r" b="b"/>
              <a:pathLst>
                <a:path w="4916" h="1419" extrusionOk="0">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7" name="Google Shape;8037;p91"/>
            <p:cNvSpPr/>
            <p:nvPr/>
          </p:nvSpPr>
          <p:spPr>
            <a:xfrm>
              <a:off x="-50362000" y="3727425"/>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8" name="Google Shape;8038;p91"/>
          <p:cNvGrpSpPr/>
          <p:nvPr/>
        </p:nvGrpSpPr>
        <p:grpSpPr>
          <a:xfrm>
            <a:off x="845574" y="2260493"/>
            <a:ext cx="356205" cy="354341"/>
            <a:chOff x="-50503000" y="3921175"/>
            <a:chExt cx="300900" cy="299325"/>
          </a:xfrm>
        </p:grpSpPr>
        <p:sp>
          <p:nvSpPr>
            <p:cNvPr id="8039" name="Google Shape;8039;p91"/>
            <p:cNvSpPr/>
            <p:nvPr/>
          </p:nvSpPr>
          <p:spPr>
            <a:xfrm>
              <a:off x="-50432900" y="3921175"/>
              <a:ext cx="177250" cy="53575"/>
            </a:xfrm>
            <a:custGeom>
              <a:avLst/>
              <a:gdLst/>
              <a:ahLst/>
              <a:cxnLst/>
              <a:rect l="l" t="t" r="r" b="b"/>
              <a:pathLst>
                <a:path w="7090" h="2143" extrusionOk="0">
                  <a:moveTo>
                    <a:pt x="1" y="0"/>
                  </a:moveTo>
                  <a:lnTo>
                    <a:pt x="1" y="2143"/>
                  </a:lnTo>
                  <a:lnTo>
                    <a:pt x="7089" y="2143"/>
                  </a:lnTo>
                  <a:lnTo>
                    <a:pt x="7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0" name="Google Shape;8040;p91"/>
            <p:cNvSpPr/>
            <p:nvPr/>
          </p:nvSpPr>
          <p:spPr>
            <a:xfrm>
              <a:off x="-50503000" y="3921175"/>
              <a:ext cx="52800" cy="53575"/>
            </a:xfrm>
            <a:custGeom>
              <a:avLst/>
              <a:gdLst/>
              <a:ahLst/>
              <a:cxnLst/>
              <a:rect l="l" t="t" r="r" b="b"/>
              <a:pathLst>
                <a:path w="2112" h="2143" extrusionOk="0">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1" name="Google Shape;8041;p91"/>
            <p:cNvSpPr/>
            <p:nvPr/>
          </p:nvSpPr>
          <p:spPr>
            <a:xfrm>
              <a:off x="-50237550" y="3921175"/>
              <a:ext cx="35450" cy="53575"/>
            </a:xfrm>
            <a:custGeom>
              <a:avLst/>
              <a:gdLst/>
              <a:ahLst/>
              <a:cxnLst/>
              <a:rect l="l" t="t" r="r" b="b"/>
              <a:pathLst>
                <a:path w="1418" h="2143" extrusionOk="0">
                  <a:moveTo>
                    <a:pt x="0" y="0"/>
                  </a:moveTo>
                  <a:lnTo>
                    <a:pt x="0" y="2143"/>
                  </a:lnTo>
                  <a:lnTo>
                    <a:pt x="347" y="2143"/>
                  </a:lnTo>
                  <a:cubicBezTo>
                    <a:pt x="945" y="2143"/>
                    <a:pt x="1418" y="1670"/>
                    <a:pt x="1418" y="1071"/>
                  </a:cubicBezTo>
                  <a:cubicBezTo>
                    <a:pt x="1418" y="473"/>
                    <a:pt x="945"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2" name="Google Shape;8042;p91"/>
            <p:cNvSpPr/>
            <p:nvPr/>
          </p:nvSpPr>
          <p:spPr>
            <a:xfrm>
              <a:off x="-50414775" y="4045625"/>
              <a:ext cx="159125" cy="122875"/>
            </a:xfrm>
            <a:custGeom>
              <a:avLst/>
              <a:gdLst/>
              <a:ahLst/>
              <a:cxnLst/>
              <a:rect l="l" t="t" r="r" b="b"/>
              <a:pathLst>
                <a:path w="6365" h="4915" extrusionOk="0">
                  <a:moveTo>
                    <a:pt x="0" y="0"/>
                  </a:moveTo>
                  <a:lnTo>
                    <a:pt x="0" y="4915"/>
                  </a:lnTo>
                  <a:lnTo>
                    <a:pt x="6364" y="4915"/>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3" name="Google Shape;8043;p91"/>
            <p:cNvSpPr/>
            <p:nvPr/>
          </p:nvSpPr>
          <p:spPr>
            <a:xfrm>
              <a:off x="-50503000" y="3992050"/>
              <a:ext cx="300900" cy="228450"/>
            </a:xfrm>
            <a:custGeom>
              <a:avLst/>
              <a:gdLst/>
              <a:ahLst/>
              <a:cxnLst/>
              <a:rect l="l" t="t" r="r" b="b"/>
              <a:pathLst>
                <a:path w="12036" h="9138" extrusionOk="0">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4" name="Google Shape;8044;p91"/>
          <p:cNvGrpSpPr/>
          <p:nvPr/>
        </p:nvGrpSpPr>
        <p:grpSpPr>
          <a:xfrm>
            <a:off x="3049627" y="1406411"/>
            <a:ext cx="355258" cy="356205"/>
            <a:chOff x="-48630025" y="3199700"/>
            <a:chExt cx="300100" cy="300900"/>
          </a:xfrm>
        </p:grpSpPr>
        <p:sp>
          <p:nvSpPr>
            <p:cNvPr id="8045" name="Google Shape;8045;p91"/>
            <p:cNvSpPr/>
            <p:nvPr/>
          </p:nvSpPr>
          <p:spPr>
            <a:xfrm>
              <a:off x="-48630025" y="3199700"/>
              <a:ext cx="300100" cy="300900"/>
            </a:xfrm>
            <a:custGeom>
              <a:avLst/>
              <a:gdLst/>
              <a:ahLst/>
              <a:cxnLst/>
              <a:rect l="l" t="t" r="r" b="b"/>
              <a:pathLst>
                <a:path w="12004" h="12036" extrusionOk="0">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6" name="Google Shape;8046;p91"/>
            <p:cNvSpPr/>
            <p:nvPr/>
          </p:nvSpPr>
          <p:spPr>
            <a:xfrm>
              <a:off x="-48524475" y="3306025"/>
              <a:ext cx="88225" cy="89050"/>
            </a:xfrm>
            <a:custGeom>
              <a:avLst/>
              <a:gdLst/>
              <a:ahLst/>
              <a:cxnLst/>
              <a:rect l="l" t="t" r="r" b="b"/>
              <a:pathLst>
                <a:path w="3529" h="3562" extrusionOk="0">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7" name="Google Shape;8047;p91"/>
            <p:cNvSpPr/>
            <p:nvPr/>
          </p:nvSpPr>
          <p:spPr>
            <a:xfrm>
              <a:off x="-48489025" y="3341475"/>
              <a:ext cx="17350" cy="18150"/>
            </a:xfrm>
            <a:custGeom>
              <a:avLst/>
              <a:gdLst/>
              <a:ahLst/>
              <a:cxnLst/>
              <a:rect l="l" t="t" r="r" b="b"/>
              <a:pathLst>
                <a:path w="694" h="726" extrusionOk="0">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8" name="Google Shape;8048;p91"/>
          <p:cNvGrpSpPr/>
          <p:nvPr/>
        </p:nvGrpSpPr>
        <p:grpSpPr>
          <a:xfrm>
            <a:off x="3049627" y="1843707"/>
            <a:ext cx="355258" cy="355258"/>
            <a:chOff x="-48630025" y="3569100"/>
            <a:chExt cx="300100" cy="300100"/>
          </a:xfrm>
        </p:grpSpPr>
        <p:sp>
          <p:nvSpPr>
            <p:cNvPr id="8049" name="Google Shape;8049;p91"/>
            <p:cNvSpPr/>
            <p:nvPr/>
          </p:nvSpPr>
          <p:spPr>
            <a:xfrm>
              <a:off x="-48400825" y="3710875"/>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0" name="Google Shape;8050;p91"/>
            <p:cNvSpPr/>
            <p:nvPr/>
          </p:nvSpPr>
          <p:spPr>
            <a:xfrm>
              <a:off x="-48400825" y="378175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1" name="Google Shape;8051;p91"/>
            <p:cNvSpPr/>
            <p:nvPr/>
          </p:nvSpPr>
          <p:spPr>
            <a:xfrm>
              <a:off x="-48488250" y="3710875"/>
              <a:ext cx="18150" cy="17350"/>
            </a:xfrm>
            <a:custGeom>
              <a:avLst/>
              <a:gdLst/>
              <a:ahLst/>
              <a:cxnLst/>
              <a:rect l="l" t="t" r="r" b="b"/>
              <a:pathLst>
                <a:path w="726" h="694" extrusionOk="0">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2" name="Google Shape;8052;p91"/>
            <p:cNvSpPr/>
            <p:nvPr/>
          </p:nvSpPr>
          <p:spPr>
            <a:xfrm>
              <a:off x="-48488250" y="364000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3" name="Google Shape;8053;p91"/>
            <p:cNvSpPr/>
            <p:nvPr/>
          </p:nvSpPr>
          <p:spPr>
            <a:xfrm>
              <a:off x="-48400825" y="36400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4" name="Google Shape;8054;p91"/>
            <p:cNvSpPr/>
            <p:nvPr/>
          </p:nvSpPr>
          <p:spPr>
            <a:xfrm>
              <a:off x="-48541800" y="3569100"/>
              <a:ext cx="211875" cy="300100"/>
            </a:xfrm>
            <a:custGeom>
              <a:avLst/>
              <a:gdLst/>
              <a:ahLst/>
              <a:cxnLst/>
              <a:rect l="l" t="t" r="r" b="b"/>
              <a:pathLst>
                <a:path w="8475" h="12004" extrusionOk="0">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5" name="Google Shape;8055;p91"/>
            <p:cNvSpPr/>
            <p:nvPr/>
          </p:nvSpPr>
          <p:spPr>
            <a:xfrm>
              <a:off x="-48488250" y="378175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6" name="Google Shape;8056;p91"/>
            <p:cNvSpPr/>
            <p:nvPr/>
          </p:nvSpPr>
          <p:spPr>
            <a:xfrm>
              <a:off x="-48630025" y="3569900"/>
              <a:ext cx="71700" cy="87450"/>
            </a:xfrm>
            <a:custGeom>
              <a:avLst/>
              <a:gdLst/>
              <a:ahLst/>
              <a:cxnLst/>
              <a:rect l="l" t="t" r="r" b="b"/>
              <a:pathLst>
                <a:path w="2868" h="3498" extrusionOk="0">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7" name="Google Shape;8057;p91"/>
            <p:cNvSpPr/>
            <p:nvPr/>
          </p:nvSpPr>
          <p:spPr>
            <a:xfrm>
              <a:off x="-48626875" y="3668350"/>
              <a:ext cx="64625" cy="42550"/>
            </a:xfrm>
            <a:custGeom>
              <a:avLst/>
              <a:gdLst/>
              <a:ahLst/>
              <a:cxnLst/>
              <a:rect l="l" t="t" r="r" b="b"/>
              <a:pathLst>
                <a:path w="2585" h="1702" extrusionOk="0">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8" name="Google Shape;8058;p91"/>
            <p:cNvSpPr/>
            <p:nvPr/>
          </p:nvSpPr>
          <p:spPr>
            <a:xfrm>
              <a:off x="-48630025" y="3727425"/>
              <a:ext cx="70925" cy="141775"/>
            </a:xfrm>
            <a:custGeom>
              <a:avLst/>
              <a:gdLst/>
              <a:ahLst/>
              <a:cxnLst/>
              <a:rect l="l" t="t" r="r" b="b"/>
              <a:pathLst>
                <a:path w="2837" h="5671" extrusionOk="0">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9" name="Google Shape;8059;p91"/>
          <p:cNvGrpSpPr/>
          <p:nvPr/>
        </p:nvGrpSpPr>
        <p:grpSpPr>
          <a:xfrm>
            <a:off x="3050101" y="2281003"/>
            <a:ext cx="354311" cy="353394"/>
            <a:chOff x="-48629225" y="3938500"/>
            <a:chExt cx="299300" cy="298525"/>
          </a:xfrm>
        </p:grpSpPr>
        <p:sp>
          <p:nvSpPr>
            <p:cNvPr id="8060" name="Google Shape;8060;p91"/>
            <p:cNvSpPr/>
            <p:nvPr/>
          </p:nvSpPr>
          <p:spPr>
            <a:xfrm>
              <a:off x="-48629225" y="3938500"/>
              <a:ext cx="299300" cy="298525"/>
            </a:xfrm>
            <a:custGeom>
              <a:avLst/>
              <a:gdLst/>
              <a:ahLst/>
              <a:cxnLst/>
              <a:rect l="l" t="t" r="r" b="b"/>
              <a:pathLst>
                <a:path w="11972" h="11941" extrusionOk="0">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1" name="Google Shape;8061;p91"/>
            <p:cNvSpPr/>
            <p:nvPr/>
          </p:nvSpPr>
          <p:spPr>
            <a:xfrm>
              <a:off x="-48496900" y="4119650"/>
              <a:ext cx="35450" cy="47275"/>
            </a:xfrm>
            <a:custGeom>
              <a:avLst/>
              <a:gdLst/>
              <a:ahLst/>
              <a:cxnLst/>
              <a:rect l="l" t="t" r="r" b="b"/>
              <a:pathLst>
                <a:path w="1418" h="1891" extrusionOk="0">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2" name="Google Shape;8062;p91"/>
            <p:cNvSpPr/>
            <p:nvPr/>
          </p:nvSpPr>
          <p:spPr>
            <a:xfrm>
              <a:off x="-48495325" y="4073175"/>
              <a:ext cx="29950" cy="31325"/>
            </a:xfrm>
            <a:custGeom>
              <a:avLst/>
              <a:gdLst/>
              <a:ahLst/>
              <a:cxnLst/>
              <a:rect l="l" t="t" r="r" b="b"/>
              <a:pathLst>
                <a:path w="1198" h="1253" extrusionOk="0">
                  <a:moveTo>
                    <a:pt x="599" y="1"/>
                  </a:moveTo>
                  <a:lnTo>
                    <a:pt x="0" y="1135"/>
                  </a:lnTo>
                  <a:cubicBezTo>
                    <a:pt x="205" y="1214"/>
                    <a:pt x="410" y="1253"/>
                    <a:pt x="610" y="1253"/>
                  </a:cubicBezTo>
                  <a:cubicBezTo>
                    <a:pt x="811" y="1253"/>
                    <a:pt x="1008" y="1214"/>
                    <a:pt x="1197"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3" name="Google Shape;8063;p91"/>
            <p:cNvSpPr/>
            <p:nvPr/>
          </p:nvSpPr>
          <p:spPr>
            <a:xfrm>
              <a:off x="-48559125" y="4009375"/>
              <a:ext cx="159900" cy="149675"/>
            </a:xfrm>
            <a:custGeom>
              <a:avLst/>
              <a:gdLst/>
              <a:ahLst/>
              <a:cxnLst/>
              <a:rect l="l" t="t" r="r" b="b"/>
              <a:pathLst>
                <a:path w="6396" h="5987" extrusionOk="0">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4" name="Google Shape;8064;p91"/>
          <p:cNvGrpSpPr/>
          <p:nvPr/>
        </p:nvGrpSpPr>
        <p:grpSpPr>
          <a:xfrm>
            <a:off x="1785504" y="2752344"/>
            <a:ext cx="311458" cy="354341"/>
            <a:chOff x="-46762575" y="3200500"/>
            <a:chExt cx="263100" cy="299325"/>
          </a:xfrm>
        </p:grpSpPr>
        <p:sp>
          <p:nvSpPr>
            <p:cNvPr id="8065" name="Google Shape;8065;p91"/>
            <p:cNvSpPr/>
            <p:nvPr/>
          </p:nvSpPr>
          <p:spPr>
            <a:xfrm>
              <a:off x="-46762575" y="3393475"/>
              <a:ext cx="263100" cy="106350"/>
            </a:xfrm>
            <a:custGeom>
              <a:avLst/>
              <a:gdLst/>
              <a:ahLst/>
              <a:cxnLst/>
              <a:rect l="l" t="t" r="r" b="b"/>
              <a:pathLst>
                <a:path w="10524" h="4254" extrusionOk="0">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6" name="Google Shape;8066;p91"/>
            <p:cNvSpPr/>
            <p:nvPr/>
          </p:nvSpPr>
          <p:spPr>
            <a:xfrm>
              <a:off x="-46743650" y="3200500"/>
              <a:ext cx="228425" cy="176450"/>
            </a:xfrm>
            <a:custGeom>
              <a:avLst/>
              <a:gdLst/>
              <a:ahLst/>
              <a:cxnLst/>
              <a:rect l="l" t="t" r="r" b="b"/>
              <a:pathLst>
                <a:path w="9137" h="7058" extrusionOk="0">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7" name="Google Shape;8067;p91"/>
            <p:cNvSpPr/>
            <p:nvPr/>
          </p:nvSpPr>
          <p:spPr>
            <a:xfrm>
              <a:off x="-46638125" y="3289500"/>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8" name="Google Shape;8068;p91"/>
            <p:cNvSpPr/>
            <p:nvPr/>
          </p:nvSpPr>
          <p:spPr>
            <a:xfrm>
              <a:off x="-46696400" y="3345425"/>
              <a:ext cx="63025" cy="31525"/>
            </a:xfrm>
            <a:custGeom>
              <a:avLst/>
              <a:gdLst/>
              <a:ahLst/>
              <a:cxnLst/>
              <a:rect l="l" t="t" r="r" b="b"/>
              <a:pathLst>
                <a:path w="2521" h="1261" extrusionOk="0">
                  <a:moveTo>
                    <a:pt x="1261" y="0"/>
                  </a:moveTo>
                  <a:lnTo>
                    <a:pt x="0" y="1260"/>
                  </a:lnTo>
                  <a:lnTo>
                    <a:pt x="2521" y="1260"/>
                  </a:lnTo>
                  <a:lnTo>
                    <a:pt x="1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9" name="Google Shape;8069;p91"/>
            <p:cNvSpPr/>
            <p:nvPr/>
          </p:nvSpPr>
          <p:spPr>
            <a:xfrm>
              <a:off x="-46616850" y="3345425"/>
              <a:ext cx="53575" cy="31525"/>
            </a:xfrm>
            <a:custGeom>
              <a:avLst/>
              <a:gdLst/>
              <a:ahLst/>
              <a:cxnLst/>
              <a:rect l="l" t="t" r="r" b="b"/>
              <a:pathLst>
                <a:path w="2143" h="1261" extrusionOk="0">
                  <a:moveTo>
                    <a:pt x="883" y="0"/>
                  </a:moveTo>
                  <a:lnTo>
                    <a:pt x="0" y="945"/>
                  </a:lnTo>
                  <a:lnTo>
                    <a:pt x="315" y="1260"/>
                  </a:lnTo>
                  <a:lnTo>
                    <a:pt x="2143" y="1260"/>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0" name="Google Shape;8070;p91"/>
          <p:cNvGrpSpPr/>
          <p:nvPr/>
        </p:nvGrpSpPr>
        <p:grpSpPr>
          <a:xfrm>
            <a:off x="1763589" y="3211066"/>
            <a:ext cx="355288" cy="312375"/>
            <a:chOff x="-46779900" y="3588000"/>
            <a:chExt cx="300125" cy="263875"/>
          </a:xfrm>
        </p:grpSpPr>
        <p:sp>
          <p:nvSpPr>
            <p:cNvPr id="8071" name="Google Shape;8071;p91"/>
            <p:cNvSpPr/>
            <p:nvPr/>
          </p:nvSpPr>
          <p:spPr>
            <a:xfrm>
              <a:off x="-46746025" y="3588000"/>
              <a:ext cx="230800" cy="263875"/>
            </a:xfrm>
            <a:custGeom>
              <a:avLst/>
              <a:gdLst/>
              <a:ahLst/>
              <a:cxnLst/>
              <a:rect l="l" t="t" r="r" b="b"/>
              <a:pathLst>
                <a:path w="9232" h="10555" extrusionOk="0">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2" name="Google Shape;8072;p91"/>
            <p:cNvSpPr/>
            <p:nvPr/>
          </p:nvSpPr>
          <p:spPr>
            <a:xfrm>
              <a:off x="-46674350" y="3710075"/>
              <a:ext cx="91400" cy="122900"/>
            </a:xfrm>
            <a:custGeom>
              <a:avLst/>
              <a:gdLst/>
              <a:ahLst/>
              <a:cxnLst/>
              <a:rect l="l" t="t" r="r" b="b"/>
              <a:pathLst>
                <a:path w="3656" h="4916" extrusionOk="0">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3" name="Google Shape;8073;p91"/>
            <p:cNvSpPr/>
            <p:nvPr/>
          </p:nvSpPr>
          <p:spPr>
            <a:xfrm>
              <a:off x="-46779900" y="3754200"/>
              <a:ext cx="17350" cy="70125"/>
            </a:xfrm>
            <a:custGeom>
              <a:avLst/>
              <a:gdLst/>
              <a:ahLst/>
              <a:cxnLst/>
              <a:rect l="l" t="t" r="r" b="b"/>
              <a:pathLst>
                <a:path w="694" h="2805" extrusionOk="0">
                  <a:moveTo>
                    <a:pt x="694" y="0"/>
                  </a:moveTo>
                  <a:cubicBezTo>
                    <a:pt x="253" y="347"/>
                    <a:pt x="1" y="819"/>
                    <a:pt x="1" y="1418"/>
                  </a:cubicBezTo>
                  <a:cubicBezTo>
                    <a:pt x="1" y="2017"/>
                    <a:pt x="253" y="2458"/>
                    <a:pt x="694" y="2804"/>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4" name="Google Shape;8074;p91"/>
            <p:cNvSpPr/>
            <p:nvPr/>
          </p:nvSpPr>
          <p:spPr>
            <a:xfrm>
              <a:off x="-46497925" y="3754200"/>
              <a:ext cx="18150" cy="70125"/>
            </a:xfrm>
            <a:custGeom>
              <a:avLst/>
              <a:gdLst/>
              <a:ahLst/>
              <a:cxnLst/>
              <a:rect l="l" t="t" r="r" b="b"/>
              <a:pathLst>
                <a:path w="726" h="2805" extrusionOk="0">
                  <a:moveTo>
                    <a:pt x="1" y="0"/>
                  </a:moveTo>
                  <a:lnTo>
                    <a:pt x="1" y="2804"/>
                  </a:lnTo>
                  <a:cubicBezTo>
                    <a:pt x="442" y="2489"/>
                    <a:pt x="725" y="1954"/>
                    <a:pt x="725" y="1418"/>
                  </a:cubicBezTo>
                  <a:cubicBezTo>
                    <a:pt x="725" y="851"/>
                    <a:pt x="442"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5" name="Google Shape;8075;p91"/>
          <p:cNvGrpSpPr/>
          <p:nvPr/>
        </p:nvGrpSpPr>
        <p:grpSpPr>
          <a:xfrm>
            <a:off x="1764062" y="3625988"/>
            <a:ext cx="354341" cy="353394"/>
            <a:chOff x="-46779100" y="3938500"/>
            <a:chExt cx="299325" cy="298525"/>
          </a:xfrm>
        </p:grpSpPr>
        <p:sp>
          <p:nvSpPr>
            <p:cNvPr id="8076" name="Google Shape;8076;p91"/>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7" name="Google Shape;8077;p91"/>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8" name="Google Shape;8078;p91"/>
          <p:cNvGrpSpPr/>
          <p:nvPr/>
        </p:nvGrpSpPr>
        <p:grpSpPr>
          <a:xfrm>
            <a:off x="3971800" y="2758855"/>
            <a:ext cx="355258" cy="355288"/>
            <a:chOff x="-44924250" y="3206000"/>
            <a:chExt cx="300100" cy="300125"/>
          </a:xfrm>
        </p:grpSpPr>
        <p:sp>
          <p:nvSpPr>
            <p:cNvPr id="8079" name="Google Shape;8079;p91"/>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0" name="Google Shape;8080;p91"/>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1" name="Google Shape;8081;p91"/>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2" name="Google Shape;8082;p91"/>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3" name="Google Shape;8083;p91"/>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4" name="Google Shape;8084;p91"/>
          <p:cNvGrpSpPr/>
          <p:nvPr/>
        </p:nvGrpSpPr>
        <p:grpSpPr>
          <a:xfrm>
            <a:off x="1286286" y="1386849"/>
            <a:ext cx="355258" cy="355258"/>
            <a:chOff x="-50134375" y="3183175"/>
            <a:chExt cx="300100" cy="300100"/>
          </a:xfrm>
        </p:grpSpPr>
        <p:sp>
          <p:nvSpPr>
            <p:cNvPr id="8085" name="Google Shape;8085;p91"/>
            <p:cNvSpPr/>
            <p:nvPr/>
          </p:nvSpPr>
          <p:spPr>
            <a:xfrm>
              <a:off x="-50134375" y="3270600"/>
              <a:ext cx="87450" cy="53575"/>
            </a:xfrm>
            <a:custGeom>
              <a:avLst/>
              <a:gdLst/>
              <a:ahLst/>
              <a:cxnLst/>
              <a:rect l="l" t="t" r="r" b="b"/>
              <a:pathLst>
                <a:path w="3498" h="2143" extrusionOk="0">
                  <a:moveTo>
                    <a:pt x="0" y="0"/>
                  </a:moveTo>
                  <a:lnTo>
                    <a:pt x="0" y="2143"/>
                  </a:lnTo>
                  <a:lnTo>
                    <a:pt x="3497" y="2143"/>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6" name="Google Shape;8086;p91"/>
            <p:cNvSpPr/>
            <p:nvPr/>
          </p:nvSpPr>
          <p:spPr>
            <a:xfrm>
              <a:off x="-50134375" y="3340700"/>
              <a:ext cx="87450" cy="54375"/>
            </a:xfrm>
            <a:custGeom>
              <a:avLst/>
              <a:gdLst/>
              <a:ahLst/>
              <a:cxnLst/>
              <a:rect l="l" t="t" r="r" b="b"/>
              <a:pathLst>
                <a:path w="3498" h="2175" extrusionOk="0">
                  <a:moveTo>
                    <a:pt x="0" y="0"/>
                  </a:moveTo>
                  <a:lnTo>
                    <a:pt x="0" y="2174"/>
                  </a:lnTo>
                  <a:cubicBezTo>
                    <a:pt x="441" y="1701"/>
                    <a:pt x="1071" y="1418"/>
                    <a:pt x="1765" y="1418"/>
                  </a:cubicBezTo>
                  <a:cubicBezTo>
                    <a:pt x="2426" y="1418"/>
                    <a:pt x="3056" y="1670"/>
                    <a:pt x="3497" y="2174"/>
                  </a:cubicBez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7" name="Google Shape;8087;p91"/>
            <p:cNvSpPr/>
            <p:nvPr/>
          </p:nvSpPr>
          <p:spPr>
            <a:xfrm>
              <a:off x="-50134375" y="3183175"/>
              <a:ext cx="87450" cy="70125"/>
            </a:xfrm>
            <a:custGeom>
              <a:avLst/>
              <a:gdLst/>
              <a:ahLst/>
              <a:cxnLst/>
              <a:rect l="l" t="t" r="r" b="b"/>
              <a:pathLst>
                <a:path w="3498" h="2805" extrusionOk="0">
                  <a:moveTo>
                    <a:pt x="347" y="0"/>
                  </a:moveTo>
                  <a:cubicBezTo>
                    <a:pt x="158" y="0"/>
                    <a:pt x="0" y="158"/>
                    <a:pt x="0" y="347"/>
                  </a:cubicBezTo>
                  <a:lnTo>
                    <a:pt x="0" y="2804"/>
                  </a:lnTo>
                  <a:lnTo>
                    <a:pt x="3497" y="2804"/>
                  </a:lnTo>
                  <a:lnTo>
                    <a:pt x="3497" y="347"/>
                  </a:lnTo>
                  <a:cubicBezTo>
                    <a:pt x="3497" y="158"/>
                    <a:pt x="3340"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8" name="Google Shape;8088;p91"/>
            <p:cNvSpPr/>
            <p:nvPr/>
          </p:nvSpPr>
          <p:spPr>
            <a:xfrm>
              <a:off x="-50028050" y="3363525"/>
              <a:ext cx="37050" cy="75650"/>
            </a:xfrm>
            <a:custGeom>
              <a:avLst/>
              <a:gdLst/>
              <a:ahLst/>
              <a:cxnLst/>
              <a:rect l="l" t="t" r="r" b="b"/>
              <a:pathLst>
                <a:path w="1482" h="3026" extrusionOk="0">
                  <a:moveTo>
                    <a:pt x="0" y="1"/>
                  </a:moveTo>
                  <a:lnTo>
                    <a:pt x="0" y="3025"/>
                  </a:lnTo>
                  <a:lnTo>
                    <a:pt x="1481" y="1482"/>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9" name="Google Shape;8089;p91"/>
            <p:cNvSpPr/>
            <p:nvPr/>
          </p:nvSpPr>
          <p:spPr>
            <a:xfrm>
              <a:off x="-50028050" y="3287125"/>
              <a:ext cx="88225" cy="101625"/>
            </a:xfrm>
            <a:custGeom>
              <a:avLst/>
              <a:gdLst/>
              <a:ahLst/>
              <a:cxnLst/>
              <a:rect l="l" t="t" r="r" b="b"/>
              <a:pathLst>
                <a:path w="3529" h="4065" extrusionOk="0">
                  <a:moveTo>
                    <a:pt x="1072" y="1"/>
                  </a:moveTo>
                  <a:lnTo>
                    <a:pt x="0" y="1104"/>
                  </a:lnTo>
                  <a:lnTo>
                    <a:pt x="0" y="2049"/>
                  </a:lnTo>
                  <a:lnTo>
                    <a:pt x="2017" y="4065"/>
                  </a:lnTo>
                  <a:lnTo>
                    <a:pt x="3529" y="2490"/>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0" name="Google Shape;8090;p91"/>
            <p:cNvSpPr/>
            <p:nvPr/>
          </p:nvSpPr>
          <p:spPr>
            <a:xfrm>
              <a:off x="-49988675" y="3225700"/>
              <a:ext cx="111875" cy="111875"/>
            </a:xfrm>
            <a:custGeom>
              <a:avLst/>
              <a:gdLst/>
              <a:ahLst/>
              <a:cxnLst/>
              <a:rect l="l" t="t" r="r" b="b"/>
              <a:pathLst>
                <a:path w="4475" h="4475" extrusionOk="0">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1" name="Google Shape;8091;p91"/>
            <p:cNvSpPr/>
            <p:nvPr/>
          </p:nvSpPr>
          <p:spPr>
            <a:xfrm>
              <a:off x="-50134375" y="3395050"/>
              <a:ext cx="89025" cy="88225"/>
            </a:xfrm>
            <a:custGeom>
              <a:avLst/>
              <a:gdLst/>
              <a:ahLst/>
              <a:cxnLst/>
              <a:rect l="l" t="t" r="r" b="b"/>
              <a:pathLst>
                <a:path w="3561" h="3529" extrusionOk="0">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2" name="Google Shape;8092;p91"/>
            <p:cNvSpPr/>
            <p:nvPr/>
          </p:nvSpPr>
          <p:spPr>
            <a:xfrm>
              <a:off x="-50045375" y="3428900"/>
              <a:ext cx="52800" cy="53600"/>
            </a:xfrm>
            <a:custGeom>
              <a:avLst/>
              <a:gdLst/>
              <a:ahLst/>
              <a:cxnLst/>
              <a:rect l="l" t="t" r="r" b="b"/>
              <a:pathLst>
                <a:path w="2112" h="2144" extrusionOk="0">
                  <a:moveTo>
                    <a:pt x="2111" y="1"/>
                  </a:move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3" name="Google Shape;8093;p91"/>
            <p:cNvSpPr/>
            <p:nvPr/>
          </p:nvSpPr>
          <p:spPr>
            <a:xfrm>
              <a:off x="-49975275" y="3395050"/>
              <a:ext cx="52775" cy="87450"/>
            </a:xfrm>
            <a:custGeom>
              <a:avLst/>
              <a:gdLst/>
              <a:ahLst/>
              <a:cxnLst/>
              <a:rect l="l" t="t" r="r" b="b"/>
              <a:pathLst>
                <a:path w="2111" h="3498" extrusionOk="0">
                  <a:moveTo>
                    <a:pt x="693" y="0"/>
                  </a:moveTo>
                  <a:lnTo>
                    <a:pt x="0" y="662"/>
                  </a:lnTo>
                  <a:lnTo>
                    <a:pt x="0" y="3497"/>
                  </a:lnTo>
                  <a:lnTo>
                    <a:pt x="2111" y="3497"/>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4" name="Google Shape;8094;p91"/>
            <p:cNvSpPr/>
            <p:nvPr/>
          </p:nvSpPr>
          <p:spPr>
            <a:xfrm>
              <a:off x="-49905175" y="3395050"/>
              <a:ext cx="70900" cy="87450"/>
            </a:xfrm>
            <a:custGeom>
              <a:avLst/>
              <a:gdLst/>
              <a:ahLst/>
              <a:cxnLst/>
              <a:rect l="l" t="t" r="r" b="b"/>
              <a:pathLst>
                <a:path w="2836" h="3498" extrusionOk="0">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5" name="Google Shape;8095;p91"/>
          <p:cNvGrpSpPr/>
          <p:nvPr/>
        </p:nvGrpSpPr>
        <p:grpSpPr>
          <a:xfrm>
            <a:off x="1286286" y="1822251"/>
            <a:ext cx="355258" cy="355288"/>
            <a:chOff x="-50134375" y="3550975"/>
            <a:chExt cx="300100" cy="300125"/>
          </a:xfrm>
        </p:grpSpPr>
        <p:sp>
          <p:nvSpPr>
            <p:cNvPr id="8096" name="Google Shape;8096;p91"/>
            <p:cNvSpPr/>
            <p:nvPr/>
          </p:nvSpPr>
          <p:spPr>
            <a:xfrm>
              <a:off x="-50134375" y="3550975"/>
              <a:ext cx="300100" cy="300125"/>
            </a:xfrm>
            <a:custGeom>
              <a:avLst/>
              <a:gdLst/>
              <a:ahLst/>
              <a:cxnLst/>
              <a:rect l="l" t="t" r="r" b="b"/>
              <a:pathLst>
                <a:path w="12004" h="12005" extrusionOk="0">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7" name="Google Shape;8097;p91"/>
            <p:cNvSpPr/>
            <p:nvPr/>
          </p:nvSpPr>
          <p:spPr>
            <a:xfrm>
              <a:off x="-50054825" y="3603750"/>
              <a:ext cx="141800" cy="194575"/>
            </a:xfrm>
            <a:custGeom>
              <a:avLst/>
              <a:gdLst/>
              <a:ahLst/>
              <a:cxnLst/>
              <a:rect l="l" t="t" r="r" b="b"/>
              <a:pathLst>
                <a:path w="5672" h="7783" extrusionOk="0">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8" name="Google Shape;8098;p91"/>
          <p:cNvGrpSpPr/>
          <p:nvPr/>
        </p:nvGrpSpPr>
        <p:grpSpPr>
          <a:xfrm>
            <a:off x="1286286" y="2259783"/>
            <a:ext cx="355258" cy="355051"/>
            <a:chOff x="-50134375" y="3920575"/>
            <a:chExt cx="300100" cy="299925"/>
          </a:xfrm>
        </p:grpSpPr>
        <p:sp>
          <p:nvSpPr>
            <p:cNvPr id="8099" name="Google Shape;8099;p91"/>
            <p:cNvSpPr/>
            <p:nvPr/>
          </p:nvSpPr>
          <p:spPr>
            <a:xfrm>
              <a:off x="-49985525" y="3920575"/>
              <a:ext cx="151250" cy="151850"/>
            </a:xfrm>
            <a:custGeom>
              <a:avLst/>
              <a:gdLst/>
              <a:ahLst/>
              <a:cxnLst/>
              <a:rect l="l" t="t" r="r" b="b"/>
              <a:pathLst>
                <a:path w="6050" h="6074" extrusionOk="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0" name="Google Shape;8100;p91"/>
            <p:cNvSpPr/>
            <p:nvPr/>
          </p:nvSpPr>
          <p:spPr>
            <a:xfrm>
              <a:off x="-50134375" y="4069250"/>
              <a:ext cx="151250" cy="151250"/>
            </a:xfrm>
            <a:custGeom>
              <a:avLst/>
              <a:gdLst/>
              <a:ahLst/>
              <a:cxnLst/>
              <a:rect l="l" t="t" r="r" b="b"/>
              <a:pathLst>
                <a:path w="6050" h="6050" extrusionOk="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1" name="Google Shape;8101;p91"/>
            <p:cNvSpPr/>
            <p:nvPr/>
          </p:nvSpPr>
          <p:spPr>
            <a:xfrm>
              <a:off x="-50090275" y="3964500"/>
              <a:ext cx="211100" cy="211100"/>
            </a:xfrm>
            <a:custGeom>
              <a:avLst/>
              <a:gdLst/>
              <a:ahLst/>
              <a:cxnLst/>
              <a:rect l="l" t="t" r="r" b="b"/>
              <a:pathLst>
                <a:path w="8444" h="8444" extrusionOk="0">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2" name="Google Shape;8102;p91"/>
          <p:cNvGrpSpPr/>
          <p:nvPr/>
        </p:nvGrpSpPr>
        <p:grpSpPr>
          <a:xfrm>
            <a:off x="3497010" y="1407358"/>
            <a:ext cx="357123" cy="355258"/>
            <a:chOff x="-48262200" y="3200500"/>
            <a:chExt cx="301675" cy="300100"/>
          </a:xfrm>
        </p:grpSpPr>
        <p:sp>
          <p:nvSpPr>
            <p:cNvPr id="8103" name="Google Shape;8103;p91"/>
            <p:cNvSpPr/>
            <p:nvPr/>
          </p:nvSpPr>
          <p:spPr>
            <a:xfrm>
              <a:off x="-48191325" y="3288700"/>
              <a:ext cx="51225" cy="51225"/>
            </a:xfrm>
            <a:custGeom>
              <a:avLst/>
              <a:gdLst/>
              <a:ahLst/>
              <a:cxnLst/>
              <a:rect l="l" t="t" r="r" b="b"/>
              <a:pathLst>
                <a:path w="2049" h="2049" extrusionOk="0">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4" name="Google Shape;8104;p91"/>
            <p:cNvSpPr/>
            <p:nvPr/>
          </p:nvSpPr>
          <p:spPr>
            <a:xfrm>
              <a:off x="-48155875" y="3324150"/>
              <a:ext cx="15775" cy="15775"/>
            </a:xfrm>
            <a:custGeom>
              <a:avLst/>
              <a:gdLst/>
              <a:ahLst/>
              <a:cxnLst/>
              <a:rect l="l" t="t" r="r" b="b"/>
              <a:pathLst>
                <a:path w="631" h="631" extrusionOk="0">
                  <a:moveTo>
                    <a:pt x="1" y="1"/>
                  </a:moveTo>
                  <a:lnTo>
                    <a:pt x="1" y="631"/>
                  </a:lnTo>
                  <a:cubicBezTo>
                    <a:pt x="284" y="505"/>
                    <a:pt x="536"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5" name="Google Shape;8105;p91"/>
            <p:cNvSpPr/>
            <p:nvPr/>
          </p:nvSpPr>
          <p:spPr>
            <a:xfrm>
              <a:off x="-48085775" y="3206000"/>
              <a:ext cx="47275" cy="47300"/>
            </a:xfrm>
            <a:custGeom>
              <a:avLst/>
              <a:gdLst/>
              <a:ahLst/>
              <a:cxnLst/>
              <a:rect l="l" t="t" r="r" b="b"/>
              <a:pathLst>
                <a:path w="1891" h="1892" extrusionOk="0">
                  <a:moveTo>
                    <a:pt x="1" y="1"/>
                  </a:moveTo>
                  <a:lnTo>
                    <a:pt x="1" y="1891"/>
                  </a:lnTo>
                  <a:lnTo>
                    <a:pt x="1891" y="189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6" name="Google Shape;8106;p91"/>
            <p:cNvSpPr/>
            <p:nvPr/>
          </p:nvSpPr>
          <p:spPr>
            <a:xfrm>
              <a:off x="-48262200" y="3200500"/>
              <a:ext cx="228425" cy="300100"/>
            </a:xfrm>
            <a:custGeom>
              <a:avLst/>
              <a:gdLst/>
              <a:ahLst/>
              <a:cxnLst/>
              <a:rect l="l" t="t" r="r" b="b"/>
              <a:pathLst>
                <a:path w="9137" h="12004" extrusionOk="0">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7" name="Google Shape;8107;p91"/>
            <p:cNvSpPr/>
            <p:nvPr/>
          </p:nvSpPr>
          <p:spPr>
            <a:xfrm>
              <a:off x="-48155075" y="3322575"/>
              <a:ext cx="52775" cy="53575"/>
            </a:xfrm>
            <a:custGeom>
              <a:avLst/>
              <a:gdLst/>
              <a:ahLst/>
              <a:cxnLst/>
              <a:rect l="l" t="t" r="r" b="b"/>
              <a:pathLst>
                <a:path w="2111" h="2143" extrusionOk="0">
                  <a:moveTo>
                    <a:pt x="1355" y="1"/>
                  </a:moveTo>
                  <a:cubicBezTo>
                    <a:pt x="1197" y="725"/>
                    <a:pt x="662" y="1261"/>
                    <a:pt x="0" y="1387"/>
                  </a:cubicBez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8" name="Google Shape;8108;p91"/>
            <p:cNvSpPr/>
            <p:nvPr/>
          </p:nvSpPr>
          <p:spPr>
            <a:xfrm>
              <a:off x="-48014100" y="3417100"/>
              <a:ext cx="53575" cy="18125"/>
            </a:xfrm>
            <a:custGeom>
              <a:avLst/>
              <a:gdLst/>
              <a:ahLst/>
              <a:cxnLst/>
              <a:rect l="l" t="t" r="r" b="b"/>
              <a:pathLst>
                <a:path w="2143" h="725" extrusionOk="0">
                  <a:moveTo>
                    <a:pt x="1" y="0"/>
                  </a:moveTo>
                  <a:lnTo>
                    <a:pt x="1" y="725"/>
                  </a:lnTo>
                  <a:lnTo>
                    <a:pt x="2143" y="725"/>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9" name="Google Shape;8109;p91"/>
            <p:cNvSpPr/>
            <p:nvPr/>
          </p:nvSpPr>
          <p:spPr>
            <a:xfrm>
              <a:off x="-48014100" y="3289500"/>
              <a:ext cx="53575" cy="110300"/>
            </a:xfrm>
            <a:custGeom>
              <a:avLst/>
              <a:gdLst/>
              <a:ahLst/>
              <a:cxnLst/>
              <a:rect l="l" t="t" r="r" b="b"/>
              <a:pathLst>
                <a:path w="2143" h="4412" extrusionOk="0">
                  <a:moveTo>
                    <a:pt x="1" y="0"/>
                  </a:moveTo>
                  <a:lnTo>
                    <a:pt x="1" y="4411"/>
                  </a:lnTo>
                  <a:lnTo>
                    <a:pt x="2143" y="4411"/>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0" name="Google Shape;8110;p91"/>
            <p:cNvSpPr/>
            <p:nvPr/>
          </p:nvSpPr>
          <p:spPr>
            <a:xfrm>
              <a:off x="-48014100" y="3451750"/>
              <a:ext cx="53575" cy="48075"/>
            </a:xfrm>
            <a:custGeom>
              <a:avLst/>
              <a:gdLst/>
              <a:ahLst/>
              <a:cxnLst/>
              <a:rect l="l" t="t" r="r" b="b"/>
              <a:pathLst>
                <a:path w="2143" h="1923" extrusionOk="0">
                  <a:moveTo>
                    <a:pt x="1" y="0"/>
                  </a:moveTo>
                  <a:lnTo>
                    <a:pt x="1" y="883"/>
                  </a:lnTo>
                  <a:cubicBezTo>
                    <a:pt x="1" y="1450"/>
                    <a:pt x="473" y="1922"/>
                    <a:pt x="1072" y="1922"/>
                  </a:cubicBezTo>
                  <a:cubicBezTo>
                    <a:pt x="1670" y="1922"/>
                    <a:pt x="2143" y="1450"/>
                    <a:pt x="2143" y="883"/>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1" name="Google Shape;8111;p91"/>
            <p:cNvSpPr/>
            <p:nvPr/>
          </p:nvSpPr>
          <p:spPr>
            <a:xfrm>
              <a:off x="-48011725" y="3220375"/>
              <a:ext cx="48050" cy="51025"/>
            </a:xfrm>
            <a:custGeom>
              <a:avLst/>
              <a:gdLst/>
              <a:ahLst/>
              <a:cxnLst/>
              <a:rect l="l" t="t" r="r" b="b"/>
              <a:pathLst>
                <a:path w="1922" h="2041" extrusionOk="0">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2" name="Google Shape;8112;p91"/>
          <p:cNvGrpSpPr/>
          <p:nvPr/>
        </p:nvGrpSpPr>
        <p:grpSpPr>
          <a:xfrm>
            <a:off x="3526383" y="1844447"/>
            <a:ext cx="298377" cy="354519"/>
            <a:chOff x="-48233050" y="3569725"/>
            <a:chExt cx="252050" cy="299475"/>
          </a:xfrm>
        </p:grpSpPr>
        <p:sp>
          <p:nvSpPr>
            <p:cNvPr id="8113" name="Google Shape;8113;p91"/>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4" name="Google Shape;8114;p91"/>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5" name="Google Shape;8115;p91"/>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6" name="Google Shape;8116;p91"/>
          <p:cNvGrpSpPr/>
          <p:nvPr/>
        </p:nvGrpSpPr>
        <p:grpSpPr>
          <a:xfrm>
            <a:off x="3550148" y="2278191"/>
            <a:ext cx="250847" cy="358070"/>
            <a:chOff x="-48216525" y="3936125"/>
            <a:chExt cx="211900" cy="302475"/>
          </a:xfrm>
        </p:grpSpPr>
        <p:sp>
          <p:nvSpPr>
            <p:cNvPr id="8117" name="Google Shape;8117;p91"/>
            <p:cNvSpPr/>
            <p:nvPr/>
          </p:nvSpPr>
          <p:spPr>
            <a:xfrm>
              <a:off x="-48207850" y="3955825"/>
              <a:ext cx="105550" cy="158325"/>
            </a:xfrm>
            <a:custGeom>
              <a:avLst/>
              <a:gdLst/>
              <a:ahLst/>
              <a:cxnLst/>
              <a:rect l="l" t="t" r="r" b="b"/>
              <a:pathLst>
                <a:path w="4222" h="6333" extrusionOk="0">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8" name="Google Shape;8118;p91"/>
            <p:cNvSpPr/>
            <p:nvPr/>
          </p:nvSpPr>
          <p:spPr>
            <a:xfrm>
              <a:off x="-48192100" y="4184225"/>
              <a:ext cx="163850" cy="54375"/>
            </a:xfrm>
            <a:custGeom>
              <a:avLst/>
              <a:gdLst/>
              <a:ahLst/>
              <a:cxnLst/>
              <a:rect l="l" t="t" r="r" b="b"/>
              <a:pathLst>
                <a:path w="6554" h="2175" extrusionOk="0">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9" name="Google Shape;8119;p91"/>
            <p:cNvSpPr/>
            <p:nvPr/>
          </p:nvSpPr>
          <p:spPr>
            <a:xfrm>
              <a:off x="-48216525" y="4131475"/>
              <a:ext cx="211900" cy="34675"/>
            </a:xfrm>
            <a:custGeom>
              <a:avLst/>
              <a:gdLst/>
              <a:ahLst/>
              <a:cxnLst/>
              <a:rect l="l" t="t" r="r" b="b"/>
              <a:pathLst>
                <a:path w="8476" h="1387" extrusionOk="0">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0" name="Google Shape;8120;p91"/>
            <p:cNvSpPr/>
            <p:nvPr/>
          </p:nvSpPr>
          <p:spPr>
            <a:xfrm>
              <a:off x="-48113350" y="3936125"/>
              <a:ext cx="98475" cy="178025"/>
            </a:xfrm>
            <a:custGeom>
              <a:avLst/>
              <a:gdLst/>
              <a:ahLst/>
              <a:cxnLst/>
              <a:rect l="l" t="t" r="r" b="b"/>
              <a:pathLst>
                <a:path w="3939" h="7121" extrusionOk="0">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1" name="Google Shape;8121;p91"/>
          <p:cNvGrpSpPr/>
          <p:nvPr/>
        </p:nvGrpSpPr>
        <p:grpSpPr>
          <a:xfrm>
            <a:off x="2205866" y="2753261"/>
            <a:ext cx="355258" cy="355288"/>
            <a:chOff x="-46410500" y="3201275"/>
            <a:chExt cx="300100" cy="300125"/>
          </a:xfrm>
        </p:grpSpPr>
        <p:sp>
          <p:nvSpPr>
            <p:cNvPr id="8122" name="Google Shape;8122;p91"/>
            <p:cNvSpPr/>
            <p:nvPr/>
          </p:nvSpPr>
          <p:spPr>
            <a:xfrm>
              <a:off x="-46358500" y="3201275"/>
              <a:ext cx="37825" cy="87450"/>
            </a:xfrm>
            <a:custGeom>
              <a:avLst/>
              <a:gdLst/>
              <a:ahLst/>
              <a:cxnLst/>
              <a:rect l="l" t="t" r="r" b="b"/>
              <a:pathLst>
                <a:path w="1513" h="3498" extrusionOk="0">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3" name="Google Shape;8123;p91"/>
            <p:cNvSpPr/>
            <p:nvPr/>
          </p:nvSpPr>
          <p:spPr>
            <a:xfrm>
              <a:off x="-46307325" y="3201275"/>
              <a:ext cx="38625" cy="88250"/>
            </a:xfrm>
            <a:custGeom>
              <a:avLst/>
              <a:gdLst/>
              <a:ahLst/>
              <a:cxnLst/>
              <a:rect l="l" t="t" r="r" b="b"/>
              <a:pathLst>
                <a:path w="1545" h="3530" extrusionOk="0">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4" name="Google Shape;8124;p91"/>
            <p:cNvSpPr/>
            <p:nvPr/>
          </p:nvSpPr>
          <p:spPr>
            <a:xfrm>
              <a:off x="-46253750" y="3201275"/>
              <a:ext cx="38600" cy="87450"/>
            </a:xfrm>
            <a:custGeom>
              <a:avLst/>
              <a:gdLst/>
              <a:ahLst/>
              <a:cxnLst/>
              <a:rect l="l" t="t" r="r" b="b"/>
              <a:pathLst>
                <a:path w="1544" h="3498" extrusionOk="0">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5" name="Google Shape;8125;p91"/>
            <p:cNvSpPr/>
            <p:nvPr/>
          </p:nvSpPr>
          <p:spPr>
            <a:xfrm>
              <a:off x="-46410500" y="3306025"/>
              <a:ext cx="300100" cy="141025"/>
            </a:xfrm>
            <a:custGeom>
              <a:avLst/>
              <a:gdLst/>
              <a:ahLst/>
              <a:cxnLst/>
              <a:rect l="l" t="t" r="r" b="b"/>
              <a:pathLst>
                <a:path w="12004" h="5641" extrusionOk="0">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6" name="Google Shape;8126;p91"/>
            <p:cNvSpPr/>
            <p:nvPr/>
          </p:nvSpPr>
          <p:spPr>
            <a:xfrm>
              <a:off x="-46401050" y="3465925"/>
              <a:ext cx="226075" cy="35475"/>
            </a:xfrm>
            <a:custGeom>
              <a:avLst/>
              <a:gdLst/>
              <a:ahLst/>
              <a:cxnLst/>
              <a:rect l="l" t="t" r="r" b="b"/>
              <a:pathLst>
                <a:path w="9043" h="1419" extrusionOk="0">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7" name="Google Shape;8127;p91"/>
          <p:cNvGrpSpPr/>
          <p:nvPr/>
        </p:nvGrpSpPr>
        <p:grpSpPr>
          <a:xfrm>
            <a:off x="2205866" y="3188692"/>
            <a:ext cx="355258" cy="356205"/>
            <a:chOff x="-46409700" y="3569100"/>
            <a:chExt cx="300100" cy="300900"/>
          </a:xfrm>
        </p:grpSpPr>
        <p:sp>
          <p:nvSpPr>
            <p:cNvPr id="8128" name="Google Shape;8128;p91"/>
            <p:cNvSpPr/>
            <p:nvPr/>
          </p:nvSpPr>
          <p:spPr>
            <a:xfrm>
              <a:off x="-46234850" y="3569100"/>
              <a:ext cx="18125" cy="52800"/>
            </a:xfrm>
            <a:custGeom>
              <a:avLst/>
              <a:gdLst/>
              <a:ahLst/>
              <a:cxnLst/>
              <a:rect l="l" t="t" r="r" b="b"/>
              <a:pathLst>
                <a:path w="725" h="2112" extrusionOk="0">
                  <a:moveTo>
                    <a:pt x="0" y="1"/>
                  </a:moveTo>
                  <a:lnTo>
                    <a:pt x="0" y="2111"/>
                  </a:lnTo>
                  <a:lnTo>
                    <a:pt x="725" y="2111"/>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9" name="Google Shape;8129;p91"/>
            <p:cNvSpPr/>
            <p:nvPr/>
          </p:nvSpPr>
          <p:spPr>
            <a:xfrm>
              <a:off x="-46270300" y="374552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0" name="Google Shape;8130;p91"/>
            <p:cNvSpPr/>
            <p:nvPr/>
          </p:nvSpPr>
          <p:spPr>
            <a:xfrm>
              <a:off x="-46305750" y="3710875"/>
              <a:ext cx="89025" cy="88225"/>
            </a:xfrm>
            <a:custGeom>
              <a:avLst/>
              <a:gdLst/>
              <a:ahLst/>
              <a:cxnLst/>
              <a:rect l="l" t="t" r="r" b="b"/>
              <a:pathLst>
                <a:path w="3561" h="3529" extrusionOk="0">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1" name="Google Shape;8131;p91"/>
            <p:cNvSpPr/>
            <p:nvPr/>
          </p:nvSpPr>
          <p:spPr>
            <a:xfrm>
              <a:off x="-46409700" y="3569900"/>
              <a:ext cx="300100" cy="300100"/>
            </a:xfrm>
            <a:custGeom>
              <a:avLst/>
              <a:gdLst/>
              <a:ahLst/>
              <a:cxnLst/>
              <a:rect l="l" t="t" r="r" b="b"/>
              <a:pathLst>
                <a:path w="12004" h="12004" extrusionOk="0">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2" name="Google Shape;8132;p91"/>
            <p:cNvSpPr/>
            <p:nvPr/>
          </p:nvSpPr>
          <p:spPr>
            <a:xfrm>
              <a:off x="-46341175" y="3569100"/>
              <a:ext cx="159125" cy="87450"/>
            </a:xfrm>
            <a:custGeom>
              <a:avLst/>
              <a:gdLst/>
              <a:ahLst/>
              <a:cxnLst/>
              <a:rect l="l" t="t" r="r" b="b"/>
              <a:pathLst>
                <a:path w="6365" h="3498" extrusionOk="0">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3" name="Google Shape;8133;p91"/>
          <p:cNvGrpSpPr/>
          <p:nvPr/>
        </p:nvGrpSpPr>
        <p:grpSpPr>
          <a:xfrm>
            <a:off x="2193747" y="3624124"/>
            <a:ext cx="379497" cy="358070"/>
            <a:chOff x="-46422300" y="3936925"/>
            <a:chExt cx="320575" cy="302475"/>
          </a:xfrm>
        </p:grpSpPr>
        <p:sp>
          <p:nvSpPr>
            <p:cNvPr id="8134" name="Google Shape;8134;p91"/>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5" name="Google Shape;8135;p91"/>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6" name="Google Shape;8136;p91"/>
          <p:cNvGrpSpPr/>
          <p:nvPr/>
        </p:nvGrpSpPr>
        <p:grpSpPr>
          <a:xfrm>
            <a:off x="3971326" y="3178452"/>
            <a:ext cx="356205" cy="355258"/>
            <a:chOff x="-44914800" y="3560450"/>
            <a:chExt cx="300900" cy="300100"/>
          </a:xfrm>
        </p:grpSpPr>
        <p:sp>
          <p:nvSpPr>
            <p:cNvPr id="8137" name="Google Shape;8137;p91"/>
            <p:cNvSpPr/>
            <p:nvPr/>
          </p:nvSpPr>
          <p:spPr>
            <a:xfrm>
              <a:off x="-44914800" y="3560450"/>
              <a:ext cx="300900" cy="300100"/>
            </a:xfrm>
            <a:custGeom>
              <a:avLst/>
              <a:gdLst/>
              <a:ahLst/>
              <a:cxnLst/>
              <a:rect l="l" t="t" r="r" b="b"/>
              <a:pathLst>
                <a:path w="12036" h="12004" extrusionOk="0">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8" name="Google Shape;8138;p91"/>
            <p:cNvSpPr/>
            <p:nvPr/>
          </p:nvSpPr>
          <p:spPr>
            <a:xfrm>
              <a:off x="-44861250" y="3632100"/>
              <a:ext cx="193800" cy="146525"/>
            </a:xfrm>
            <a:custGeom>
              <a:avLst/>
              <a:gdLst/>
              <a:ahLst/>
              <a:cxnLst/>
              <a:rect l="l" t="t" r="r" b="b"/>
              <a:pathLst>
                <a:path w="7752" h="5861" extrusionOk="0">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9" name="Google Shape;8139;p91"/>
            <p:cNvSpPr/>
            <p:nvPr/>
          </p:nvSpPr>
          <p:spPr>
            <a:xfrm>
              <a:off x="-44773800" y="3675425"/>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0" name="Google Shape;8140;p91"/>
            <p:cNvSpPr/>
            <p:nvPr/>
          </p:nvSpPr>
          <p:spPr>
            <a:xfrm>
              <a:off x="-44750975" y="3741600"/>
              <a:ext cx="70900" cy="48050"/>
            </a:xfrm>
            <a:custGeom>
              <a:avLst/>
              <a:gdLst/>
              <a:ahLst/>
              <a:cxnLst/>
              <a:rect l="l" t="t" r="r" b="b"/>
              <a:pathLst>
                <a:path w="2836" h="1922" extrusionOk="0">
                  <a:moveTo>
                    <a:pt x="883" y="0"/>
                  </a:moveTo>
                  <a:lnTo>
                    <a:pt x="1" y="945"/>
                  </a:lnTo>
                  <a:lnTo>
                    <a:pt x="1009" y="1922"/>
                  </a:lnTo>
                  <a:lnTo>
                    <a:pt x="2836" y="1922"/>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1" name="Google Shape;8141;p91"/>
            <p:cNvSpPr/>
            <p:nvPr/>
          </p:nvSpPr>
          <p:spPr>
            <a:xfrm>
              <a:off x="-44848625" y="3740025"/>
              <a:ext cx="97675" cy="49625"/>
            </a:xfrm>
            <a:custGeom>
              <a:avLst/>
              <a:gdLst/>
              <a:ahLst/>
              <a:cxnLst/>
              <a:rect l="l" t="t" r="r" b="b"/>
              <a:pathLst>
                <a:path w="3907" h="1985" extrusionOk="0">
                  <a:moveTo>
                    <a:pt x="1985" y="0"/>
                  </a:moveTo>
                  <a:lnTo>
                    <a:pt x="0" y="1985"/>
                  </a:lnTo>
                  <a:lnTo>
                    <a:pt x="3907" y="1985"/>
                  </a:ln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2" name="Google Shape;8142;p91"/>
          <p:cNvGrpSpPr/>
          <p:nvPr/>
        </p:nvGrpSpPr>
        <p:grpSpPr>
          <a:xfrm>
            <a:off x="1726378" y="1387086"/>
            <a:ext cx="354311" cy="354104"/>
            <a:chOff x="-49764975" y="3183375"/>
            <a:chExt cx="299300" cy="299125"/>
          </a:xfrm>
        </p:grpSpPr>
        <p:sp>
          <p:nvSpPr>
            <p:cNvPr id="8143" name="Google Shape;8143;p91"/>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4" name="Google Shape;8144;p91"/>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5" name="Google Shape;8145;p91"/>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6" name="Google Shape;8146;p91"/>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7" name="Google Shape;8147;p91"/>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8" name="Google Shape;8148;p91"/>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9" name="Google Shape;8149;p91"/>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0" name="Google Shape;8150;p91"/>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1" name="Google Shape;8151;p91"/>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2" name="Google Shape;8152;p91"/>
          <p:cNvGrpSpPr/>
          <p:nvPr/>
        </p:nvGrpSpPr>
        <p:grpSpPr>
          <a:xfrm>
            <a:off x="1726378" y="1822547"/>
            <a:ext cx="354311" cy="355909"/>
            <a:chOff x="-49764975" y="3551225"/>
            <a:chExt cx="299300" cy="300650"/>
          </a:xfrm>
        </p:grpSpPr>
        <p:sp>
          <p:nvSpPr>
            <p:cNvPr id="8153" name="Google Shape;8153;p91"/>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4" name="Google Shape;8154;p91"/>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5" name="Google Shape;8155;p91"/>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6" name="Google Shape;8156;p91"/>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7" name="Google Shape;8157;p91"/>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8" name="Google Shape;8158;p91"/>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9" name="Google Shape;8159;p91"/>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0" name="Google Shape;8160;p91"/>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1" name="Google Shape;8161;p91"/>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2" name="Google Shape;8162;p91"/>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3" name="Google Shape;8163;p91"/>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4" name="Google Shape;8164;p91"/>
          <p:cNvGrpSpPr/>
          <p:nvPr/>
        </p:nvGrpSpPr>
        <p:grpSpPr>
          <a:xfrm>
            <a:off x="1724040" y="2259310"/>
            <a:ext cx="358987" cy="355525"/>
            <a:chOff x="-49766550" y="3920175"/>
            <a:chExt cx="303250" cy="300325"/>
          </a:xfrm>
        </p:grpSpPr>
        <p:sp>
          <p:nvSpPr>
            <p:cNvPr id="8165" name="Google Shape;8165;p91"/>
            <p:cNvSpPr/>
            <p:nvPr/>
          </p:nvSpPr>
          <p:spPr>
            <a:xfrm>
              <a:off x="-49764975" y="3920175"/>
              <a:ext cx="228425" cy="89225"/>
            </a:xfrm>
            <a:custGeom>
              <a:avLst/>
              <a:gdLst/>
              <a:ahLst/>
              <a:cxnLst/>
              <a:rect l="l" t="t" r="r" b="b"/>
              <a:pathLst>
                <a:path w="9137" h="3569" extrusionOk="0">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6" name="Google Shape;8166;p91"/>
            <p:cNvSpPr/>
            <p:nvPr/>
          </p:nvSpPr>
          <p:spPr>
            <a:xfrm>
              <a:off x="-49764975" y="3998350"/>
              <a:ext cx="141775" cy="115800"/>
            </a:xfrm>
            <a:custGeom>
              <a:avLst/>
              <a:gdLst/>
              <a:ahLst/>
              <a:cxnLst/>
              <a:rect l="l" t="t" r="r" b="b"/>
              <a:pathLst>
                <a:path w="5671" h="4632" extrusionOk="0">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7" name="Google Shape;8167;p91"/>
            <p:cNvSpPr/>
            <p:nvPr/>
          </p:nvSpPr>
          <p:spPr>
            <a:xfrm>
              <a:off x="-49627150" y="3996000"/>
              <a:ext cx="163850" cy="148100"/>
            </a:xfrm>
            <a:custGeom>
              <a:avLst/>
              <a:gdLst/>
              <a:ahLst/>
              <a:cxnLst/>
              <a:rect l="l" t="t" r="r" b="b"/>
              <a:pathLst>
                <a:path w="6554" h="5924" extrusionOk="0">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8" name="Google Shape;8168;p91"/>
            <p:cNvSpPr/>
            <p:nvPr/>
          </p:nvSpPr>
          <p:spPr>
            <a:xfrm>
              <a:off x="-49766550" y="4061375"/>
              <a:ext cx="230000" cy="159125"/>
            </a:xfrm>
            <a:custGeom>
              <a:avLst/>
              <a:gdLst/>
              <a:ahLst/>
              <a:cxnLst/>
              <a:rect l="l" t="t" r="r" b="b"/>
              <a:pathLst>
                <a:path w="9200" h="6365" extrusionOk="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9" name="Google Shape;8169;p91"/>
          <p:cNvGrpSpPr/>
          <p:nvPr/>
        </p:nvGrpSpPr>
        <p:grpSpPr>
          <a:xfrm>
            <a:off x="3939571" y="1407358"/>
            <a:ext cx="357123" cy="354341"/>
            <a:chOff x="-47892800" y="3200500"/>
            <a:chExt cx="301675" cy="299325"/>
          </a:xfrm>
        </p:grpSpPr>
        <p:sp>
          <p:nvSpPr>
            <p:cNvPr id="8170" name="Google Shape;8170;p91"/>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1" name="Google Shape;8171;p91"/>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2" name="Google Shape;8172;p91"/>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3" name="Google Shape;8173;p91"/>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4" name="Google Shape;8174;p91"/>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5" name="Google Shape;8175;p91"/>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6" name="Google Shape;8176;p91"/>
          <p:cNvGrpSpPr/>
          <p:nvPr/>
        </p:nvGrpSpPr>
        <p:grpSpPr>
          <a:xfrm>
            <a:off x="4003437" y="1843707"/>
            <a:ext cx="229391" cy="355258"/>
            <a:chOff x="-47839250" y="3569100"/>
            <a:chExt cx="193775" cy="300100"/>
          </a:xfrm>
        </p:grpSpPr>
        <p:sp>
          <p:nvSpPr>
            <p:cNvPr id="8177" name="Google Shape;8177;p91"/>
            <p:cNvSpPr/>
            <p:nvPr/>
          </p:nvSpPr>
          <p:spPr>
            <a:xfrm>
              <a:off x="-47786475" y="3657325"/>
              <a:ext cx="51225" cy="51200"/>
            </a:xfrm>
            <a:custGeom>
              <a:avLst/>
              <a:gdLst/>
              <a:ahLst/>
              <a:cxnLst/>
              <a:rect l="l" t="t" r="r" b="b"/>
              <a:pathLst>
                <a:path w="2049" h="2048" extrusionOk="0">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8" name="Google Shape;8178;p91"/>
            <p:cNvSpPr/>
            <p:nvPr/>
          </p:nvSpPr>
          <p:spPr>
            <a:xfrm>
              <a:off x="-47751025" y="3692750"/>
              <a:ext cx="15775" cy="15775"/>
            </a:xfrm>
            <a:custGeom>
              <a:avLst/>
              <a:gdLst/>
              <a:ahLst/>
              <a:cxnLst/>
              <a:rect l="l" t="t" r="r" b="b"/>
              <a:pathLst>
                <a:path w="631" h="631" extrusionOk="0">
                  <a:moveTo>
                    <a:pt x="0" y="1"/>
                  </a:moveTo>
                  <a:lnTo>
                    <a:pt x="0" y="631"/>
                  </a:lnTo>
                  <a:cubicBezTo>
                    <a:pt x="315" y="536"/>
                    <a:pt x="504" y="284"/>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9" name="Google Shape;8179;p91"/>
            <p:cNvSpPr/>
            <p:nvPr/>
          </p:nvSpPr>
          <p:spPr>
            <a:xfrm>
              <a:off x="-47838450" y="3569100"/>
              <a:ext cx="192975" cy="35475"/>
            </a:xfrm>
            <a:custGeom>
              <a:avLst/>
              <a:gdLst/>
              <a:ahLst/>
              <a:cxnLst/>
              <a:rect l="l" t="t" r="r" b="b"/>
              <a:pathLst>
                <a:path w="7719" h="1419" extrusionOk="0">
                  <a:moveTo>
                    <a:pt x="347" y="1"/>
                  </a:moveTo>
                  <a:cubicBezTo>
                    <a:pt x="158" y="1"/>
                    <a:pt x="0" y="158"/>
                    <a:pt x="0" y="347"/>
                  </a:cubicBezTo>
                  <a:lnTo>
                    <a:pt x="0" y="1418"/>
                  </a:lnTo>
                  <a:lnTo>
                    <a:pt x="7719" y="1418"/>
                  </a:lnTo>
                  <a:lnTo>
                    <a:pt x="7719" y="347"/>
                  </a:lnTo>
                  <a:cubicBezTo>
                    <a:pt x="7719" y="158"/>
                    <a:pt x="7561" y="1"/>
                    <a:pt x="7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0" name="Google Shape;8180;p91"/>
            <p:cNvSpPr/>
            <p:nvPr/>
          </p:nvSpPr>
          <p:spPr>
            <a:xfrm>
              <a:off x="-47751025" y="3691975"/>
              <a:ext cx="53575" cy="53575"/>
            </a:xfrm>
            <a:custGeom>
              <a:avLst/>
              <a:gdLst/>
              <a:ahLst/>
              <a:cxnLst/>
              <a:rect l="l" t="t" r="r" b="b"/>
              <a:pathLst>
                <a:path w="2143" h="2143" extrusionOk="0">
                  <a:moveTo>
                    <a:pt x="1386" y="0"/>
                  </a:moveTo>
                  <a:cubicBezTo>
                    <a:pt x="1229" y="662"/>
                    <a:pt x="725" y="1229"/>
                    <a:pt x="0" y="1387"/>
                  </a:cubicBezTo>
                  <a:lnTo>
                    <a:pt x="0" y="2143"/>
                  </a:lnTo>
                  <a:lnTo>
                    <a:pt x="2143" y="2143"/>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1" name="Google Shape;8181;p91"/>
            <p:cNvSpPr/>
            <p:nvPr/>
          </p:nvSpPr>
          <p:spPr>
            <a:xfrm>
              <a:off x="-47839250" y="3621875"/>
              <a:ext cx="193000" cy="159125"/>
            </a:xfrm>
            <a:custGeom>
              <a:avLst/>
              <a:gdLst/>
              <a:ahLst/>
              <a:cxnLst/>
              <a:rect l="l" t="t" r="r" b="b"/>
              <a:pathLst>
                <a:path w="7720" h="6365" extrusionOk="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2" name="Google Shape;8182;p91"/>
            <p:cNvSpPr/>
            <p:nvPr/>
          </p:nvSpPr>
          <p:spPr>
            <a:xfrm>
              <a:off x="-47839250" y="3799075"/>
              <a:ext cx="193000" cy="70125"/>
            </a:xfrm>
            <a:custGeom>
              <a:avLst/>
              <a:gdLst/>
              <a:ahLst/>
              <a:cxnLst/>
              <a:rect l="l" t="t" r="r" b="b"/>
              <a:pathLst>
                <a:path w="7720" h="2805" extrusionOk="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3" name="Google Shape;8183;p91"/>
          <p:cNvGrpSpPr/>
          <p:nvPr/>
        </p:nvGrpSpPr>
        <p:grpSpPr>
          <a:xfrm>
            <a:off x="3940503" y="2280056"/>
            <a:ext cx="355258" cy="356205"/>
            <a:chOff x="-47892800" y="3937700"/>
            <a:chExt cx="300100" cy="300900"/>
          </a:xfrm>
        </p:grpSpPr>
        <p:sp>
          <p:nvSpPr>
            <p:cNvPr id="8184" name="Google Shape;8184;p91"/>
            <p:cNvSpPr/>
            <p:nvPr/>
          </p:nvSpPr>
          <p:spPr>
            <a:xfrm>
              <a:off x="-47858150" y="3937700"/>
              <a:ext cx="70900" cy="44150"/>
            </a:xfrm>
            <a:custGeom>
              <a:avLst/>
              <a:gdLst/>
              <a:ahLst/>
              <a:cxnLst/>
              <a:rect l="l" t="t" r="r" b="b"/>
              <a:pathLst>
                <a:path w="2836" h="1766" extrusionOk="0">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5" name="Google Shape;8185;p91"/>
            <p:cNvSpPr/>
            <p:nvPr/>
          </p:nvSpPr>
          <p:spPr>
            <a:xfrm>
              <a:off x="-47892800" y="3991275"/>
              <a:ext cx="141000" cy="105550"/>
            </a:xfrm>
            <a:custGeom>
              <a:avLst/>
              <a:gdLst/>
              <a:ahLst/>
              <a:cxnLst/>
              <a:rect l="l" t="t" r="r" b="b"/>
              <a:pathLst>
                <a:path w="5640" h="4222" extrusionOk="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6" name="Google Shape;8186;p91"/>
            <p:cNvSpPr/>
            <p:nvPr/>
          </p:nvSpPr>
          <p:spPr>
            <a:xfrm>
              <a:off x="-47773875" y="3956600"/>
              <a:ext cx="119750" cy="89025"/>
            </a:xfrm>
            <a:custGeom>
              <a:avLst/>
              <a:gdLst/>
              <a:ahLst/>
              <a:cxnLst/>
              <a:rect l="l" t="t" r="r" b="b"/>
              <a:pathLst>
                <a:path w="4790" h="3561" extrusionOk="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7" name="Google Shape;8187;p91"/>
            <p:cNvSpPr/>
            <p:nvPr/>
          </p:nvSpPr>
          <p:spPr>
            <a:xfrm>
              <a:off x="-47699050" y="4043250"/>
              <a:ext cx="71700" cy="70900"/>
            </a:xfrm>
            <a:custGeom>
              <a:avLst/>
              <a:gdLst/>
              <a:ahLst/>
              <a:cxnLst/>
              <a:rect l="l" t="t" r="r" b="b"/>
              <a:pathLst>
                <a:path w="2868" h="2836" extrusionOk="0">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8" name="Google Shape;8188;p91"/>
            <p:cNvSpPr/>
            <p:nvPr/>
          </p:nvSpPr>
          <p:spPr>
            <a:xfrm>
              <a:off x="-47770725" y="4124375"/>
              <a:ext cx="178025" cy="114225"/>
            </a:xfrm>
            <a:custGeom>
              <a:avLst/>
              <a:gdLst/>
              <a:ahLst/>
              <a:cxnLst/>
              <a:rect l="l" t="t" r="r" b="b"/>
              <a:pathLst>
                <a:path w="7121" h="4569" extrusionOk="0">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9" name="Google Shape;8189;p91"/>
            <p:cNvSpPr/>
            <p:nvPr/>
          </p:nvSpPr>
          <p:spPr>
            <a:xfrm>
              <a:off x="-47830575" y="41322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0" name="Google Shape;8190;p91"/>
            <p:cNvSpPr/>
            <p:nvPr/>
          </p:nvSpPr>
          <p:spPr>
            <a:xfrm>
              <a:off x="-47785675" y="4112375"/>
              <a:ext cx="37825" cy="36250"/>
            </a:xfrm>
            <a:custGeom>
              <a:avLst/>
              <a:gdLst/>
              <a:ahLst/>
              <a:cxnLst/>
              <a:rect l="l" t="t" r="r" b="b"/>
              <a:pathLst>
                <a:path w="1513" h="1450" extrusionOk="0">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1" name="Google Shape;8191;p91"/>
            <p:cNvSpPr/>
            <p:nvPr/>
          </p:nvSpPr>
          <p:spPr>
            <a:xfrm>
              <a:off x="-47892800" y="4112750"/>
              <a:ext cx="37825" cy="36250"/>
            </a:xfrm>
            <a:custGeom>
              <a:avLst/>
              <a:gdLst/>
              <a:ahLst/>
              <a:cxnLst/>
              <a:rect l="l" t="t" r="r" b="b"/>
              <a:pathLst>
                <a:path w="1513" h="1450" extrusionOk="0">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2" name="Google Shape;8192;p91"/>
          <p:cNvGrpSpPr/>
          <p:nvPr/>
        </p:nvGrpSpPr>
        <p:grpSpPr>
          <a:xfrm>
            <a:off x="2645798" y="2773770"/>
            <a:ext cx="355258" cy="311458"/>
            <a:chOff x="-46042675" y="3218600"/>
            <a:chExt cx="300100" cy="263100"/>
          </a:xfrm>
        </p:grpSpPr>
        <p:sp>
          <p:nvSpPr>
            <p:cNvPr id="8193" name="Google Shape;8193;p91"/>
            <p:cNvSpPr/>
            <p:nvPr/>
          </p:nvSpPr>
          <p:spPr>
            <a:xfrm>
              <a:off x="-46042675" y="3302875"/>
              <a:ext cx="35475" cy="130000"/>
            </a:xfrm>
            <a:custGeom>
              <a:avLst/>
              <a:gdLst/>
              <a:ahLst/>
              <a:cxnLst/>
              <a:rect l="l" t="t" r="r" b="b"/>
              <a:pathLst>
                <a:path w="1419" h="5200" extrusionOk="0">
                  <a:moveTo>
                    <a:pt x="1" y="1"/>
                  </a:moveTo>
                  <a:lnTo>
                    <a:pt x="1" y="5199"/>
                  </a:lnTo>
                  <a:lnTo>
                    <a:pt x="1418" y="4506"/>
                  </a:lnTo>
                  <a:lnTo>
                    <a:pt x="1418" y="72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4" name="Google Shape;8194;p91"/>
            <p:cNvSpPr/>
            <p:nvPr/>
          </p:nvSpPr>
          <p:spPr>
            <a:xfrm>
              <a:off x="-45919025" y="3341475"/>
              <a:ext cx="53600" cy="52800"/>
            </a:xfrm>
            <a:custGeom>
              <a:avLst/>
              <a:gdLst/>
              <a:ahLst/>
              <a:cxnLst/>
              <a:rect l="l" t="t" r="r" b="b"/>
              <a:pathLst>
                <a:path w="2144" h="2112" extrusionOk="0">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5" name="Google Shape;8195;p91"/>
            <p:cNvSpPr/>
            <p:nvPr/>
          </p:nvSpPr>
          <p:spPr>
            <a:xfrm>
              <a:off x="-45778025" y="3302875"/>
              <a:ext cx="35450" cy="130000"/>
            </a:xfrm>
            <a:custGeom>
              <a:avLst/>
              <a:gdLst/>
              <a:ahLst/>
              <a:cxnLst/>
              <a:rect l="l" t="t" r="r" b="b"/>
              <a:pathLst>
                <a:path w="1418" h="5200" extrusionOk="0">
                  <a:moveTo>
                    <a:pt x="1418" y="1"/>
                  </a:moveTo>
                  <a:lnTo>
                    <a:pt x="0" y="726"/>
                  </a:lnTo>
                  <a:lnTo>
                    <a:pt x="0" y="4506"/>
                  </a:lnTo>
                  <a:lnTo>
                    <a:pt x="1418" y="5199"/>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6" name="Google Shape;8196;p91"/>
            <p:cNvSpPr/>
            <p:nvPr/>
          </p:nvSpPr>
          <p:spPr>
            <a:xfrm>
              <a:off x="-46042675" y="3235950"/>
              <a:ext cx="300100" cy="245750"/>
            </a:xfrm>
            <a:custGeom>
              <a:avLst/>
              <a:gdLst/>
              <a:ahLst/>
              <a:cxnLst/>
              <a:rect l="l" t="t" r="r" b="b"/>
              <a:pathLst>
                <a:path w="12004" h="9830" extrusionOk="0">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7" name="Google Shape;8197;p91"/>
            <p:cNvSpPr/>
            <p:nvPr/>
          </p:nvSpPr>
          <p:spPr>
            <a:xfrm>
              <a:off x="-45952875" y="3306025"/>
              <a:ext cx="122100" cy="122125"/>
            </a:xfrm>
            <a:custGeom>
              <a:avLst/>
              <a:gdLst/>
              <a:ahLst/>
              <a:cxnLst/>
              <a:rect l="l" t="t" r="r" b="b"/>
              <a:pathLst>
                <a:path w="4884" h="4885" extrusionOk="0">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8" name="Google Shape;8198;p91"/>
            <p:cNvSpPr/>
            <p:nvPr/>
          </p:nvSpPr>
          <p:spPr>
            <a:xfrm>
              <a:off x="-45941075" y="3218600"/>
              <a:ext cx="98475" cy="17375"/>
            </a:xfrm>
            <a:custGeom>
              <a:avLst/>
              <a:gdLst/>
              <a:ahLst/>
              <a:cxnLst/>
              <a:rect l="l" t="t" r="r" b="b"/>
              <a:pathLst>
                <a:path w="3939" h="695" extrusionOk="0">
                  <a:moveTo>
                    <a:pt x="536" y="1"/>
                  </a:moveTo>
                  <a:cubicBezTo>
                    <a:pt x="410" y="1"/>
                    <a:pt x="316" y="64"/>
                    <a:pt x="221" y="190"/>
                  </a:cubicBezTo>
                  <a:lnTo>
                    <a:pt x="1" y="694"/>
                  </a:lnTo>
                  <a:lnTo>
                    <a:pt x="3939" y="694"/>
                  </a:lnTo>
                  <a:lnTo>
                    <a:pt x="3655" y="190"/>
                  </a:lnTo>
                  <a:cubicBezTo>
                    <a:pt x="3592" y="64"/>
                    <a:pt x="3466" y="1"/>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9" name="Google Shape;8199;p91"/>
          <p:cNvGrpSpPr/>
          <p:nvPr/>
        </p:nvGrpSpPr>
        <p:grpSpPr>
          <a:xfrm>
            <a:off x="2645798" y="3188219"/>
            <a:ext cx="355258" cy="323118"/>
            <a:chOff x="-46042675" y="3568700"/>
            <a:chExt cx="300100" cy="272950"/>
          </a:xfrm>
        </p:grpSpPr>
        <p:sp>
          <p:nvSpPr>
            <p:cNvPr id="8200" name="Google Shape;8200;p91"/>
            <p:cNvSpPr/>
            <p:nvPr/>
          </p:nvSpPr>
          <p:spPr>
            <a:xfrm>
              <a:off x="-46042675" y="3758125"/>
              <a:ext cx="115025" cy="83525"/>
            </a:xfrm>
            <a:custGeom>
              <a:avLst/>
              <a:gdLst/>
              <a:ahLst/>
              <a:cxnLst/>
              <a:rect l="l" t="t" r="r" b="b"/>
              <a:pathLst>
                <a:path w="4601" h="3341" extrusionOk="0">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1" name="Google Shape;8201;p91"/>
            <p:cNvSpPr/>
            <p:nvPr/>
          </p:nvSpPr>
          <p:spPr>
            <a:xfrm>
              <a:off x="-45866250" y="3654175"/>
              <a:ext cx="37825" cy="37825"/>
            </a:xfrm>
            <a:custGeom>
              <a:avLst/>
              <a:gdLst/>
              <a:ahLst/>
              <a:cxnLst/>
              <a:rect l="l" t="t" r="r" b="b"/>
              <a:pathLst>
                <a:path w="1513" h="1513" extrusionOk="0">
                  <a:moveTo>
                    <a:pt x="1009" y="0"/>
                  </a:moveTo>
                  <a:lnTo>
                    <a:pt x="1" y="1008"/>
                  </a:lnTo>
                  <a:lnTo>
                    <a:pt x="505" y="1512"/>
                  </a:lnTo>
                  <a:lnTo>
                    <a:pt x="1513" y="504"/>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2" name="Google Shape;8202;p91"/>
            <p:cNvSpPr/>
            <p:nvPr/>
          </p:nvSpPr>
          <p:spPr>
            <a:xfrm>
              <a:off x="-45828450" y="3629750"/>
              <a:ext cx="25225" cy="25225"/>
            </a:xfrm>
            <a:custGeom>
              <a:avLst/>
              <a:gdLst/>
              <a:ahLst/>
              <a:cxnLst/>
              <a:rect l="l" t="t" r="r" b="b"/>
              <a:pathLst>
                <a:path w="1009" h="1009" extrusionOk="0">
                  <a:moveTo>
                    <a:pt x="505" y="0"/>
                  </a:moveTo>
                  <a:lnTo>
                    <a:pt x="1" y="505"/>
                  </a:lnTo>
                  <a:lnTo>
                    <a:pt x="505" y="1009"/>
                  </a:lnTo>
                  <a:lnTo>
                    <a:pt x="1009" y="505"/>
                  </a:lnTo>
                  <a:lnTo>
                    <a:pt x="5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3" name="Google Shape;8203;p91"/>
            <p:cNvSpPr/>
            <p:nvPr/>
          </p:nvSpPr>
          <p:spPr>
            <a:xfrm>
              <a:off x="-45979675" y="3568700"/>
              <a:ext cx="237100" cy="237800"/>
            </a:xfrm>
            <a:custGeom>
              <a:avLst/>
              <a:gdLst/>
              <a:ahLst/>
              <a:cxnLst/>
              <a:rect l="l" t="t" r="r" b="b"/>
              <a:pathLst>
                <a:path w="9484" h="9512" extrusionOk="0">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4" name="Google Shape;8204;p91"/>
          <p:cNvGrpSpPr/>
          <p:nvPr/>
        </p:nvGrpSpPr>
        <p:grpSpPr>
          <a:xfrm>
            <a:off x="2687749" y="3625189"/>
            <a:ext cx="271357" cy="356057"/>
            <a:chOff x="-46007225" y="3937825"/>
            <a:chExt cx="229225" cy="300775"/>
          </a:xfrm>
        </p:grpSpPr>
        <p:sp>
          <p:nvSpPr>
            <p:cNvPr id="8205" name="Google Shape;8205;p91"/>
            <p:cNvSpPr/>
            <p:nvPr/>
          </p:nvSpPr>
          <p:spPr>
            <a:xfrm>
              <a:off x="-45813475" y="3990475"/>
              <a:ext cx="35475" cy="17350"/>
            </a:xfrm>
            <a:custGeom>
              <a:avLst/>
              <a:gdLst/>
              <a:ahLst/>
              <a:cxnLst/>
              <a:rect l="l" t="t" r="r" b="b"/>
              <a:pathLst>
                <a:path w="1419"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6" name="Google Shape;8206;p91"/>
            <p:cNvSpPr/>
            <p:nvPr/>
          </p:nvSpPr>
          <p:spPr>
            <a:xfrm>
              <a:off x="-46007225" y="39904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7" name="Google Shape;8207;p91"/>
            <p:cNvSpPr/>
            <p:nvPr/>
          </p:nvSpPr>
          <p:spPr>
            <a:xfrm>
              <a:off x="-45826875" y="3937825"/>
              <a:ext cx="35475" cy="26750"/>
            </a:xfrm>
            <a:custGeom>
              <a:avLst/>
              <a:gdLst/>
              <a:ahLst/>
              <a:cxnLst/>
              <a:rect l="l" t="t" r="r" b="b"/>
              <a:pathLst>
                <a:path w="1419" h="1070" extrusionOk="0">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8" name="Google Shape;8208;p91"/>
            <p:cNvSpPr/>
            <p:nvPr/>
          </p:nvSpPr>
          <p:spPr>
            <a:xfrm>
              <a:off x="-45993850" y="4034625"/>
              <a:ext cx="35475" cy="25850"/>
            </a:xfrm>
            <a:custGeom>
              <a:avLst/>
              <a:gdLst/>
              <a:ahLst/>
              <a:cxnLst/>
              <a:rect l="l" t="t" r="r" b="b"/>
              <a:pathLst>
                <a:path w="1419" h="1034" extrusionOk="0">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9" name="Google Shape;8209;p91"/>
            <p:cNvSpPr/>
            <p:nvPr/>
          </p:nvSpPr>
          <p:spPr>
            <a:xfrm>
              <a:off x="-45825300" y="4034625"/>
              <a:ext cx="34675" cy="25725"/>
            </a:xfrm>
            <a:custGeom>
              <a:avLst/>
              <a:gdLst/>
              <a:ahLst/>
              <a:cxnLst/>
              <a:rect l="l" t="t" r="r" b="b"/>
              <a:pathLst>
                <a:path w="1387" h="1029" extrusionOk="0">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0" name="Google Shape;8210;p91"/>
            <p:cNvSpPr/>
            <p:nvPr/>
          </p:nvSpPr>
          <p:spPr>
            <a:xfrm>
              <a:off x="-45992275" y="3938175"/>
              <a:ext cx="33900" cy="25525"/>
            </a:xfrm>
            <a:custGeom>
              <a:avLst/>
              <a:gdLst/>
              <a:ahLst/>
              <a:cxnLst/>
              <a:rect l="l" t="t" r="r" b="b"/>
              <a:pathLst>
                <a:path w="1356" h="1021" extrusionOk="0">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1" name="Google Shape;8211;p91"/>
            <p:cNvSpPr/>
            <p:nvPr/>
          </p:nvSpPr>
          <p:spPr>
            <a:xfrm>
              <a:off x="-45953675" y="4078700"/>
              <a:ext cx="122900" cy="35450"/>
            </a:xfrm>
            <a:custGeom>
              <a:avLst/>
              <a:gdLst/>
              <a:ahLst/>
              <a:cxnLst/>
              <a:rect l="l" t="t" r="r" b="b"/>
              <a:pathLst>
                <a:path w="4916" h="1418" extrusionOk="0">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2" name="Google Shape;8212;p91"/>
            <p:cNvSpPr/>
            <p:nvPr/>
          </p:nvSpPr>
          <p:spPr>
            <a:xfrm>
              <a:off x="-45956025" y="3938325"/>
              <a:ext cx="126025" cy="123075"/>
            </a:xfrm>
            <a:custGeom>
              <a:avLst/>
              <a:gdLst/>
              <a:ahLst/>
              <a:cxnLst/>
              <a:rect l="l" t="t" r="r" b="b"/>
              <a:pathLst>
                <a:path w="5041" h="4923" extrusionOk="0">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3" name="Google Shape;8213;p91"/>
            <p:cNvSpPr/>
            <p:nvPr/>
          </p:nvSpPr>
          <p:spPr>
            <a:xfrm>
              <a:off x="-45927675" y="4132250"/>
              <a:ext cx="70125" cy="39400"/>
            </a:xfrm>
            <a:custGeom>
              <a:avLst/>
              <a:gdLst/>
              <a:ahLst/>
              <a:cxnLst/>
              <a:rect l="l" t="t" r="r" b="b"/>
              <a:pathLst>
                <a:path w="2805" h="1576" extrusionOk="0">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4" name="Google Shape;8214;p91"/>
            <p:cNvSpPr/>
            <p:nvPr/>
          </p:nvSpPr>
          <p:spPr>
            <a:xfrm>
              <a:off x="-45921375" y="4176950"/>
              <a:ext cx="59100" cy="61650"/>
            </a:xfrm>
            <a:custGeom>
              <a:avLst/>
              <a:gdLst/>
              <a:ahLst/>
              <a:cxnLst/>
              <a:rect l="l" t="t" r="r" b="b"/>
              <a:pathLst>
                <a:path w="2364" h="2466" extrusionOk="0">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5" name="Google Shape;8215;p91"/>
          <p:cNvGrpSpPr/>
          <p:nvPr/>
        </p:nvGrpSpPr>
        <p:grpSpPr>
          <a:xfrm>
            <a:off x="3993241" y="3615275"/>
            <a:ext cx="312375" cy="357596"/>
            <a:chOff x="-44895900" y="3929450"/>
            <a:chExt cx="263875" cy="302075"/>
          </a:xfrm>
        </p:grpSpPr>
        <p:sp>
          <p:nvSpPr>
            <p:cNvPr id="8216" name="Google Shape;8216;p91"/>
            <p:cNvSpPr/>
            <p:nvPr/>
          </p:nvSpPr>
          <p:spPr>
            <a:xfrm>
              <a:off x="-44813975" y="4100750"/>
              <a:ext cx="101625" cy="50425"/>
            </a:xfrm>
            <a:custGeom>
              <a:avLst/>
              <a:gdLst/>
              <a:ahLst/>
              <a:cxnLst/>
              <a:rect l="l" t="t" r="r" b="b"/>
              <a:pathLst>
                <a:path w="4065" h="2017" extrusionOk="0">
                  <a:moveTo>
                    <a:pt x="2017" y="0"/>
                  </a:moveTo>
                  <a:lnTo>
                    <a:pt x="0" y="977"/>
                  </a:lnTo>
                  <a:lnTo>
                    <a:pt x="2017" y="2017"/>
                  </a:lnTo>
                  <a:lnTo>
                    <a:pt x="4064" y="977"/>
                  </a:ln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7" name="Google Shape;8217;p91"/>
            <p:cNvSpPr/>
            <p:nvPr/>
          </p:nvSpPr>
          <p:spPr>
            <a:xfrm>
              <a:off x="-44885650" y="3929450"/>
              <a:ext cx="244175" cy="87825"/>
            </a:xfrm>
            <a:custGeom>
              <a:avLst/>
              <a:gdLst/>
              <a:ahLst/>
              <a:cxnLst/>
              <a:rect l="l" t="t" r="r" b="b"/>
              <a:pathLst>
                <a:path w="9767" h="3513" extrusionOk="0">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8" name="Google Shape;8218;p91"/>
            <p:cNvSpPr/>
            <p:nvPr/>
          </p:nvSpPr>
          <p:spPr>
            <a:xfrm>
              <a:off x="-44825000" y="4006225"/>
              <a:ext cx="52000" cy="105575"/>
            </a:xfrm>
            <a:custGeom>
              <a:avLst/>
              <a:gdLst/>
              <a:ahLst/>
              <a:cxnLst/>
              <a:rect l="l" t="t" r="r" b="b"/>
              <a:pathLst>
                <a:path w="2080" h="4223" extrusionOk="0">
                  <a:moveTo>
                    <a:pt x="2080" y="1"/>
                  </a:moveTo>
                  <a:lnTo>
                    <a:pt x="0" y="1009"/>
                  </a:lnTo>
                  <a:lnTo>
                    <a:pt x="0" y="4222"/>
                  </a:lnTo>
                  <a:lnTo>
                    <a:pt x="2080" y="315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9" name="Google Shape;8219;p91"/>
            <p:cNvSpPr/>
            <p:nvPr/>
          </p:nvSpPr>
          <p:spPr>
            <a:xfrm>
              <a:off x="-44754900" y="4005450"/>
              <a:ext cx="122875" cy="222925"/>
            </a:xfrm>
            <a:custGeom>
              <a:avLst/>
              <a:gdLst/>
              <a:ahLst/>
              <a:cxnLst/>
              <a:rect l="l" t="t" r="r" b="b"/>
              <a:pathLst>
                <a:path w="4915" h="8917" extrusionOk="0">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0" name="Google Shape;8220;p91"/>
            <p:cNvSpPr/>
            <p:nvPr/>
          </p:nvSpPr>
          <p:spPr>
            <a:xfrm>
              <a:off x="-44754900" y="4006225"/>
              <a:ext cx="52775" cy="105575"/>
            </a:xfrm>
            <a:custGeom>
              <a:avLst/>
              <a:gdLst/>
              <a:ahLst/>
              <a:cxnLst/>
              <a:rect l="l" t="t" r="r" b="b"/>
              <a:pathLst>
                <a:path w="2111" h="4223" extrusionOk="0">
                  <a:moveTo>
                    <a:pt x="0" y="1"/>
                  </a:moveTo>
                  <a:lnTo>
                    <a:pt x="0" y="3151"/>
                  </a:lnTo>
                  <a:lnTo>
                    <a:pt x="2111" y="4222"/>
                  </a:lnTo>
                  <a:lnTo>
                    <a:pt x="2111" y="100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1" name="Google Shape;8221;p91"/>
            <p:cNvSpPr/>
            <p:nvPr/>
          </p:nvSpPr>
          <p:spPr>
            <a:xfrm>
              <a:off x="-44895900" y="4006225"/>
              <a:ext cx="122900" cy="225300"/>
            </a:xfrm>
            <a:custGeom>
              <a:avLst/>
              <a:gdLst/>
              <a:ahLst/>
              <a:cxnLst/>
              <a:rect l="l" t="t" r="r" b="b"/>
              <a:pathLst>
                <a:path w="4916" h="9012" extrusionOk="0">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2" name="Google Shape;8222;p91"/>
          <p:cNvGrpSpPr/>
          <p:nvPr/>
        </p:nvGrpSpPr>
        <p:grpSpPr>
          <a:xfrm>
            <a:off x="2167060" y="1398036"/>
            <a:ext cx="356205" cy="332885"/>
            <a:chOff x="-49397175" y="3192625"/>
            <a:chExt cx="300900" cy="281200"/>
          </a:xfrm>
        </p:grpSpPr>
        <p:sp>
          <p:nvSpPr>
            <p:cNvPr id="8223" name="Google Shape;8223;p91"/>
            <p:cNvSpPr/>
            <p:nvPr/>
          </p:nvSpPr>
          <p:spPr>
            <a:xfrm>
              <a:off x="-49325500" y="3297975"/>
              <a:ext cx="64625" cy="58500"/>
            </a:xfrm>
            <a:custGeom>
              <a:avLst/>
              <a:gdLst/>
              <a:ahLst/>
              <a:cxnLst/>
              <a:rect l="l" t="t" r="r" b="b"/>
              <a:pathLst>
                <a:path w="2585" h="2340" extrusionOk="0">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4" name="Google Shape;8224;p91"/>
            <p:cNvSpPr/>
            <p:nvPr/>
          </p:nvSpPr>
          <p:spPr>
            <a:xfrm>
              <a:off x="-49345975" y="3192625"/>
              <a:ext cx="199300" cy="103975"/>
            </a:xfrm>
            <a:custGeom>
              <a:avLst/>
              <a:gdLst/>
              <a:ahLst/>
              <a:cxnLst/>
              <a:rect l="l" t="t" r="r" b="b"/>
              <a:pathLst>
                <a:path w="7972" h="4159" extrusionOk="0">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5" name="Google Shape;8225;p91"/>
            <p:cNvSpPr/>
            <p:nvPr/>
          </p:nvSpPr>
          <p:spPr>
            <a:xfrm>
              <a:off x="-49272725" y="3381650"/>
              <a:ext cx="52800" cy="53575"/>
            </a:xfrm>
            <a:custGeom>
              <a:avLst/>
              <a:gdLst/>
              <a:ahLst/>
              <a:cxnLst/>
              <a:rect l="l" t="t" r="r" b="b"/>
              <a:pathLst>
                <a:path w="2112" h="2143" extrusionOk="0">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6" name="Google Shape;8226;p91"/>
            <p:cNvSpPr/>
            <p:nvPr/>
          </p:nvSpPr>
          <p:spPr>
            <a:xfrm>
              <a:off x="-49231775" y="3298075"/>
              <a:ext cx="63050" cy="58400"/>
            </a:xfrm>
            <a:custGeom>
              <a:avLst/>
              <a:gdLst/>
              <a:ahLst/>
              <a:cxnLst/>
              <a:rect l="l" t="t" r="r" b="b"/>
              <a:pathLst>
                <a:path w="2522" h="2336" extrusionOk="0">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7" name="Google Shape;8227;p91"/>
            <p:cNvSpPr/>
            <p:nvPr/>
          </p:nvSpPr>
          <p:spPr>
            <a:xfrm>
              <a:off x="-49271925" y="3317850"/>
              <a:ext cx="48850" cy="49850"/>
            </a:xfrm>
            <a:custGeom>
              <a:avLst/>
              <a:gdLst/>
              <a:ahLst/>
              <a:cxnLst/>
              <a:rect l="l" t="t" r="r" b="b"/>
              <a:pathLst>
                <a:path w="1954" h="1994" extrusionOk="0">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8" name="Google Shape;8228;p91"/>
            <p:cNvSpPr/>
            <p:nvPr/>
          </p:nvSpPr>
          <p:spPr>
            <a:xfrm>
              <a:off x="-49245950" y="3291075"/>
              <a:ext cx="149675" cy="182750"/>
            </a:xfrm>
            <a:custGeom>
              <a:avLst/>
              <a:gdLst/>
              <a:ahLst/>
              <a:cxnLst/>
              <a:rect l="l" t="t" r="r" b="b"/>
              <a:pathLst>
                <a:path w="5987" h="7310" extrusionOk="0">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9" name="Google Shape;8229;p91"/>
            <p:cNvSpPr/>
            <p:nvPr/>
          </p:nvSpPr>
          <p:spPr>
            <a:xfrm>
              <a:off x="-49397175" y="3291075"/>
              <a:ext cx="149675" cy="182750"/>
            </a:xfrm>
            <a:custGeom>
              <a:avLst/>
              <a:gdLst/>
              <a:ahLst/>
              <a:cxnLst/>
              <a:rect l="l" t="t" r="r" b="b"/>
              <a:pathLst>
                <a:path w="5987" h="7310" extrusionOk="0">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0" name="Google Shape;8230;p91"/>
          <p:cNvGrpSpPr/>
          <p:nvPr/>
        </p:nvGrpSpPr>
        <p:grpSpPr>
          <a:xfrm>
            <a:off x="2193163" y="1822251"/>
            <a:ext cx="304000" cy="356205"/>
            <a:chOff x="-49375900" y="3550975"/>
            <a:chExt cx="256800" cy="300900"/>
          </a:xfrm>
        </p:grpSpPr>
        <p:sp>
          <p:nvSpPr>
            <p:cNvPr id="8231" name="Google Shape;8231;p91"/>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2" name="Google Shape;8232;p91"/>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3" name="Google Shape;8233;p91"/>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4" name="Google Shape;8234;p91"/>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5" name="Google Shape;8235;p91"/>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6" name="Google Shape;8236;p91"/>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7" name="Google Shape;8237;p91"/>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8" name="Google Shape;8238;p91"/>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9" name="Google Shape;8239;p91"/>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0" name="Google Shape;8240;p91"/>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1" name="Google Shape;8241;p91"/>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2" name="Google Shape;8242;p91"/>
          <p:cNvGrpSpPr/>
          <p:nvPr/>
        </p:nvGrpSpPr>
        <p:grpSpPr>
          <a:xfrm>
            <a:off x="2188516" y="2259546"/>
            <a:ext cx="313293" cy="356205"/>
            <a:chOff x="-49378250" y="3920375"/>
            <a:chExt cx="264650" cy="300900"/>
          </a:xfrm>
        </p:grpSpPr>
        <p:sp>
          <p:nvSpPr>
            <p:cNvPr id="8243" name="Google Shape;8243;p91"/>
            <p:cNvSpPr/>
            <p:nvPr/>
          </p:nvSpPr>
          <p:spPr>
            <a:xfrm>
              <a:off x="-49272725" y="4185025"/>
              <a:ext cx="70925" cy="35475"/>
            </a:xfrm>
            <a:custGeom>
              <a:avLst/>
              <a:gdLst/>
              <a:ahLst/>
              <a:cxnLst/>
              <a:rect l="l" t="t" r="r" b="b"/>
              <a:pathLst>
                <a:path w="2837" h="1419" extrusionOk="0">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4" name="Google Shape;8244;p91"/>
            <p:cNvSpPr/>
            <p:nvPr/>
          </p:nvSpPr>
          <p:spPr>
            <a:xfrm>
              <a:off x="-49378250" y="3920375"/>
              <a:ext cx="87425" cy="300900"/>
            </a:xfrm>
            <a:custGeom>
              <a:avLst/>
              <a:gdLst/>
              <a:ahLst/>
              <a:cxnLst/>
              <a:rect l="l" t="t" r="r" b="b"/>
              <a:pathLst>
                <a:path w="3497" h="12036" extrusionOk="0">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5" name="Google Shape;8245;p91"/>
            <p:cNvSpPr/>
            <p:nvPr/>
          </p:nvSpPr>
          <p:spPr>
            <a:xfrm>
              <a:off x="-49185300" y="3920375"/>
              <a:ext cx="71700" cy="87450"/>
            </a:xfrm>
            <a:custGeom>
              <a:avLst/>
              <a:gdLst/>
              <a:ahLst/>
              <a:cxnLst/>
              <a:rect l="l" t="t" r="r" b="b"/>
              <a:pathLst>
                <a:path w="2868" h="3498" extrusionOk="0">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6" name="Google Shape;8246;p91"/>
            <p:cNvSpPr/>
            <p:nvPr/>
          </p:nvSpPr>
          <p:spPr>
            <a:xfrm>
              <a:off x="-49182150" y="4019625"/>
              <a:ext cx="64625" cy="42550"/>
            </a:xfrm>
            <a:custGeom>
              <a:avLst/>
              <a:gdLst/>
              <a:ahLst/>
              <a:cxnLst/>
              <a:rect l="l" t="t" r="r" b="b"/>
              <a:pathLst>
                <a:path w="2585" h="1702" extrusionOk="0">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7" name="Google Shape;8247;p91"/>
            <p:cNvSpPr/>
            <p:nvPr/>
          </p:nvSpPr>
          <p:spPr>
            <a:xfrm>
              <a:off x="-49185300" y="4078700"/>
              <a:ext cx="70925" cy="141800"/>
            </a:xfrm>
            <a:custGeom>
              <a:avLst/>
              <a:gdLst/>
              <a:ahLst/>
              <a:cxnLst/>
              <a:rect l="l" t="t" r="r" b="b"/>
              <a:pathLst>
                <a:path w="2837" h="5672" extrusionOk="0">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8" name="Google Shape;8248;p91"/>
            <p:cNvSpPr/>
            <p:nvPr/>
          </p:nvSpPr>
          <p:spPr>
            <a:xfrm>
              <a:off x="-49271150" y="3920375"/>
              <a:ext cx="65400" cy="70125"/>
            </a:xfrm>
            <a:custGeom>
              <a:avLst/>
              <a:gdLst/>
              <a:ahLst/>
              <a:cxnLst/>
              <a:rect l="l" t="t" r="r" b="b"/>
              <a:pathLst>
                <a:path w="2616" h="2805" extrusionOk="0">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9" name="Google Shape;8249;p91"/>
            <p:cNvSpPr/>
            <p:nvPr/>
          </p:nvSpPr>
          <p:spPr>
            <a:xfrm>
              <a:off x="-49272725" y="4007800"/>
              <a:ext cx="70125" cy="159925"/>
            </a:xfrm>
            <a:custGeom>
              <a:avLst/>
              <a:gdLst/>
              <a:ahLst/>
              <a:cxnLst/>
              <a:rect l="l" t="t" r="r" b="b"/>
              <a:pathLst>
                <a:path w="2805" h="6397" extrusionOk="0">
                  <a:moveTo>
                    <a:pt x="1" y="1"/>
                  </a:moveTo>
                  <a:lnTo>
                    <a:pt x="1" y="6396"/>
                  </a:lnTo>
                  <a:lnTo>
                    <a:pt x="2805" y="6396"/>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0" name="Google Shape;8250;p91"/>
          <p:cNvGrpSpPr/>
          <p:nvPr/>
        </p:nvGrpSpPr>
        <p:grpSpPr>
          <a:xfrm>
            <a:off x="907504" y="2752344"/>
            <a:ext cx="312375" cy="357123"/>
            <a:chOff x="-47505300" y="3200500"/>
            <a:chExt cx="263875" cy="301675"/>
          </a:xfrm>
        </p:grpSpPr>
        <p:sp>
          <p:nvSpPr>
            <p:cNvPr id="8251" name="Google Shape;8251;p91"/>
            <p:cNvSpPr/>
            <p:nvPr/>
          </p:nvSpPr>
          <p:spPr>
            <a:xfrm>
              <a:off x="-47382425" y="3306025"/>
              <a:ext cx="52800" cy="53600"/>
            </a:xfrm>
            <a:custGeom>
              <a:avLst/>
              <a:gdLst/>
              <a:ahLst/>
              <a:cxnLst/>
              <a:rect l="l" t="t" r="r" b="b"/>
              <a:pathLst>
                <a:path w="2112" h="2144" extrusionOk="0">
                  <a:moveTo>
                    <a:pt x="1387" y="1"/>
                  </a:moveTo>
                  <a:cubicBezTo>
                    <a:pt x="1198" y="726"/>
                    <a:pt x="694" y="1261"/>
                    <a:pt x="1" y="1387"/>
                  </a:cubicBezTo>
                  <a:lnTo>
                    <a:pt x="1"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2" name="Google Shape;8252;p91"/>
            <p:cNvSpPr/>
            <p:nvPr/>
          </p:nvSpPr>
          <p:spPr>
            <a:xfrm>
              <a:off x="-47382425" y="3306025"/>
              <a:ext cx="15775" cy="15800"/>
            </a:xfrm>
            <a:custGeom>
              <a:avLst/>
              <a:gdLst/>
              <a:ahLst/>
              <a:cxnLst/>
              <a:rect l="l" t="t" r="r" b="b"/>
              <a:pathLst>
                <a:path w="631" h="632" extrusionOk="0">
                  <a:moveTo>
                    <a:pt x="1" y="1"/>
                  </a:moveTo>
                  <a:lnTo>
                    <a:pt x="1" y="631"/>
                  </a:lnTo>
                  <a:cubicBezTo>
                    <a:pt x="316" y="568"/>
                    <a:pt x="536" y="316"/>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3" name="Google Shape;8253;p91"/>
            <p:cNvSpPr/>
            <p:nvPr/>
          </p:nvSpPr>
          <p:spPr>
            <a:xfrm>
              <a:off x="-47487975" y="3200500"/>
              <a:ext cx="210325" cy="301675"/>
            </a:xfrm>
            <a:custGeom>
              <a:avLst/>
              <a:gdLst/>
              <a:ahLst/>
              <a:cxnLst/>
              <a:rect l="l" t="t" r="r" b="b"/>
              <a:pathLst>
                <a:path w="8413" h="12067" extrusionOk="0">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4" name="Google Shape;8254;p91"/>
            <p:cNvSpPr/>
            <p:nvPr/>
          </p:nvSpPr>
          <p:spPr>
            <a:xfrm>
              <a:off x="-47417875" y="3271375"/>
              <a:ext cx="51225" cy="51225"/>
            </a:xfrm>
            <a:custGeom>
              <a:avLst/>
              <a:gdLst/>
              <a:ahLst/>
              <a:cxnLst/>
              <a:rect l="l" t="t" r="r" b="b"/>
              <a:pathLst>
                <a:path w="2049" h="2049" extrusionOk="0">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5" name="Google Shape;8255;p91"/>
            <p:cNvSpPr/>
            <p:nvPr/>
          </p:nvSpPr>
          <p:spPr>
            <a:xfrm>
              <a:off x="-47505300" y="3235950"/>
              <a:ext cx="17350" cy="18125"/>
            </a:xfrm>
            <a:custGeom>
              <a:avLst/>
              <a:gdLst/>
              <a:ahLst/>
              <a:cxnLst/>
              <a:rect l="l" t="t" r="r" b="b"/>
              <a:pathLst>
                <a:path w="694" h="725" extrusionOk="0">
                  <a:moveTo>
                    <a:pt x="347" y="0"/>
                  </a:moveTo>
                  <a:cubicBezTo>
                    <a:pt x="127" y="0"/>
                    <a:pt x="1" y="158"/>
                    <a:pt x="1" y="378"/>
                  </a:cubicBezTo>
                  <a:cubicBezTo>
                    <a:pt x="1" y="567"/>
                    <a:pt x="127" y="725"/>
                    <a:pt x="347" y="725"/>
                  </a:cubicBezTo>
                  <a:lnTo>
                    <a:pt x="694" y="725"/>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6" name="Google Shape;8256;p91"/>
            <p:cNvSpPr/>
            <p:nvPr/>
          </p:nvSpPr>
          <p:spPr>
            <a:xfrm>
              <a:off x="-47505300" y="3447025"/>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7" name="Google Shape;8257;p91"/>
            <p:cNvSpPr/>
            <p:nvPr/>
          </p:nvSpPr>
          <p:spPr>
            <a:xfrm>
              <a:off x="-47505300" y="3394250"/>
              <a:ext cx="17350" cy="18150"/>
            </a:xfrm>
            <a:custGeom>
              <a:avLst/>
              <a:gdLst/>
              <a:ahLst/>
              <a:cxnLst/>
              <a:rect l="l" t="t" r="r" b="b"/>
              <a:pathLst>
                <a:path w="694" h="726" extrusionOk="0">
                  <a:moveTo>
                    <a:pt x="347" y="1"/>
                  </a:moveTo>
                  <a:lnTo>
                    <a:pt x="347" y="32"/>
                  </a:lnTo>
                  <a:cubicBezTo>
                    <a:pt x="127" y="32"/>
                    <a:pt x="1" y="190"/>
                    <a:pt x="1" y="379"/>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8" name="Google Shape;8258;p91"/>
            <p:cNvSpPr/>
            <p:nvPr/>
          </p:nvSpPr>
          <p:spPr>
            <a:xfrm>
              <a:off x="-47505300" y="3341475"/>
              <a:ext cx="17350" cy="18150"/>
            </a:xfrm>
            <a:custGeom>
              <a:avLst/>
              <a:gdLst/>
              <a:ahLst/>
              <a:cxnLst/>
              <a:rect l="l" t="t" r="r" b="b"/>
              <a:pathLst>
                <a:path w="694" h="726" extrusionOk="0">
                  <a:moveTo>
                    <a:pt x="347" y="1"/>
                  </a:moveTo>
                  <a:cubicBezTo>
                    <a:pt x="127" y="1"/>
                    <a:pt x="1" y="158"/>
                    <a:pt x="1" y="347"/>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9" name="Google Shape;8259;p91"/>
            <p:cNvSpPr/>
            <p:nvPr/>
          </p:nvSpPr>
          <p:spPr>
            <a:xfrm>
              <a:off x="-47505300" y="3289500"/>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0" name="Google Shape;8260;p91"/>
            <p:cNvSpPr/>
            <p:nvPr/>
          </p:nvSpPr>
          <p:spPr>
            <a:xfrm>
              <a:off x="-47259550" y="3411575"/>
              <a:ext cx="18125" cy="51225"/>
            </a:xfrm>
            <a:custGeom>
              <a:avLst/>
              <a:gdLst/>
              <a:ahLst/>
              <a:cxnLst/>
              <a:rect l="l" t="t" r="r" b="b"/>
              <a:pathLst>
                <a:path w="725" h="2049" extrusionOk="0">
                  <a:moveTo>
                    <a:pt x="0" y="1"/>
                  </a:moveTo>
                  <a:lnTo>
                    <a:pt x="0" y="2048"/>
                  </a:lnTo>
                  <a:cubicBezTo>
                    <a:pt x="410" y="1891"/>
                    <a:pt x="725" y="1481"/>
                    <a:pt x="725" y="107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1" name="Google Shape;8261;p91"/>
            <p:cNvSpPr/>
            <p:nvPr/>
          </p:nvSpPr>
          <p:spPr>
            <a:xfrm>
              <a:off x="-47259550" y="3306025"/>
              <a:ext cx="18125" cy="35475"/>
            </a:xfrm>
            <a:custGeom>
              <a:avLst/>
              <a:gdLst/>
              <a:ahLst/>
              <a:cxnLst/>
              <a:rect l="l" t="t" r="r" b="b"/>
              <a:pathLst>
                <a:path w="725" h="1419" extrusionOk="0">
                  <a:moveTo>
                    <a:pt x="0" y="1"/>
                  </a:moveTo>
                  <a:lnTo>
                    <a:pt x="0" y="1419"/>
                  </a:lnTo>
                  <a:lnTo>
                    <a:pt x="725" y="1419"/>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2" name="Google Shape;8262;p91"/>
            <p:cNvSpPr/>
            <p:nvPr/>
          </p:nvSpPr>
          <p:spPr>
            <a:xfrm>
              <a:off x="-47259550" y="3359600"/>
              <a:ext cx="18125" cy="34675"/>
            </a:xfrm>
            <a:custGeom>
              <a:avLst/>
              <a:gdLst/>
              <a:ahLst/>
              <a:cxnLst/>
              <a:rect l="l" t="t" r="r" b="b"/>
              <a:pathLst>
                <a:path w="725" h="1387" extrusionOk="0">
                  <a:moveTo>
                    <a:pt x="0" y="0"/>
                  </a:moveTo>
                  <a:lnTo>
                    <a:pt x="0" y="1387"/>
                  </a:lnTo>
                  <a:lnTo>
                    <a:pt x="725" y="138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3" name="Google Shape;8263;p91"/>
            <p:cNvSpPr/>
            <p:nvPr/>
          </p:nvSpPr>
          <p:spPr>
            <a:xfrm>
              <a:off x="-47259550" y="3238300"/>
              <a:ext cx="18125" cy="51225"/>
            </a:xfrm>
            <a:custGeom>
              <a:avLst/>
              <a:gdLst/>
              <a:ahLst/>
              <a:cxnLst/>
              <a:rect l="l" t="t" r="r" b="b"/>
              <a:pathLst>
                <a:path w="725" h="2049" extrusionOk="0">
                  <a:moveTo>
                    <a:pt x="0" y="1"/>
                  </a:moveTo>
                  <a:lnTo>
                    <a:pt x="0" y="2048"/>
                  </a:lnTo>
                  <a:lnTo>
                    <a:pt x="725" y="2048"/>
                  </a:lnTo>
                  <a:lnTo>
                    <a:pt x="725" y="977"/>
                  </a:lnTo>
                  <a:cubicBezTo>
                    <a:pt x="693" y="505"/>
                    <a:pt x="410"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4" name="Google Shape;8264;p91"/>
          <p:cNvGrpSpPr/>
          <p:nvPr/>
        </p:nvGrpSpPr>
        <p:grpSpPr>
          <a:xfrm>
            <a:off x="885604" y="3188692"/>
            <a:ext cx="356176" cy="355051"/>
            <a:chOff x="-47524975" y="3569100"/>
            <a:chExt cx="300875" cy="299925"/>
          </a:xfrm>
        </p:grpSpPr>
        <p:sp>
          <p:nvSpPr>
            <p:cNvPr id="8265" name="Google Shape;8265;p91"/>
            <p:cNvSpPr/>
            <p:nvPr/>
          </p:nvSpPr>
          <p:spPr>
            <a:xfrm>
              <a:off x="-47524975" y="3755775"/>
              <a:ext cx="115000" cy="113250"/>
            </a:xfrm>
            <a:custGeom>
              <a:avLst/>
              <a:gdLst/>
              <a:ahLst/>
              <a:cxnLst/>
              <a:rect l="l" t="t" r="r" b="b"/>
              <a:pathLst>
                <a:path w="4600" h="4530" extrusionOk="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6" name="Google Shape;8266;p91"/>
            <p:cNvSpPr/>
            <p:nvPr/>
          </p:nvSpPr>
          <p:spPr>
            <a:xfrm>
              <a:off x="-47346200" y="3674650"/>
              <a:ext cx="15775" cy="15775"/>
            </a:xfrm>
            <a:custGeom>
              <a:avLst/>
              <a:gdLst/>
              <a:ahLst/>
              <a:cxnLst/>
              <a:rect l="l" t="t" r="r" b="b"/>
              <a:pathLst>
                <a:path w="631" h="631" extrusionOk="0">
                  <a:moveTo>
                    <a:pt x="1" y="0"/>
                  </a:moveTo>
                  <a:lnTo>
                    <a:pt x="1" y="630"/>
                  </a:lnTo>
                  <a:cubicBezTo>
                    <a:pt x="284" y="536"/>
                    <a:pt x="505" y="315"/>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7" name="Google Shape;8267;p91"/>
            <p:cNvSpPr/>
            <p:nvPr/>
          </p:nvSpPr>
          <p:spPr>
            <a:xfrm>
              <a:off x="-47382425" y="3640000"/>
              <a:ext cx="51225" cy="51200"/>
            </a:xfrm>
            <a:custGeom>
              <a:avLst/>
              <a:gdLst/>
              <a:ahLst/>
              <a:cxnLst/>
              <a:rect l="l" t="t" r="r" b="b"/>
              <a:pathLst>
                <a:path w="2049" h="2048" extrusionOk="0">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8" name="Google Shape;8268;p91"/>
            <p:cNvSpPr/>
            <p:nvPr/>
          </p:nvSpPr>
          <p:spPr>
            <a:xfrm>
              <a:off x="-47346975" y="3674650"/>
              <a:ext cx="52800" cy="52800"/>
            </a:xfrm>
            <a:custGeom>
              <a:avLst/>
              <a:gdLst/>
              <a:ahLst/>
              <a:cxnLst/>
              <a:rect l="l" t="t" r="r" b="b"/>
              <a:pathLst>
                <a:path w="2112" h="2112" extrusionOk="0">
                  <a:moveTo>
                    <a:pt x="1355" y="0"/>
                  </a:moveTo>
                  <a:cubicBezTo>
                    <a:pt x="1261" y="693"/>
                    <a:pt x="693" y="1260"/>
                    <a:pt x="0" y="1355"/>
                  </a:cubicBezTo>
                  <a:lnTo>
                    <a:pt x="0" y="2111"/>
                  </a:lnTo>
                  <a:lnTo>
                    <a:pt x="2111" y="2111"/>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9" name="Google Shape;8269;p91"/>
            <p:cNvSpPr/>
            <p:nvPr/>
          </p:nvSpPr>
          <p:spPr>
            <a:xfrm>
              <a:off x="-47452525" y="3569100"/>
              <a:ext cx="228425" cy="228425"/>
            </a:xfrm>
            <a:custGeom>
              <a:avLst/>
              <a:gdLst/>
              <a:ahLst/>
              <a:cxnLst/>
              <a:rect l="l" t="t" r="r" b="b"/>
              <a:pathLst>
                <a:path w="9137" h="9137" extrusionOk="0">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0" name="Google Shape;8270;p91"/>
          <p:cNvGrpSpPr/>
          <p:nvPr/>
        </p:nvGrpSpPr>
        <p:grpSpPr>
          <a:xfrm>
            <a:off x="886062" y="3667954"/>
            <a:ext cx="355258" cy="270410"/>
            <a:chOff x="-47523400" y="3973950"/>
            <a:chExt cx="300100" cy="228425"/>
          </a:xfrm>
        </p:grpSpPr>
        <p:sp>
          <p:nvSpPr>
            <p:cNvPr id="8271" name="Google Shape;8271;p91"/>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2" name="Google Shape;8272;p91"/>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3" name="Google Shape;8273;p91"/>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4" name="Google Shape;8274;p91"/>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5" name="Google Shape;8275;p91"/>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6" name="Google Shape;8276;p91"/>
          <p:cNvGrpSpPr/>
          <p:nvPr/>
        </p:nvGrpSpPr>
        <p:grpSpPr>
          <a:xfrm>
            <a:off x="3091183" y="2750953"/>
            <a:ext cx="354341" cy="357596"/>
            <a:chOff x="-45673275" y="3199325"/>
            <a:chExt cx="299325" cy="302075"/>
          </a:xfrm>
        </p:grpSpPr>
        <p:sp>
          <p:nvSpPr>
            <p:cNvPr id="8277" name="Google Shape;8277;p91"/>
            <p:cNvSpPr/>
            <p:nvPr/>
          </p:nvSpPr>
          <p:spPr>
            <a:xfrm>
              <a:off x="-45672500" y="3199325"/>
              <a:ext cx="298550" cy="194175"/>
            </a:xfrm>
            <a:custGeom>
              <a:avLst/>
              <a:gdLst/>
              <a:ahLst/>
              <a:cxnLst/>
              <a:rect l="l" t="t" r="r" b="b"/>
              <a:pathLst>
                <a:path w="11942" h="7767" extrusionOk="0">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8" name="Google Shape;8278;p91"/>
            <p:cNvSpPr/>
            <p:nvPr/>
          </p:nvSpPr>
          <p:spPr>
            <a:xfrm>
              <a:off x="-45673275" y="3387150"/>
              <a:ext cx="299325" cy="114250"/>
            </a:xfrm>
            <a:custGeom>
              <a:avLst/>
              <a:gdLst/>
              <a:ahLst/>
              <a:cxnLst/>
              <a:rect l="l" t="t" r="r" b="b"/>
              <a:pathLst>
                <a:path w="11973" h="4570" extrusionOk="0">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9" name="Google Shape;8279;p91"/>
            <p:cNvSpPr/>
            <p:nvPr/>
          </p:nvSpPr>
          <p:spPr>
            <a:xfrm>
              <a:off x="-45673275" y="3334400"/>
              <a:ext cx="299325" cy="113425"/>
            </a:xfrm>
            <a:custGeom>
              <a:avLst/>
              <a:gdLst/>
              <a:ahLst/>
              <a:cxnLst/>
              <a:rect l="l" t="t" r="r" b="b"/>
              <a:pathLst>
                <a:path w="11973" h="4537" extrusionOk="0">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0" name="Google Shape;8280;p91"/>
          <p:cNvGrpSpPr/>
          <p:nvPr/>
        </p:nvGrpSpPr>
        <p:grpSpPr>
          <a:xfrm>
            <a:off x="3090251" y="3209202"/>
            <a:ext cx="356205" cy="314240"/>
            <a:chOff x="-45674075" y="3586425"/>
            <a:chExt cx="300900" cy="265450"/>
          </a:xfrm>
        </p:grpSpPr>
        <p:sp>
          <p:nvSpPr>
            <p:cNvPr id="8281" name="Google Shape;8281;p91"/>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2" name="Google Shape;8282;p91"/>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3" name="Google Shape;8283;p91"/>
          <p:cNvGrpSpPr/>
          <p:nvPr/>
        </p:nvGrpSpPr>
        <p:grpSpPr>
          <a:xfrm>
            <a:off x="3091183" y="3625041"/>
            <a:ext cx="354341" cy="356205"/>
            <a:chOff x="-45673275" y="3937700"/>
            <a:chExt cx="299325" cy="300900"/>
          </a:xfrm>
        </p:grpSpPr>
        <p:sp>
          <p:nvSpPr>
            <p:cNvPr id="8284" name="Google Shape;8284;p91"/>
            <p:cNvSpPr/>
            <p:nvPr/>
          </p:nvSpPr>
          <p:spPr>
            <a:xfrm>
              <a:off x="-45673275" y="3937700"/>
              <a:ext cx="285925" cy="135500"/>
            </a:xfrm>
            <a:custGeom>
              <a:avLst/>
              <a:gdLst/>
              <a:ahLst/>
              <a:cxnLst/>
              <a:rect l="l" t="t" r="r" b="b"/>
              <a:pathLst>
                <a:path w="11437" h="5420" extrusionOk="0">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5" name="Google Shape;8285;p91"/>
            <p:cNvSpPr/>
            <p:nvPr/>
          </p:nvSpPr>
          <p:spPr>
            <a:xfrm>
              <a:off x="-45577975" y="3990475"/>
              <a:ext cx="151250" cy="150925"/>
            </a:xfrm>
            <a:custGeom>
              <a:avLst/>
              <a:gdLst/>
              <a:ahLst/>
              <a:cxnLst/>
              <a:rect l="l" t="t" r="r" b="b"/>
              <a:pathLst>
                <a:path w="6050" h="6037" extrusionOk="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6" name="Google Shape;8286;p91"/>
            <p:cNvSpPr/>
            <p:nvPr/>
          </p:nvSpPr>
          <p:spPr>
            <a:xfrm>
              <a:off x="-45509450" y="3951100"/>
              <a:ext cx="135500" cy="286725"/>
            </a:xfrm>
            <a:custGeom>
              <a:avLst/>
              <a:gdLst/>
              <a:ahLst/>
              <a:cxnLst/>
              <a:rect l="l" t="t" r="r" b="b"/>
              <a:pathLst>
                <a:path w="5420" h="11469" extrusionOk="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7" name="Google Shape;8287;p91"/>
            <p:cNvSpPr/>
            <p:nvPr/>
          </p:nvSpPr>
          <p:spPr>
            <a:xfrm>
              <a:off x="-45670925" y="4114125"/>
              <a:ext cx="72500" cy="70325"/>
            </a:xfrm>
            <a:custGeom>
              <a:avLst/>
              <a:gdLst/>
              <a:ahLst/>
              <a:cxnLst/>
              <a:rect l="l" t="t" r="r" b="b"/>
              <a:pathLst>
                <a:path w="2900" h="2813" extrusionOk="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8" name="Google Shape;8288;p91"/>
            <p:cNvSpPr/>
            <p:nvPr/>
          </p:nvSpPr>
          <p:spPr>
            <a:xfrm>
              <a:off x="-45620500" y="4163550"/>
              <a:ext cx="70900" cy="71125"/>
            </a:xfrm>
            <a:custGeom>
              <a:avLst/>
              <a:gdLst/>
              <a:ahLst/>
              <a:cxnLst/>
              <a:rect l="l" t="t" r="r" b="b"/>
              <a:pathLst>
                <a:path w="2836" h="2845" extrusionOk="0">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9" name="Google Shape;8289;p91"/>
            <p:cNvSpPr/>
            <p:nvPr/>
          </p:nvSpPr>
          <p:spPr>
            <a:xfrm>
              <a:off x="-45673275" y="4159625"/>
              <a:ext cx="79575" cy="78975"/>
            </a:xfrm>
            <a:custGeom>
              <a:avLst/>
              <a:gdLst/>
              <a:ahLst/>
              <a:cxnLst/>
              <a:rect l="l" t="t" r="r" b="b"/>
              <a:pathLst>
                <a:path w="3183" h="3159" extrusionOk="0">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0" name="Google Shape;8290;p91"/>
          <p:cNvGrpSpPr/>
          <p:nvPr/>
        </p:nvGrpSpPr>
        <p:grpSpPr>
          <a:xfrm>
            <a:off x="2205349" y="4117825"/>
            <a:ext cx="356205" cy="356205"/>
            <a:chOff x="-44512325" y="3176075"/>
            <a:chExt cx="300900" cy="300900"/>
          </a:xfrm>
        </p:grpSpPr>
        <p:sp>
          <p:nvSpPr>
            <p:cNvPr id="8291" name="Google Shape;8291;p91"/>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2" name="Google Shape;8292;p91"/>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3" name="Google Shape;8293;p91"/>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4" name="Google Shape;8294;p91"/>
          <p:cNvGrpSpPr/>
          <p:nvPr/>
        </p:nvGrpSpPr>
        <p:grpSpPr>
          <a:xfrm>
            <a:off x="2608689" y="1386849"/>
            <a:ext cx="354341" cy="354341"/>
            <a:chOff x="-49027775" y="3183175"/>
            <a:chExt cx="299325" cy="299325"/>
          </a:xfrm>
        </p:grpSpPr>
        <p:sp>
          <p:nvSpPr>
            <p:cNvPr id="8295" name="Google Shape;8295;p91"/>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6" name="Google Shape;8296;p91"/>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7" name="Google Shape;8297;p91"/>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8" name="Google Shape;8298;p91"/>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9" name="Google Shape;8299;p91"/>
          <p:cNvGrpSpPr/>
          <p:nvPr/>
        </p:nvGrpSpPr>
        <p:grpSpPr>
          <a:xfrm>
            <a:off x="2608230" y="1822251"/>
            <a:ext cx="355258" cy="357152"/>
            <a:chOff x="-49027775" y="3550975"/>
            <a:chExt cx="300100" cy="301700"/>
          </a:xfrm>
        </p:grpSpPr>
        <p:sp>
          <p:nvSpPr>
            <p:cNvPr id="8300" name="Google Shape;8300;p91"/>
            <p:cNvSpPr/>
            <p:nvPr/>
          </p:nvSpPr>
          <p:spPr>
            <a:xfrm>
              <a:off x="-48941125" y="3613200"/>
              <a:ext cx="74050" cy="26825"/>
            </a:xfrm>
            <a:custGeom>
              <a:avLst/>
              <a:gdLst/>
              <a:ahLst/>
              <a:cxnLst/>
              <a:rect l="l" t="t" r="r" b="b"/>
              <a:pathLst>
                <a:path w="2962" h="1073" extrusionOk="0">
                  <a:moveTo>
                    <a:pt x="1260" y="1"/>
                  </a:moveTo>
                  <a:lnTo>
                    <a:pt x="0" y="1072"/>
                  </a:lnTo>
                  <a:lnTo>
                    <a:pt x="1702" y="107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1" name="Google Shape;8301;p91"/>
            <p:cNvSpPr/>
            <p:nvPr/>
          </p:nvSpPr>
          <p:spPr>
            <a:xfrm>
              <a:off x="-48871025" y="3613200"/>
              <a:ext cx="73275" cy="26825"/>
            </a:xfrm>
            <a:custGeom>
              <a:avLst/>
              <a:gdLst/>
              <a:ahLst/>
              <a:cxnLst/>
              <a:rect l="l" t="t" r="r" b="b"/>
              <a:pathLst>
                <a:path w="2931" h="1073" extrusionOk="0">
                  <a:moveTo>
                    <a:pt x="1260" y="1"/>
                  </a:moveTo>
                  <a:lnTo>
                    <a:pt x="0" y="1072"/>
                  </a:lnTo>
                  <a:lnTo>
                    <a:pt x="1670" y="1072"/>
                  </a:lnTo>
                  <a:lnTo>
                    <a:pt x="29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2" name="Google Shape;8302;p91"/>
            <p:cNvSpPr/>
            <p:nvPr/>
          </p:nvSpPr>
          <p:spPr>
            <a:xfrm>
              <a:off x="-48893075" y="3552550"/>
              <a:ext cx="95325" cy="43350"/>
            </a:xfrm>
            <a:custGeom>
              <a:avLst/>
              <a:gdLst/>
              <a:ahLst/>
              <a:cxnLst/>
              <a:rect l="l" t="t" r="r" b="b"/>
              <a:pathLst>
                <a:path w="3813" h="1734" extrusionOk="0">
                  <a:moveTo>
                    <a:pt x="0" y="1"/>
                  </a:moveTo>
                  <a:lnTo>
                    <a:pt x="2142" y="1734"/>
                  </a:lnTo>
                  <a:lnTo>
                    <a:pt x="3812" y="1734"/>
                  </a:ln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3" name="Google Shape;8303;p91"/>
            <p:cNvSpPr/>
            <p:nvPr/>
          </p:nvSpPr>
          <p:spPr>
            <a:xfrm>
              <a:off x="-49027775" y="3550975"/>
              <a:ext cx="100050" cy="87475"/>
            </a:xfrm>
            <a:custGeom>
              <a:avLst/>
              <a:gdLst/>
              <a:ahLst/>
              <a:cxnLst/>
              <a:rect l="l" t="t" r="r" b="b"/>
              <a:pathLst>
                <a:path w="4002" h="3499" extrusionOk="0">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4" name="Google Shape;8304;p91"/>
            <p:cNvSpPr/>
            <p:nvPr/>
          </p:nvSpPr>
          <p:spPr>
            <a:xfrm>
              <a:off x="-48962400" y="3552550"/>
              <a:ext cx="95325" cy="43350"/>
            </a:xfrm>
            <a:custGeom>
              <a:avLst/>
              <a:gdLst/>
              <a:ahLst/>
              <a:cxnLst/>
              <a:rect l="l" t="t" r="r" b="b"/>
              <a:pathLst>
                <a:path w="3813" h="1734" extrusionOk="0">
                  <a:moveTo>
                    <a:pt x="1" y="1"/>
                  </a:moveTo>
                  <a:lnTo>
                    <a:pt x="2111" y="1734"/>
                  </a:lnTo>
                  <a:lnTo>
                    <a:pt x="3813" y="1734"/>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5" name="Google Shape;8305;p91"/>
            <p:cNvSpPr/>
            <p:nvPr/>
          </p:nvSpPr>
          <p:spPr>
            <a:xfrm>
              <a:off x="-49027775" y="3657325"/>
              <a:ext cx="300100" cy="195350"/>
            </a:xfrm>
            <a:custGeom>
              <a:avLst/>
              <a:gdLst/>
              <a:ahLst/>
              <a:cxnLst/>
              <a:rect l="l" t="t" r="r" b="b"/>
              <a:pathLst>
                <a:path w="12004" h="7814" extrusionOk="0">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6" name="Google Shape;8306;p91"/>
            <p:cNvSpPr/>
            <p:nvPr/>
          </p:nvSpPr>
          <p:spPr>
            <a:xfrm>
              <a:off x="-48886775" y="3726625"/>
              <a:ext cx="28375" cy="37050"/>
            </a:xfrm>
            <a:custGeom>
              <a:avLst/>
              <a:gdLst/>
              <a:ahLst/>
              <a:cxnLst/>
              <a:rect l="l" t="t" r="r" b="b"/>
              <a:pathLst>
                <a:path w="1135" h="1482" extrusionOk="0">
                  <a:moveTo>
                    <a:pt x="0" y="1"/>
                  </a:moveTo>
                  <a:lnTo>
                    <a:pt x="0" y="1481"/>
                  </a:lnTo>
                  <a:lnTo>
                    <a:pt x="1134" y="757"/>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7" name="Google Shape;8307;p91"/>
            <p:cNvSpPr/>
            <p:nvPr/>
          </p:nvSpPr>
          <p:spPr>
            <a:xfrm>
              <a:off x="-48822975" y="3550975"/>
              <a:ext cx="94525" cy="44925"/>
            </a:xfrm>
            <a:custGeom>
              <a:avLst/>
              <a:gdLst/>
              <a:ahLst/>
              <a:cxnLst/>
              <a:rect l="l" t="t" r="r" b="b"/>
              <a:pathLst>
                <a:path w="3781" h="1797" extrusionOk="0">
                  <a:moveTo>
                    <a:pt x="0" y="1"/>
                  </a:moveTo>
                  <a:lnTo>
                    <a:pt x="2111" y="1797"/>
                  </a:lnTo>
                  <a:lnTo>
                    <a:pt x="3781" y="1797"/>
                  </a:lnTo>
                  <a:lnTo>
                    <a:pt x="3781" y="1072"/>
                  </a:lnTo>
                  <a:cubicBezTo>
                    <a:pt x="3781" y="474"/>
                    <a:pt x="3308" y="1"/>
                    <a:pt x="27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8" name="Google Shape;8308;p91"/>
            <p:cNvSpPr/>
            <p:nvPr/>
          </p:nvSpPr>
          <p:spPr>
            <a:xfrm>
              <a:off x="-48939550" y="3684100"/>
              <a:ext cx="122100" cy="122100"/>
            </a:xfrm>
            <a:custGeom>
              <a:avLst/>
              <a:gdLst/>
              <a:ahLst/>
              <a:cxnLst/>
              <a:rect l="l" t="t" r="r" b="b"/>
              <a:pathLst>
                <a:path w="4884" h="4884" extrusionOk="0">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9" name="Google Shape;8309;p91"/>
            <p:cNvSpPr/>
            <p:nvPr/>
          </p:nvSpPr>
          <p:spPr>
            <a:xfrm>
              <a:off x="-48801725" y="3613200"/>
              <a:ext cx="73275" cy="26825"/>
            </a:xfrm>
            <a:custGeom>
              <a:avLst/>
              <a:gdLst/>
              <a:ahLst/>
              <a:cxnLst/>
              <a:rect l="l" t="t" r="r" b="b"/>
              <a:pathLst>
                <a:path w="2931" h="1073" extrusionOk="0">
                  <a:moveTo>
                    <a:pt x="1261" y="1"/>
                  </a:moveTo>
                  <a:lnTo>
                    <a:pt x="1" y="1072"/>
                  </a:lnTo>
                  <a:lnTo>
                    <a:pt x="2931" y="1072"/>
                  </a:ln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0" name="Google Shape;8310;p91"/>
          <p:cNvGrpSpPr/>
          <p:nvPr/>
        </p:nvGrpSpPr>
        <p:grpSpPr>
          <a:xfrm>
            <a:off x="2606306" y="2259310"/>
            <a:ext cx="359106" cy="355525"/>
            <a:chOff x="-49031025" y="3920175"/>
            <a:chExt cx="303350" cy="300325"/>
          </a:xfrm>
        </p:grpSpPr>
        <p:sp>
          <p:nvSpPr>
            <p:cNvPr id="8311" name="Google Shape;8311;p91"/>
            <p:cNvSpPr/>
            <p:nvPr/>
          </p:nvSpPr>
          <p:spPr>
            <a:xfrm>
              <a:off x="-49031025" y="4131875"/>
              <a:ext cx="109600" cy="88625"/>
            </a:xfrm>
            <a:custGeom>
              <a:avLst/>
              <a:gdLst/>
              <a:ahLst/>
              <a:cxnLst/>
              <a:rect l="l" t="t" r="r" b="b"/>
              <a:pathLst>
                <a:path w="4384" h="3545" extrusionOk="0">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2" name="Google Shape;8312;p91"/>
            <p:cNvSpPr/>
            <p:nvPr/>
          </p:nvSpPr>
          <p:spPr>
            <a:xfrm>
              <a:off x="-48921450" y="3920175"/>
              <a:ext cx="79575" cy="130975"/>
            </a:xfrm>
            <a:custGeom>
              <a:avLst/>
              <a:gdLst/>
              <a:ahLst/>
              <a:cxnLst/>
              <a:rect l="l" t="t" r="r" b="b"/>
              <a:pathLst>
                <a:path w="3183" h="5239" extrusionOk="0">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3" name="Google Shape;8313;p91"/>
            <p:cNvSpPr/>
            <p:nvPr/>
          </p:nvSpPr>
          <p:spPr>
            <a:xfrm>
              <a:off x="-48842675" y="4008100"/>
              <a:ext cx="115000" cy="53300"/>
            </a:xfrm>
            <a:custGeom>
              <a:avLst/>
              <a:gdLst/>
              <a:ahLst/>
              <a:cxnLst/>
              <a:rect l="l" t="t" r="r" b="b"/>
              <a:pathLst>
                <a:path w="4600" h="2132" extrusionOk="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4" name="Google Shape;8314;p91"/>
            <p:cNvSpPr/>
            <p:nvPr/>
          </p:nvSpPr>
          <p:spPr>
            <a:xfrm>
              <a:off x="-48838750" y="4078700"/>
              <a:ext cx="51225" cy="66975"/>
            </a:xfrm>
            <a:custGeom>
              <a:avLst/>
              <a:gdLst/>
              <a:ahLst/>
              <a:cxnLst/>
              <a:rect l="l" t="t" r="r" b="b"/>
              <a:pathLst>
                <a:path w="2049" h="2679" extrusionOk="0">
                  <a:moveTo>
                    <a:pt x="1" y="0"/>
                  </a:moveTo>
                  <a:lnTo>
                    <a:pt x="1734" y="2678"/>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5" name="Google Shape;8315;p91"/>
            <p:cNvSpPr/>
            <p:nvPr/>
          </p:nvSpPr>
          <p:spPr>
            <a:xfrm>
              <a:off x="-48975000" y="3920575"/>
              <a:ext cx="173300" cy="248725"/>
            </a:xfrm>
            <a:custGeom>
              <a:avLst/>
              <a:gdLst/>
              <a:ahLst/>
              <a:cxnLst/>
              <a:rect l="l" t="t" r="r" b="b"/>
              <a:pathLst>
                <a:path w="6932" h="9949" extrusionOk="0">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6" name="Google Shape;8316;p91"/>
            <p:cNvSpPr/>
            <p:nvPr/>
          </p:nvSpPr>
          <p:spPr>
            <a:xfrm>
              <a:off x="-48955300" y="4129900"/>
              <a:ext cx="151250" cy="89800"/>
            </a:xfrm>
            <a:custGeom>
              <a:avLst/>
              <a:gdLst/>
              <a:ahLst/>
              <a:cxnLst/>
              <a:rect l="l" t="t" r="r" b="b"/>
              <a:pathLst>
                <a:path w="6050" h="3592" extrusionOk="0">
                  <a:moveTo>
                    <a:pt x="0" y="0"/>
                  </a:moveTo>
                  <a:lnTo>
                    <a:pt x="2174" y="3592"/>
                  </a:lnTo>
                  <a:lnTo>
                    <a:pt x="5167" y="3592"/>
                  </a:lnTo>
                  <a:cubicBezTo>
                    <a:pt x="5293" y="3592"/>
                    <a:pt x="5419" y="3529"/>
                    <a:pt x="5482" y="3403"/>
                  </a:cubicBezTo>
                  <a:lnTo>
                    <a:pt x="6049" y="2268"/>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7" name="Google Shape;8317;p91"/>
          <p:cNvGrpSpPr/>
          <p:nvPr/>
        </p:nvGrpSpPr>
        <p:grpSpPr>
          <a:xfrm>
            <a:off x="1322411" y="2752344"/>
            <a:ext cx="356176" cy="354341"/>
            <a:chOff x="-47155575" y="3200500"/>
            <a:chExt cx="300875" cy="299325"/>
          </a:xfrm>
        </p:grpSpPr>
        <p:sp>
          <p:nvSpPr>
            <p:cNvPr id="8318" name="Google Shape;8318;p91"/>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9" name="Google Shape;8319;p91"/>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0" name="Google Shape;8320;p91"/>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1" name="Google Shape;8321;p91"/>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2" name="Google Shape;8322;p91"/>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3" name="Google Shape;8323;p91"/>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4" name="Google Shape;8324;p91"/>
          <p:cNvGrpSpPr/>
          <p:nvPr/>
        </p:nvGrpSpPr>
        <p:grpSpPr>
          <a:xfrm>
            <a:off x="1322870" y="3188692"/>
            <a:ext cx="355258" cy="355258"/>
            <a:chOff x="-47154800" y="3569100"/>
            <a:chExt cx="300100" cy="300100"/>
          </a:xfrm>
        </p:grpSpPr>
        <p:sp>
          <p:nvSpPr>
            <p:cNvPr id="8325" name="Google Shape;8325;p91"/>
            <p:cNvSpPr/>
            <p:nvPr/>
          </p:nvSpPr>
          <p:spPr>
            <a:xfrm>
              <a:off x="-46994900" y="3728200"/>
              <a:ext cx="140200" cy="141000"/>
            </a:xfrm>
            <a:custGeom>
              <a:avLst/>
              <a:gdLst/>
              <a:ahLst/>
              <a:cxnLst/>
              <a:rect l="l" t="t" r="r" b="b"/>
              <a:pathLst>
                <a:path w="5608" h="5640" extrusionOk="0">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6" name="Google Shape;8326;p91"/>
            <p:cNvSpPr/>
            <p:nvPr/>
          </p:nvSpPr>
          <p:spPr>
            <a:xfrm>
              <a:off x="-46978375" y="3574625"/>
              <a:ext cx="47275" cy="47275"/>
            </a:xfrm>
            <a:custGeom>
              <a:avLst/>
              <a:gdLst/>
              <a:ahLst/>
              <a:cxnLst/>
              <a:rect l="l" t="t" r="r" b="b"/>
              <a:pathLst>
                <a:path w="1891" h="1891" extrusionOk="0">
                  <a:moveTo>
                    <a:pt x="1" y="0"/>
                  </a:moveTo>
                  <a:lnTo>
                    <a:pt x="1" y="1890"/>
                  </a:lnTo>
                  <a:lnTo>
                    <a:pt x="1891" y="1890"/>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7" name="Google Shape;8327;p91"/>
            <p:cNvSpPr/>
            <p:nvPr/>
          </p:nvSpPr>
          <p:spPr>
            <a:xfrm>
              <a:off x="-47075250" y="3665200"/>
              <a:ext cx="15775" cy="15775"/>
            </a:xfrm>
            <a:custGeom>
              <a:avLst/>
              <a:gdLst/>
              <a:ahLst/>
              <a:cxnLst/>
              <a:rect l="l" t="t" r="r" b="b"/>
              <a:pathLst>
                <a:path w="631" h="631" extrusionOk="0">
                  <a:moveTo>
                    <a:pt x="1" y="0"/>
                  </a:moveTo>
                  <a:lnTo>
                    <a:pt x="1" y="630"/>
                  </a:lnTo>
                  <a:cubicBezTo>
                    <a:pt x="316" y="536"/>
                    <a:pt x="505" y="284"/>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8" name="Google Shape;8328;p91"/>
            <p:cNvSpPr/>
            <p:nvPr/>
          </p:nvSpPr>
          <p:spPr>
            <a:xfrm>
              <a:off x="-47110700" y="3631325"/>
              <a:ext cx="51225" cy="51225"/>
            </a:xfrm>
            <a:custGeom>
              <a:avLst/>
              <a:gdLst/>
              <a:ahLst/>
              <a:cxnLst/>
              <a:rect l="l" t="t" r="r" b="b"/>
              <a:pathLst>
                <a:path w="2049" h="2049" extrusionOk="0">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9" name="Google Shape;8329;p91"/>
            <p:cNvSpPr/>
            <p:nvPr/>
          </p:nvSpPr>
          <p:spPr>
            <a:xfrm>
              <a:off x="-47075250" y="3665200"/>
              <a:ext cx="53575" cy="54350"/>
            </a:xfrm>
            <a:custGeom>
              <a:avLst/>
              <a:gdLst/>
              <a:ahLst/>
              <a:cxnLst/>
              <a:rect l="l" t="t" r="r" b="b"/>
              <a:pathLst>
                <a:path w="2143" h="2174" extrusionOk="0">
                  <a:moveTo>
                    <a:pt x="1355" y="0"/>
                  </a:moveTo>
                  <a:cubicBezTo>
                    <a:pt x="1229" y="693"/>
                    <a:pt x="694" y="1229"/>
                    <a:pt x="1" y="1386"/>
                  </a:cubicBezTo>
                  <a:lnTo>
                    <a:pt x="1" y="2174"/>
                  </a:lnTo>
                  <a:lnTo>
                    <a:pt x="2143" y="2174"/>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0" name="Google Shape;8330;p91"/>
            <p:cNvSpPr/>
            <p:nvPr/>
          </p:nvSpPr>
          <p:spPr>
            <a:xfrm>
              <a:off x="-47154800" y="3569100"/>
              <a:ext cx="229225" cy="300100"/>
            </a:xfrm>
            <a:custGeom>
              <a:avLst/>
              <a:gdLst/>
              <a:ahLst/>
              <a:cxnLst/>
              <a:rect l="l" t="t" r="r" b="b"/>
              <a:pathLst>
                <a:path w="9169" h="12004" extrusionOk="0">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1" name="Google Shape;8331;p91"/>
          <p:cNvGrpSpPr/>
          <p:nvPr/>
        </p:nvGrpSpPr>
        <p:grpSpPr>
          <a:xfrm>
            <a:off x="1323343" y="3626905"/>
            <a:ext cx="354311" cy="353423"/>
            <a:chOff x="-47154000" y="3939275"/>
            <a:chExt cx="299300" cy="298550"/>
          </a:xfrm>
        </p:grpSpPr>
        <p:sp>
          <p:nvSpPr>
            <p:cNvPr id="8332" name="Google Shape;8332;p91"/>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3" name="Google Shape;8333;p91"/>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4" name="Google Shape;8334;p91"/>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5" name="Google Shape;8335;p91"/>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6" name="Google Shape;8336;p91"/>
          <p:cNvGrpSpPr/>
          <p:nvPr/>
        </p:nvGrpSpPr>
        <p:grpSpPr>
          <a:xfrm>
            <a:off x="3548633" y="2752344"/>
            <a:ext cx="312375" cy="354341"/>
            <a:chOff x="-45286550" y="3200500"/>
            <a:chExt cx="263875" cy="299325"/>
          </a:xfrm>
        </p:grpSpPr>
        <p:sp>
          <p:nvSpPr>
            <p:cNvPr id="8337" name="Google Shape;8337;p91"/>
            <p:cNvSpPr/>
            <p:nvPr/>
          </p:nvSpPr>
          <p:spPr>
            <a:xfrm>
              <a:off x="-45233000" y="3200500"/>
              <a:ext cx="210325" cy="247325"/>
            </a:xfrm>
            <a:custGeom>
              <a:avLst/>
              <a:gdLst/>
              <a:ahLst/>
              <a:cxnLst/>
              <a:rect l="l" t="t" r="r" b="b"/>
              <a:pathLst>
                <a:path w="8413" h="9893" extrusionOk="0">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8" name="Google Shape;8338;p91"/>
            <p:cNvSpPr/>
            <p:nvPr/>
          </p:nvSpPr>
          <p:spPr>
            <a:xfrm>
              <a:off x="-45216450" y="33407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9" name="Google Shape;8339;p91"/>
            <p:cNvSpPr/>
            <p:nvPr/>
          </p:nvSpPr>
          <p:spPr>
            <a:xfrm>
              <a:off x="-45286550" y="3289500"/>
              <a:ext cx="158325" cy="210325"/>
            </a:xfrm>
            <a:custGeom>
              <a:avLst/>
              <a:gdLst/>
              <a:ahLst/>
              <a:cxnLst/>
              <a:rect l="l" t="t" r="r" b="b"/>
              <a:pathLst>
                <a:path w="6333" h="8413" extrusionOk="0">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0" name="Google Shape;8340;p91"/>
          <p:cNvGrpSpPr/>
          <p:nvPr/>
        </p:nvGrpSpPr>
        <p:grpSpPr>
          <a:xfrm>
            <a:off x="3548633" y="3189639"/>
            <a:ext cx="312375" cy="354311"/>
            <a:chOff x="-45286550" y="3569900"/>
            <a:chExt cx="263875" cy="299300"/>
          </a:xfrm>
        </p:grpSpPr>
        <p:sp>
          <p:nvSpPr>
            <p:cNvPr id="8341" name="Google Shape;8341;p91"/>
            <p:cNvSpPr/>
            <p:nvPr/>
          </p:nvSpPr>
          <p:spPr>
            <a:xfrm>
              <a:off x="-45234575" y="3728200"/>
              <a:ext cx="18150" cy="18150"/>
            </a:xfrm>
            <a:custGeom>
              <a:avLst/>
              <a:gdLst/>
              <a:ahLst/>
              <a:cxnLst/>
              <a:rect l="l" t="t" r="r" b="b"/>
              <a:pathLst>
                <a:path w="726" h="726" extrusionOk="0">
                  <a:moveTo>
                    <a:pt x="1" y="1"/>
                  </a:moveTo>
                  <a:lnTo>
                    <a:pt x="1" y="725"/>
                  </a:lnTo>
                  <a:lnTo>
                    <a:pt x="347" y="725"/>
                  </a:lnTo>
                  <a:cubicBezTo>
                    <a:pt x="568" y="725"/>
                    <a:pt x="725" y="568"/>
                    <a:pt x="725" y="379"/>
                  </a:cubicBezTo>
                  <a:cubicBezTo>
                    <a:pt x="725" y="127"/>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2" name="Google Shape;8342;p91"/>
            <p:cNvSpPr/>
            <p:nvPr/>
          </p:nvSpPr>
          <p:spPr>
            <a:xfrm>
              <a:off x="-45286550" y="3692750"/>
              <a:ext cx="263875" cy="122900"/>
            </a:xfrm>
            <a:custGeom>
              <a:avLst/>
              <a:gdLst/>
              <a:ahLst/>
              <a:cxnLst/>
              <a:rect l="l" t="t" r="r" b="b"/>
              <a:pathLst>
                <a:path w="10555" h="4916" extrusionOk="0">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3" name="Google Shape;8343;p91"/>
            <p:cNvSpPr/>
            <p:nvPr/>
          </p:nvSpPr>
          <p:spPr>
            <a:xfrm>
              <a:off x="-45093575" y="3728200"/>
              <a:ext cx="17325" cy="53575"/>
            </a:xfrm>
            <a:custGeom>
              <a:avLst/>
              <a:gdLst/>
              <a:ahLst/>
              <a:cxnLst/>
              <a:rect l="l" t="t" r="r" b="b"/>
              <a:pathLst>
                <a:path w="693" h="2143" extrusionOk="0">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4" name="Google Shape;8344;p91"/>
            <p:cNvSpPr/>
            <p:nvPr/>
          </p:nvSpPr>
          <p:spPr>
            <a:xfrm>
              <a:off x="-45268450" y="3569900"/>
              <a:ext cx="228450" cy="106350"/>
            </a:xfrm>
            <a:custGeom>
              <a:avLst/>
              <a:gdLst/>
              <a:ahLst/>
              <a:cxnLst/>
              <a:rect l="l" t="t" r="r" b="b"/>
              <a:pathLst>
                <a:path w="9138" h="4254" extrusionOk="0">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5" name="Google Shape;8345;p91"/>
            <p:cNvSpPr/>
            <p:nvPr/>
          </p:nvSpPr>
          <p:spPr>
            <a:xfrm>
              <a:off x="-45093575" y="3574625"/>
              <a:ext cx="47275" cy="47275"/>
            </a:xfrm>
            <a:custGeom>
              <a:avLst/>
              <a:gdLst/>
              <a:ahLst/>
              <a:cxnLst/>
              <a:rect l="l" t="t" r="r" b="b"/>
              <a:pathLst>
                <a:path w="1891" h="1891" extrusionOk="0">
                  <a:moveTo>
                    <a:pt x="0" y="0"/>
                  </a:moveTo>
                  <a:lnTo>
                    <a:pt x="0" y="1890"/>
                  </a:lnTo>
                  <a:lnTo>
                    <a:pt x="1890" y="189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6" name="Google Shape;8346;p91"/>
            <p:cNvSpPr/>
            <p:nvPr/>
          </p:nvSpPr>
          <p:spPr>
            <a:xfrm>
              <a:off x="-45269225" y="3833750"/>
              <a:ext cx="228425" cy="35450"/>
            </a:xfrm>
            <a:custGeom>
              <a:avLst/>
              <a:gdLst/>
              <a:ahLst/>
              <a:cxnLst/>
              <a:rect l="l" t="t" r="r" b="b"/>
              <a:pathLst>
                <a:path w="9137" h="1418" extrusionOk="0">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7" name="Google Shape;8347;p91"/>
          <p:cNvGrpSpPr/>
          <p:nvPr/>
        </p:nvGrpSpPr>
        <p:grpSpPr>
          <a:xfrm>
            <a:off x="3559820" y="3625988"/>
            <a:ext cx="290001" cy="355258"/>
            <a:chOff x="-45277900" y="3938500"/>
            <a:chExt cx="244975" cy="300100"/>
          </a:xfrm>
        </p:grpSpPr>
        <p:sp>
          <p:nvSpPr>
            <p:cNvPr id="8348" name="Google Shape;8348;p91"/>
            <p:cNvSpPr/>
            <p:nvPr/>
          </p:nvSpPr>
          <p:spPr>
            <a:xfrm>
              <a:off x="-45210950" y="4107825"/>
              <a:ext cx="23650" cy="24450"/>
            </a:xfrm>
            <a:custGeom>
              <a:avLst/>
              <a:gdLst/>
              <a:ahLst/>
              <a:cxnLst/>
              <a:rect l="l" t="t" r="r" b="b"/>
              <a:pathLst>
                <a:path w="946" h="978" extrusionOk="0">
                  <a:moveTo>
                    <a:pt x="473" y="1"/>
                  </a:moveTo>
                  <a:lnTo>
                    <a:pt x="1" y="978"/>
                  </a:lnTo>
                  <a:lnTo>
                    <a:pt x="946" y="978"/>
                  </a:ln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9" name="Google Shape;8349;p91"/>
            <p:cNvSpPr/>
            <p:nvPr/>
          </p:nvSpPr>
          <p:spPr>
            <a:xfrm>
              <a:off x="-45084925" y="3943225"/>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0" name="Google Shape;8350;p91"/>
            <p:cNvSpPr/>
            <p:nvPr/>
          </p:nvSpPr>
          <p:spPr>
            <a:xfrm>
              <a:off x="-45260575" y="3938500"/>
              <a:ext cx="227650" cy="300100"/>
            </a:xfrm>
            <a:custGeom>
              <a:avLst/>
              <a:gdLst/>
              <a:ahLst/>
              <a:cxnLst/>
              <a:rect l="l" t="t" r="r" b="b"/>
              <a:pathLst>
                <a:path w="9106" h="12004" extrusionOk="0">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1" name="Google Shape;8351;p91"/>
            <p:cNvSpPr/>
            <p:nvPr/>
          </p:nvSpPr>
          <p:spPr>
            <a:xfrm>
              <a:off x="-45277900" y="4061375"/>
              <a:ext cx="193000" cy="122875"/>
            </a:xfrm>
            <a:custGeom>
              <a:avLst/>
              <a:gdLst/>
              <a:ahLst/>
              <a:cxnLst/>
              <a:rect l="l" t="t" r="r" b="b"/>
              <a:pathLst>
                <a:path w="7720" h="4915" extrusionOk="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2" name="Google Shape;8352;p91"/>
          <p:cNvGrpSpPr/>
          <p:nvPr/>
        </p:nvGrpSpPr>
        <p:grpSpPr>
          <a:xfrm>
            <a:off x="2645769" y="4095090"/>
            <a:ext cx="355258" cy="355258"/>
            <a:chOff x="-44502875" y="3576975"/>
            <a:chExt cx="300100" cy="300100"/>
          </a:xfrm>
        </p:grpSpPr>
        <p:sp>
          <p:nvSpPr>
            <p:cNvPr id="8353" name="Google Shape;8353;p91"/>
            <p:cNvSpPr/>
            <p:nvPr/>
          </p:nvSpPr>
          <p:spPr>
            <a:xfrm>
              <a:off x="-44466650" y="3576975"/>
              <a:ext cx="53600" cy="18925"/>
            </a:xfrm>
            <a:custGeom>
              <a:avLst/>
              <a:gdLst/>
              <a:ahLst/>
              <a:cxnLst/>
              <a:rect l="l" t="t" r="r" b="b"/>
              <a:pathLst>
                <a:path w="2144" h="757" extrusionOk="0">
                  <a:moveTo>
                    <a:pt x="348" y="1"/>
                  </a:moveTo>
                  <a:cubicBezTo>
                    <a:pt x="158" y="1"/>
                    <a:pt x="1" y="158"/>
                    <a:pt x="1" y="347"/>
                  </a:cubicBezTo>
                  <a:lnTo>
                    <a:pt x="1" y="757"/>
                  </a:lnTo>
                  <a:lnTo>
                    <a:pt x="2143" y="757"/>
                  </a:lnTo>
                  <a:lnTo>
                    <a:pt x="2143" y="347"/>
                  </a:lnTo>
                  <a:cubicBezTo>
                    <a:pt x="2143"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4" name="Google Shape;8354;p91"/>
            <p:cNvSpPr/>
            <p:nvPr/>
          </p:nvSpPr>
          <p:spPr>
            <a:xfrm>
              <a:off x="-44502875" y="3595100"/>
              <a:ext cx="283575" cy="281975"/>
            </a:xfrm>
            <a:custGeom>
              <a:avLst/>
              <a:gdLst/>
              <a:ahLst/>
              <a:cxnLst/>
              <a:rect l="l" t="t" r="r" b="b"/>
              <a:pathLst>
                <a:path w="11343" h="11279" extrusionOk="0">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5" name="Google Shape;8355;p91"/>
            <p:cNvSpPr/>
            <p:nvPr/>
          </p:nvSpPr>
          <p:spPr>
            <a:xfrm>
              <a:off x="-44221675" y="3788850"/>
              <a:ext cx="18900" cy="52800"/>
            </a:xfrm>
            <a:custGeom>
              <a:avLst/>
              <a:gdLst/>
              <a:ahLst/>
              <a:cxnLst/>
              <a:rect l="l" t="t" r="r" b="b"/>
              <a:pathLst>
                <a:path w="756" h="2112" extrusionOk="0">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6" name="Google Shape;8356;p91"/>
          <p:cNvGrpSpPr/>
          <p:nvPr/>
        </p:nvGrpSpPr>
        <p:grpSpPr>
          <a:xfrm>
            <a:off x="4858981" y="1820745"/>
            <a:ext cx="356196" cy="354670"/>
            <a:chOff x="-13946200" y="3647075"/>
            <a:chExt cx="353650" cy="352100"/>
          </a:xfrm>
        </p:grpSpPr>
        <p:sp>
          <p:nvSpPr>
            <p:cNvPr id="8357" name="Google Shape;8357;p91"/>
            <p:cNvSpPr/>
            <p:nvPr/>
          </p:nvSpPr>
          <p:spPr>
            <a:xfrm>
              <a:off x="-13717000" y="3647075"/>
              <a:ext cx="124450" cy="144150"/>
            </a:xfrm>
            <a:custGeom>
              <a:avLst/>
              <a:gdLst/>
              <a:ahLst/>
              <a:cxnLst/>
              <a:rect l="l" t="t" r="r" b="b"/>
              <a:pathLst>
                <a:path w="4978" h="5766" extrusionOk="0">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8" name="Google Shape;8358;p91"/>
            <p:cNvSpPr/>
            <p:nvPr/>
          </p:nvSpPr>
          <p:spPr>
            <a:xfrm>
              <a:off x="-13801275" y="3647075"/>
              <a:ext cx="63025" cy="61075"/>
            </a:xfrm>
            <a:custGeom>
              <a:avLst/>
              <a:gdLst/>
              <a:ahLst/>
              <a:cxnLst/>
              <a:rect l="l" t="t" r="r" b="b"/>
              <a:pathLst>
                <a:path w="2521" h="2443" extrusionOk="0">
                  <a:moveTo>
                    <a:pt x="0" y="1"/>
                  </a:moveTo>
                  <a:lnTo>
                    <a:pt x="0" y="2017"/>
                  </a:lnTo>
                  <a:cubicBezTo>
                    <a:pt x="347" y="2300"/>
                    <a:pt x="796" y="2442"/>
                    <a:pt x="1248" y="2442"/>
                  </a:cubicBezTo>
                  <a:cubicBezTo>
                    <a:pt x="1701" y="2442"/>
                    <a:pt x="2158" y="2300"/>
                    <a:pt x="2520" y="2017"/>
                  </a:cubicBezTo>
                  <a:lnTo>
                    <a:pt x="25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9" name="Google Shape;8359;p91"/>
            <p:cNvSpPr/>
            <p:nvPr/>
          </p:nvSpPr>
          <p:spPr>
            <a:xfrm>
              <a:off x="-13946200" y="3647075"/>
              <a:ext cx="124450" cy="143400"/>
            </a:xfrm>
            <a:custGeom>
              <a:avLst/>
              <a:gdLst/>
              <a:ahLst/>
              <a:cxnLst/>
              <a:rect l="l" t="t" r="r" b="b"/>
              <a:pathLst>
                <a:path w="4978" h="5736" extrusionOk="0">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0" name="Google Shape;8360;p91"/>
            <p:cNvSpPr/>
            <p:nvPr/>
          </p:nvSpPr>
          <p:spPr>
            <a:xfrm>
              <a:off x="-13946200" y="3873900"/>
              <a:ext cx="352875" cy="125275"/>
            </a:xfrm>
            <a:custGeom>
              <a:avLst/>
              <a:gdLst/>
              <a:ahLst/>
              <a:cxnLst/>
              <a:rect l="l" t="t" r="r" b="b"/>
              <a:pathLst>
                <a:path w="14115" h="5011" extrusionOk="0">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1" name="Google Shape;8361;p91"/>
            <p:cNvSpPr/>
            <p:nvPr/>
          </p:nvSpPr>
          <p:spPr>
            <a:xfrm>
              <a:off x="-13713850" y="3810125"/>
              <a:ext cx="120525" cy="105075"/>
            </a:xfrm>
            <a:custGeom>
              <a:avLst/>
              <a:gdLst/>
              <a:ahLst/>
              <a:cxnLst/>
              <a:rect l="l" t="t" r="r" b="b"/>
              <a:pathLst>
                <a:path w="4821" h="4203" extrusionOk="0">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2" name="Google Shape;8362;p91"/>
            <p:cNvSpPr/>
            <p:nvPr/>
          </p:nvSpPr>
          <p:spPr>
            <a:xfrm>
              <a:off x="-13946200" y="3810125"/>
              <a:ext cx="121300" cy="105175"/>
            </a:xfrm>
            <a:custGeom>
              <a:avLst/>
              <a:gdLst/>
              <a:ahLst/>
              <a:cxnLst/>
              <a:rect l="l" t="t" r="r" b="b"/>
              <a:pathLst>
                <a:path w="4852" h="4207" extrusionOk="0">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3" name="Google Shape;8363;p91"/>
          <p:cNvGrpSpPr/>
          <p:nvPr/>
        </p:nvGrpSpPr>
        <p:grpSpPr>
          <a:xfrm>
            <a:off x="6642374" y="1380228"/>
            <a:ext cx="357002" cy="354267"/>
            <a:chOff x="-12163025" y="3214275"/>
            <a:chExt cx="354450" cy="351700"/>
          </a:xfrm>
        </p:grpSpPr>
        <p:sp>
          <p:nvSpPr>
            <p:cNvPr id="8364" name="Google Shape;8364;p91"/>
            <p:cNvSpPr/>
            <p:nvPr/>
          </p:nvSpPr>
          <p:spPr>
            <a:xfrm>
              <a:off x="-12163025" y="3214275"/>
              <a:ext cx="354450" cy="165025"/>
            </a:xfrm>
            <a:custGeom>
              <a:avLst/>
              <a:gdLst/>
              <a:ahLst/>
              <a:cxnLst/>
              <a:rect l="l" t="t" r="r" b="b"/>
              <a:pathLst>
                <a:path w="14178" h="6601" extrusionOk="0">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5" name="Google Shape;8365;p91"/>
            <p:cNvSpPr/>
            <p:nvPr/>
          </p:nvSpPr>
          <p:spPr>
            <a:xfrm>
              <a:off x="-12161450" y="3503725"/>
              <a:ext cx="41775" cy="62250"/>
            </a:xfrm>
            <a:custGeom>
              <a:avLst/>
              <a:gdLst/>
              <a:ahLst/>
              <a:cxnLst/>
              <a:rect l="l" t="t" r="r" b="b"/>
              <a:pathLst>
                <a:path w="1671" h="2490" extrusionOk="0">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6" name="Google Shape;8366;p91"/>
            <p:cNvSpPr/>
            <p:nvPr/>
          </p:nvSpPr>
          <p:spPr>
            <a:xfrm>
              <a:off x="-12161450" y="3350150"/>
              <a:ext cx="41775" cy="133125"/>
            </a:xfrm>
            <a:custGeom>
              <a:avLst/>
              <a:gdLst/>
              <a:ahLst/>
              <a:cxnLst/>
              <a:rect l="l" t="t" r="r" b="b"/>
              <a:pathLst>
                <a:path w="1671" h="5325" extrusionOk="0">
                  <a:moveTo>
                    <a:pt x="0" y="0"/>
                  </a:moveTo>
                  <a:lnTo>
                    <a:pt x="0" y="5325"/>
                  </a:lnTo>
                  <a:lnTo>
                    <a:pt x="1670" y="5325"/>
                  </a:lnTo>
                  <a:lnTo>
                    <a:pt x="1670" y="1481"/>
                  </a:lnTo>
                  <a:cubicBezTo>
                    <a:pt x="1009" y="1103"/>
                    <a:pt x="441" y="63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7" name="Google Shape;8367;p91"/>
          <p:cNvGrpSpPr/>
          <p:nvPr/>
        </p:nvGrpSpPr>
        <p:grpSpPr>
          <a:xfrm>
            <a:off x="6643154" y="1819965"/>
            <a:ext cx="355441" cy="356232"/>
            <a:chOff x="-12160675" y="3647875"/>
            <a:chExt cx="352900" cy="353650"/>
          </a:xfrm>
        </p:grpSpPr>
        <p:sp>
          <p:nvSpPr>
            <p:cNvPr id="8368" name="Google Shape;8368;p91"/>
            <p:cNvSpPr/>
            <p:nvPr/>
          </p:nvSpPr>
          <p:spPr>
            <a:xfrm>
              <a:off x="-12059850" y="3958975"/>
              <a:ext cx="149675" cy="42550"/>
            </a:xfrm>
            <a:custGeom>
              <a:avLst/>
              <a:gdLst/>
              <a:ahLst/>
              <a:cxnLst/>
              <a:rect l="l" t="t" r="r" b="b"/>
              <a:pathLst>
                <a:path w="5987" h="1702" extrusionOk="0">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9" name="Google Shape;8369;p91"/>
            <p:cNvSpPr/>
            <p:nvPr/>
          </p:nvSpPr>
          <p:spPr>
            <a:xfrm>
              <a:off x="-11850350" y="3749475"/>
              <a:ext cx="42575" cy="149675"/>
            </a:xfrm>
            <a:custGeom>
              <a:avLst/>
              <a:gdLst/>
              <a:ahLst/>
              <a:cxnLst/>
              <a:rect l="l" t="t" r="r" b="b"/>
              <a:pathLst>
                <a:path w="1703" h="5987" extrusionOk="0">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0" name="Google Shape;8370;p91"/>
            <p:cNvSpPr/>
            <p:nvPr/>
          </p:nvSpPr>
          <p:spPr>
            <a:xfrm>
              <a:off x="-12059850" y="3647875"/>
              <a:ext cx="148875" cy="42550"/>
            </a:xfrm>
            <a:custGeom>
              <a:avLst/>
              <a:gdLst/>
              <a:ahLst/>
              <a:cxnLst/>
              <a:rect l="l" t="t" r="r" b="b"/>
              <a:pathLst>
                <a:path w="5955" h="1702" extrusionOk="0">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1" name="Google Shape;8371;p91"/>
            <p:cNvSpPr/>
            <p:nvPr/>
          </p:nvSpPr>
          <p:spPr>
            <a:xfrm>
              <a:off x="-12160675" y="3750250"/>
              <a:ext cx="41775" cy="148900"/>
            </a:xfrm>
            <a:custGeom>
              <a:avLst/>
              <a:gdLst/>
              <a:ahLst/>
              <a:cxnLst/>
              <a:rect l="l" t="t" r="r" b="b"/>
              <a:pathLst>
                <a:path w="1671" h="5956" extrusionOk="0">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2" name="Google Shape;8372;p91"/>
            <p:cNvSpPr/>
            <p:nvPr/>
          </p:nvSpPr>
          <p:spPr>
            <a:xfrm>
              <a:off x="-12099225" y="3710875"/>
              <a:ext cx="228425" cy="226200"/>
            </a:xfrm>
            <a:custGeom>
              <a:avLst/>
              <a:gdLst/>
              <a:ahLst/>
              <a:cxnLst/>
              <a:rect l="l" t="t" r="r" b="b"/>
              <a:pathLst>
                <a:path w="9137" h="9048" extrusionOk="0">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3" name="Google Shape;8373;p91"/>
            <p:cNvSpPr/>
            <p:nvPr/>
          </p:nvSpPr>
          <p:spPr>
            <a:xfrm>
              <a:off x="-12056700" y="3751825"/>
              <a:ext cx="144950" cy="144950"/>
            </a:xfrm>
            <a:custGeom>
              <a:avLst/>
              <a:gdLst/>
              <a:ahLst/>
              <a:cxnLst/>
              <a:rect l="l" t="t" r="r" b="b"/>
              <a:pathLst>
                <a:path w="5798" h="5798" extrusionOk="0">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4" name="Google Shape;8374;p91"/>
            <p:cNvSpPr/>
            <p:nvPr/>
          </p:nvSpPr>
          <p:spPr>
            <a:xfrm>
              <a:off x="-12016525" y="3792775"/>
              <a:ext cx="63025" cy="63050"/>
            </a:xfrm>
            <a:custGeom>
              <a:avLst/>
              <a:gdLst/>
              <a:ahLst/>
              <a:cxnLst/>
              <a:rect l="l" t="t" r="r" b="b"/>
              <a:pathLst>
                <a:path w="2521" h="2522" extrusionOk="0">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5" name="Google Shape;8375;p91"/>
          <p:cNvGrpSpPr/>
          <p:nvPr/>
        </p:nvGrpSpPr>
        <p:grpSpPr>
          <a:xfrm>
            <a:off x="6653870" y="2264421"/>
            <a:ext cx="354635" cy="356232"/>
            <a:chOff x="-12160675" y="4081850"/>
            <a:chExt cx="352100" cy="353650"/>
          </a:xfrm>
        </p:grpSpPr>
        <p:sp>
          <p:nvSpPr>
            <p:cNvPr id="8376" name="Google Shape;8376;p91"/>
            <p:cNvSpPr/>
            <p:nvPr/>
          </p:nvSpPr>
          <p:spPr>
            <a:xfrm>
              <a:off x="-12014950" y="4081850"/>
              <a:ext cx="61450" cy="62275"/>
            </a:xfrm>
            <a:custGeom>
              <a:avLst/>
              <a:gdLst/>
              <a:ahLst/>
              <a:cxnLst/>
              <a:rect l="l" t="t" r="r" b="b"/>
              <a:pathLst>
                <a:path w="2458" h="2491" extrusionOk="0">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7" name="Google Shape;8377;p91"/>
            <p:cNvSpPr/>
            <p:nvPr/>
          </p:nvSpPr>
          <p:spPr>
            <a:xfrm>
              <a:off x="-12077175" y="4352000"/>
              <a:ext cx="186700" cy="83500"/>
            </a:xfrm>
            <a:custGeom>
              <a:avLst/>
              <a:gdLst/>
              <a:ahLst/>
              <a:cxnLst/>
              <a:rect l="l" t="t" r="r" b="b"/>
              <a:pathLst>
                <a:path w="7468" h="3340" extrusionOk="0">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8" name="Google Shape;8378;p91"/>
            <p:cNvSpPr/>
            <p:nvPr/>
          </p:nvSpPr>
          <p:spPr>
            <a:xfrm>
              <a:off x="-11911775" y="4186000"/>
              <a:ext cx="103200" cy="101425"/>
            </a:xfrm>
            <a:custGeom>
              <a:avLst/>
              <a:gdLst/>
              <a:ahLst/>
              <a:cxnLst/>
              <a:rect l="l" t="t" r="r" b="b"/>
              <a:pathLst>
                <a:path w="4128" h="4057" extrusionOk="0">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9" name="Google Shape;8379;p91"/>
            <p:cNvSpPr/>
            <p:nvPr/>
          </p:nvSpPr>
          <p:spPr>
            <a:xfrm>
              <a:off x="-12160675" y="4186000"/>
              <a:ext cx="104000" cy="101425"/>
            </a:xfrm>
            <a:custGeom>
              <a:avLst/>
              <a:gdLst/>
              <a:ahLst/>
              <a:cxnLst/>
              <a:rect l="l" t="t" r="r" b="b"/>
              <a:pathLst>
                <a:path w="4160" h="4057" extrusionOk="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0" name="Google Shape;8380;p91"/>
            <p:cNvSpPr/>
            <p:nvPr/>
          </p:nvSpPr>
          <p:spPr>
            <a:xfrm>
              <a:off x="-12049600" y="4144075"/>
              <a:ext cx="127600" cy="67750"/>
            </a:xfrm>
            <a:custGeom>
              <a:avLst/>
              <a:gdLst/>
              <a:ahLst/>
              <a:cxnLst/>
              <a:rect l="l" t="t" r="r" b="b"/>
              <a:pathLst>
                <a:path w="5104" h="2710" extrusionOk="0">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1" name="Google Shape;8381;p91"/>
            <p:cNvSpPr/>
            <p:nvPr/>
          </p:nvSpPr>
          <p:spPr>
            <a:xfrm>
              <a:off x="-12033850" y="4212600"/>
              <a:ext cx="99250" cy="118150"/>
            </a:xfrm>
            <a:custGeom>
              <a:avLst/>
              <a:gdLst/>
              <a:ahLst/>
              <a:cxnLst/>
              <a:rect l="l" t="t" r="r" b="b"/>
              <a:pathLst>
                <a:path w="3970" h="4726" extrusionOk="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2" name="Google Shape;8382;p91"/>
          <p:cNvGrpSpPr/>
          <p:nvPr/>
        </p:nvGrpSpPr>
        <p:grpSpPr>
          <a:xfrm>
            <a:off x="4858836" y="2738864"/>
            <a:ext cx="355416" cy="355652"/>
            <a:chOff x="-10391650" y="3180600"/>
            <a:chExt cx="352875" cy="353075"/>
          </a:xfrm>
        </p:grpSpPr>
        <p:sp>
          <p:nvSpPr>
            <p:cNvPr id="8383" name="Google Shape;8383;p91"/>
            <p:cNvSpPr/>
            <p:nvPr/>
          </p:nvSpPr>
          <p:spPr>
            <a:xfrm>
              <a:off x="-10390875" y="3263500"/>
              <a:ext cx="352100" cy="42550"/>
            </a:xfrm>
            <a:custGeom>
              <a:avLst/>
              <a:gdLst/>
              <a:ahLst/>
              <a:cxnLst/>
              <a:rect l="l" t="t" r="r" b="b"/>
              <a:pathLst>
                <a:path w="14084" h="1702" extrusionOk="0">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4" name="Google Shape;8384;p91"/>
            <p:cNvSpPr/>
            <p:nvPr/>
          </p:nvSpPr>
          <p:spPr>
            <a:xfrm>
              <a:off x="-10391650" y="3451750"/>
              <a:ext cx="352875" cy="81925"/>
            </a:xfrm>
            <a:custGeom>
              <a:avLst/>
              <a:gdLst/>
              <a:ahLst/>
              <a:cxnLst/>
              <a:rect l="l" t="t" r="r" b="b"/>
              <a:pathLst>
                <a:path w="14115" h="3277" extrusionOk="0">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5" name="Google Shape;8385;p91"/>
            <p:cNvSpPr/>
            <p:nvPr/>
          </p:nvSpPr>
          <p:spPr>
            <a:xfrm>
              <a:off x="-10327075" y="3180600"/>
              <a:ext cx="223700" cy="62450"/>
            </a:xfrm>
            <a:custGeom>
              <a:avLst/>
              <a:gdLst/>
              <a:ahLst/>
              <a:cxnLst/>
              <a:rect l="l" t="t" r="r" b="b"/>
              <a:pathLst>
                <a:path w="8948" h="2498" extrusionOk="0">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6" name="Google Shape;8386;p91"/>
            <p:cNvSpPr/>
            <p:nvPr/>
          </p:nvSpPr>
          <p:spPr>
            <a:xfrm>
              <a:off x="-10245950" y="3325725"/>
              <a:ext cx="61450" cy="104775"/>
            </a:xfrm>
            <a:custGeom>
              <a:avLst/>
              <a:gdLst/>
              <a:ahLst/>
              <a:cxnLst/>
              <a:rect l="l" t="t" r="r" b="b"/>
              <a:pathLst>
                <a:path w="2458" h="4191" extrusionOk="0">
                  <a:moveTo>
                    <a:pt x="0" y="1"/>
                  </a:moveTo>
                  <a:lnTo>
                    <a:pt x="0" y="4191"/>
                  </a:lnTo>
                  <a:lnTo>
                    <a:pt x="2458" y="4191"/>
                  </a:lnTo>
                  <a:lnTo>
                    <a:pt x="24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7" name="Google Shape;8387;p91"/>
            <p:cNvSpPr/>
            <p:nvPr/>
          </p:nvSpPr>
          <p:spPr>
            <a:xfrm>
              <a:off x="-10142775" y="3325725"/>
              <a:ext cx="63025" cy="104775"/>
            </a:xfrm>
            <a:custGeom>
              <a:avLst/>
              <a:gdLst/>
              <a:ahLst/>
              <a:cxnLst/>
              <a:rect l="l" t="t" r="r" b="b"/>
              <a:pathLst>
                <a:path w="2521" h="4191" extrusionOk="0">
                  <a:moveTo>
                    <a:pt x="1" y="1"/>
                  </a:moveTo>
                  <a:lnTo>
                    <a:pt x="1" y="4191"/>
                  </a:lnTo>
                  <a:lnTo>
                    <a:pt x="2521" y="4191"/>
                  </a:lnTo>
                  <a:lnTo>
                    <a:pt x="25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8" name="Google Shape;8388;p91"/>
            <p:cNvSpPr/>
            <p:nvPr/>
          </p:nvSpPr>
          <p:spPr>
            <a:xfrm>
              <a:off x="-10350700" y="3325725"/>
              <a:ext cx="62250" cy="104775"/>
            </a:xfrm>
            <a:custGeom>
              <a:avLst/>
              <a:gdLst/>
              <a:ahLst/>
              <a:cxnLst/>
              <a:rect l="l" t="t" r="r" b="b"/>
              <a:pathLst>
                <a:path w="2490" h="4191" extrusionOk="0">
                  <a:moveTo>
                    <a:pt x="0" y="1"/>
                  </a:moveTo>
                  <a:lnTo>
                    <a:pt x="0" y="4191"/>
                  </a:lnTo>
                  <a:lnTo>
                    <a:pt x="2489" y="4191"/>
                  </a:lnTo>
                  <a:lnTo>
                    <a:pt x="24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9" name="Google Shape;8389;p91"/>
          <p:cNvGrpSpPr/>
          <p:nvPr/>
        </p:nvGrpSpPr>
        <p:grpSpPr>
          <a:xfrm>
            <a:off x="4858835" y="3215662"/>
            <a:ext cx="354635" cy="353890"/>
            <a:chOff x="-10390875" y="3616350"/>
            <a:chExt cx="352100" cy="351325"/>
          </a:xfrm>
        </p:grpSpPr>
        <p:sp>
          <p:nvSpPr>
            <p:cNvPr id="8390" name="Google Shape;8390;p91"/>
            <p:cNvSpPr/>
            <p:nvPr/>
          </p:nvSpPr>
          <p:spPr>
            <a:xfrm>
              <a:off x="-10308950" y="3780175"/>
              <a:ext cx="186675" cy="104800"/>
            </a:xfrm>
            <a:custGeom>
              <a:avLst/>
              <a:gdLst/>
              <a:ahLst/>
              <a:cxnLst/>
              <a:rect l="l" t="t" r="r" b="b"/>
              <a:pathLst>
                <a:path w="7467" h="4192" extrusionOk="0">
                  <a:moveTo>
                    <a:pt x="0" y="1"/>
                  </a:moveTo>
                  <a:lnTo>
                    <a:pt x="0" y="4191"/>
                  </a:lnTo>
                  <a:lnTo>
                    <a:pt x="7467" y="4191"/>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1" name="Google Shape;8391;p91"/>
            <p:cNvSpPr/>
            <p:nvPr/>
          </p:nvSpPr>
          <p:spPr>
            <a:xfrm>
              <a:off x="-10390875" y="3698275"/>
              <a:ext cx="352100" cy="269400"/>
            </a:xfrm>
            <a:custGeom>
              <a:avLst/>
              <a:gdLst/>
              <a:ahLst/>
              <a:cxnLst/>
              <a:rect l="l" t="t" r="r" b="b"/>
              <a:pathLst>
                <a:path w="14084" h="10776" extrusionOk="0">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2" name="Google Shape;8392;p91"/>
            <p:cNvSpPr/>
            <p:nvPr/>
          </p:nvSpPr>
          <p:spPr>
            <a:xfrm>
              <a:off x="-10268000" y="3616350"/>
              <a:ext cx="103975" cy="81150"/>
            </a:xfrm>
            <a:custGeom>
              <a:avLst/>
              <a:gdLst/>
              <a:ahLst/>
              <a:cxnLst/>
              <a:rect l="l" t="t" r="r" b="b"/>
              <a:pathLst>
                <a:path w="4159" h="3246" extrusionOk="0">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3" name="Google Shape;8393;p91"/>
          <p:cNvGrpSpPr/>
          <p:nvPr/>
        </p:nvGrpSpPr>
        <p:grpSpPr>
          <a:xfrm>
            <a:off x="7525810" y="2740327"/>
            <a:ext cx="312585" cy="354670"/>
            <a:chOff x="-10370400" y="4049550"/>
            <a:chExt cx="310350" cy="352100"/>
          </a:xfrm>
        </p:grpSpPr>
        <p:sp>
          <p:nvSpPr>
            <p:cNvPr id="8394" name="Google Shape;8394;p91"/>
            <p:cNvSpPr/>
            <p:nvPr/>
          </p:nvSpPr>
          <p:spPr>
            <a:xfrm>
              <a:off x="-10308175" y="4224400"/>
              <a:ext cx="185900" cy="115800"/>
            </a:xfrm>
            <a:custGeom>
              <a:avLst/>
              <a:gdLst/>
              <a:ahLst/>
              <a:cxnLst/>
              <a:rect l="l" t="t" r="r" b="b"/>
              <a:pathLst>
                <a:path w="7436" h="4632" extrusionOk="0">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5" name="Google Shape;8395;p91"/>
            <p:cNvSpPr/>
            <p:nvPr/>
          </p:nvSpPr>
          <p:spPr>
            <a:xfrm>
              <a:off x="-10292425" y="4121225"/>
              <a:ext cx="159125" cy="30750"/>
            </a:xfrm>
            <a:custGeom>
              <a:avLst/>
              <a:gdLst/>
              <a:ahLst/>
              <a:cxnLst/>
              <a:rect l="l" t="t" r="r" b="b"/>
              <a:pathLst>
                <a:path w="6365" h="1230" extrusionOk="0">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6" name="Google Shape;8396;p91"/>
            <p:cNvSpPr/>
            <p:nvPr/>
          </p:nvSpPr>
          <p:spPr>
            <a:xfrm>
              <a:off x="-10370400" y="4049550"/>
              <a:ext cx="310350" cy="91400"/>
            </a:xfrm>
            <a:custGeom>
              <a:avLst/>
              <a:gdLst/>
              <a:ahLst/>
              <a:cxnLst/>
              <a:rect l="l" t="t" r="r" b="b"/>
              <a:pathLst>
                <a:path w="12414" h="3656" extrusionOk="0">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7" name="Google Shape;8397;p91"/>
            <p:cNvSpPr/>
            <p:nvPr/>
          </p:nvSpPr>
          <p:spPr>
            <a:xfrm>
              <a:off x="-10328650" y="4173200"/>
              <a:ext cx="226850" cy="30750"/>
            </a:xfrm>
            <a:custGeom>
              <a:avLst/>
              <a:gdLst/>
              <a:ahLst/>
              <a:cxnLst/>
              <a:rect l="l" t="t" r="r" b="b"/>
              <a:pathLst>
                <a:path w="9074" h="1230" extrusionOk="0">
                  <a:moveTo>
                    <a:pt x="0" y="1"/>
                  </a:moveTo>
                  <a:cubicBezTo>
                    <a:pt x="0" y="694"/>
                    <a:pt x="536" y="1229"/>
                    <a:pt x="1198" y="1229"/>
                  </a:cubicBezTo>
                  <a:lnTo>
                    <a:pt x="7814" y="1229"/>
                  </a:lnTo>
                  <a:cubicBezTo>
                    <a:pt x="8507" y="1229"/>
                    <a:pt x="9074" y="694"/>
                    <a:pt x="90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8" name="Google Shape;8398;p91"/>
            <p:cNvSpPr/>
            <p:nvPr/>
          </p:nvSpPr>
          <p:spPr>
            <a:xfrm>
              <a:off x="-10328650" y="4360650"/>
              <a:ext cx="226850" cy="41000"/>
            </a:xfrm>
            <a:custGeom>
              <a:avLst/>
              <a:gdLst/>
              <a:ahLst/>
              <a:cxnLst/>
              <a:rect l="l" t="t" r="r" b="b"/>
              <a:pathLst>
                <a:path w="9074" h="1640" extrusionOk="0">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9" name="Google Shape;8399;p91"/>
          <p:cNvGrpSpPr/>
          <p:nvPr/>
        </p:nvGrpSpPr>
        <p:grpSpPr>
          <a:xfrm>
            <a:off x="6630066" y="2739268"/>
            <a:ext cx="379236" cy="354847"/>
            <a:chOff x="-8674650" y="3210975"/>
            <a:chExt cx="376525" cy="352275"/>
          </a:xfrm>
        </p:grpSpPr>
        <p:sp>
          <p:nvSpPr>
            <p:cNvPr id="8400" name="Google Shape;8400;p91"/>
            <p:cNvSpPr/>
            <p:nvPr/>
          </p:nvSpPr>
          <p:spPr>
            <a:xfrm>
              <a:off x="-8542325" y="3335375"/>
              <a:ext cx="112650" cy="104375"/>
            </a:xfrm>
            <a:custGeom>
              <a:avLst/>
              <a:gdLst/>
              <a:ahLst/>
              <a:cxnLst/>
              <a:rect l="l" t="t" r="r" b="b"/>
              <a:pathLst>
                <a:path w="4506" h="4175" extrusionOk="0">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1" name="Google Shape;8401;p91"/>
            <p:cNvSpPr/>
            <p:nvPr/>
          </p:nvSpPr>
          <p:spPr>
            <a:xfrm>
              <a:off x="-8496650" y="3377125"/>
              <a:ext cx="22875" cy="20900"/>
            </a:xfrm>
            <a:custGeom>
              <a:avLst/>
              <a:gdLst/>
              <a:ahLst/>
              <a:cxnLst/>
              <a:rect l="l" t="t" r="r" b="b"/>
              <a:pathLst>
                <a:path w="915" h="836" extrusionOk="0">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2" name="Google Shape;8402;p91"/>
            <p:cNvSpPr/>
            <p:nvPr/>
          </p:nvSpPr>
          <p:spPr>
            <a:xfrm>
              <a:off x="-8540750" y="3332825"/>
              <a:ext cx="242625" cy="230425"/>
            </a:xfrm>
            <a:custGeom>
              <a:avLst/>
              <a:gdLst/>
              <a:ahLst/>
              <a:cxnLst/>
              <a:rect l="l" t="t" r="r" b="b"/>
              <a:pathLst>
                <a:path w="9705" h="9217" extrusionOk="0">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3" name="Google Shape;8403;p91"/>
            <p:cNvSpPr/>
            <p:nvPr/>
          </p:nvSpPr>
          <p:spPr>
            <a:xfrm>
              <a:off x="-8645500" y="3428125"/>
              <a:ext cx="120525" cy="118950"/>
            </a:xfrm>
            <a:custGeom>
              <a:avLst/>
              <a:gdLst/>
              <a:ahLst/>
              <a:cxnLst/>
              <a:rect l="l" t="t" r="r" b="b"/>
              <a:pathLst>
                <a:path w="4821" h="4758" extrusionOk="0">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4" name="Google Shape;8404;p91"/>
            <p:cNvSpPr/>
            <p:nvPr/>
          </p:nvSpPr>
          <p:spPr>
            <a:xfrm>
              <a:off x="-8448600" y="3227275"/>
              <a:ext cx="122900" cy="122900"/>
            </a:xfrm>
            <a:custGeom>
              <a:avLst/>
              <a:gdLst/>
              <a:ahLst/>
              <a:cxnLst/>
              <a:rect l="l" t="t" r="r" b="b"/>
              <a:pathLst>
                <a:path w="4916" h="4916" extrusionOk="0">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5" name="Google Shape;8405;p91"/>
            <p:cNvSpPr/>
            <p:nvPr/>
          </p:nvSpPr>
          <p:spPr>
            <a:xfrm>
              <a:off x="-8674650" y="3210975"/>
              <a:ext cx="241825" cy="232925"/>
            </a:xfrm>
            <a:custGeom>
              <a:avLst/>
              <a:gdLst/>
              <a:ahLst/>
              <a:cxnLst/>
              <a:rect l="l" t="t" r="r" b="b"/>
              <a:pathLst>
                <a:path w="9673" h="9317" extrusionOk="0">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6" name="Google Shape;8406;p91"/>
          <p:cNvGrpSpPr/>
          <p:nvPr/>
        </p:nvGrpSpPr>
        <p:grpSpPr>
          <a:xfrm>
            <a:off x="5301563" y="1820745"/>
            <a:ext cx="356221" cy="354670"/>
            <a:chOff x="-13512225" y="3647075"/>
            <a:chExt cx="353675" cy="352100"/>
          </a:xfrm>
        </p:grpSpPr>
        <p:sp>
          <p:nvSpPr>
            <p:cNvPr id="8407" name="Google Shape;8407;p91"/>
            <p:cNvSpPr/>
            <p:nvPr/>
          </p:nvSpPr>
          <p:spPr>
            <a:xfrm>
              <a:off x="-13344475" y="3876275"/>
              <a:ext cx="19725" cy="19725"/>
            </a:xfrm>
            <a:custGeom>
              <a:avLst/>
              <a:gdLst/>
              <a:ahLst/>
              <a:cxnLst/>
              <a:rect l="l" t="t" r="r" b="b"/>
              <a:pathLst>
                <a:path w="789" h="789" extrusionOk="0">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8" name="Google Shape;8408;p91"/>
            <p:cNvSpPr/>
            <p:nvPr/>
          </p:nvSpPr>
          <p:spPr>
            <a:xfrm>
              <a:off x="-13268850" y="3854225"/>
              <a:ext cx="110300" cy="62250"/>
            </a:xfrm>
            <a:custGeom>
              <a:avLst/>
              <a:gdLst/>
              <a:ahLst/>
              <a:cxnLst/>
              <a:rect l="l" t="t" r="r" b="b"/>
              <a:pathLst>
                <a:path w="4412" h="2490" extrusionOk="0">
                  <a:moveTo>
                    <a:pt x="0" y="0"/>
                  </a:moveTo>
                  <a:cubicBezTo>
                    <a:pt x="189" y="410"/>
                    <a:pt x="284" y="788"/>
                    <a:pt x="284" y="1229"/>
                  </a:cubicBezTo>
                  <a:cubicBezTo>
                    <a:pt x="284" y="1670"/>
                    <a:pt x="158" y="2111"/>
                    <a:pt x="0" y="2489"/>
                  </a:cubicBezTo>
                  <a:lnTo>
                    <a:pt x="4411" y="2489"/>
                  </a:lnTo>
                  <a:lnTo>
                    <a:pt x="44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9" name="Google Shape;8409;p91"/>
            <p:cNvSpPr/>
            <p:nvPr/>
          </p:nvSpPr>
          <p:spPr>
            <a:xfrm>
              <a:off x="-13512225" y="3936925"/>
              <a:ext cx="353675" cy="62250"/>
            </a:xfrm>
            <a:custGeom>
              <a:avLst/>
              <a:gdLst/>
              <a:ahLst/>
              <a:cxnLst/>
              <a:rect l="l" t="t" r="r" b="b"/>
              <a:pathLst>
                <a:path w="14147" h="2490" extrusionOk="0">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0" name="Google Shape;8410;p91"/>
            <p:cNvSpPr/>
            <p:nvPr/>
          </p:nvSpPr>
          <p:spPr>
            <a:xfrm>
              <a:off x="-13387000" y="3833750"/>
              <a:ext cx="104775" cy="104775"/>
            </a:xfrm>
            <a:custGeom>
              <a:avLst/>
              <a:gdLst/>
              <a:ahLst/>
              <a:cxnLst/>
              <a:rect l="l" t="t" r="r" b="b"/>
              <a:pathLst>
                <a:path w="4191" h="4191" extrusionOk="0">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1" name="Google Shape;8411;p91"/>
            <p:cNvSpPr/>
            <p:nvPr/>
          </p:nvSpPr>
          <p:spPr>
            <a:xfrm>
              <a:off x="-13512225" y="3855000"/>
              <a:ext cx="111875" cy="62250"/>
            </a:xfrm>
            <a:custGeom>
              <a:avLst/>
              <a:gdLst/>
              <a:ahLst/>
              <a:cxnLst/>
              <a:rect l="l" t="t" r="r" b="b"/>
              <a:pathLst>
                <a:path w="4475" h="2490" extrusionOk="0">
                  <a:moveTo>
                    <a:pt x="0" y="1"/>
                  </a:moveTo>
                  <a:lnTo>
                    <a:pt x="0" y="2490"/>
                  </a:lnTo>
                  <a:lnTo>
                    <a:pt x="4474" y="2490"/>
                  </a:lnTo>
                  <a:cubicBezTo>
                    <a:pt x="4317" y="2112"/>
                    <a:pt x="4191" y="1671"/>
                    <a:pt x="4191" y="1230"/>
                  </a:cubicBezTo>
                  <a:cubicBezTo>
                    <a:pt x="4191" y="788"/>
                    <a:pt x="4317" y="379"/>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2" name="Google Shape;8412;p91"/>
            <p:cNvSpPr/>
            <p:nvPr/>
          </p:nvSpPr>
          <p:spPr>
            <a:xfrm>
              <a:off x="-13490175" y="3730575"/>
              <a:ext cx="62250" cy="40975"/>
            </a:xfrm>
            <a:custGeom>
              <a:avLst/>
              <a:gdLst/>
              <a:ahLst/>
              <a:cxnLst/>
              <a:rect l="l" t="t" r="r" b="b"/>
              <a:pathLst>
                <a:path w="2490" h="1639" extrusionOk="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3" name="Google Shape;8413;p91"/>
            <p:cNvSpPr/>
            <p:nvPr/>
          </p:nvSpPr>
          <p:spPr>
            <a:xfrm>
              <a:off x="-13241275" y="3730575"/>
              <a:ext cx="62225" cy="40975"/>
            </a:xfrm>
            <a:custGeom>
              <a:avLst/>
              <a:gdLst/>
              <a:ahLst/>
              <a:cxnLst/>
              <a:rect l="l" t="t" r="r" b="b"/>
              <a:pathLst>
                <a:path w="2489" h="1639" extrusionOk="0">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4" name="Google Shape;8414;p91"/>
            <p:cNvSpPr/>
            <p:nvPr/>
          </p:nvSpPr>
          <p:spPr>
            <a:xfrm>
              <a:off x="-13427950" y="3647075"/>
              <a:ext cx="186700" cy="63025"/>
            </a:xfrm>
            <a:custGeom>
              <a:avLst/>
              <a:gdLst/>
              <a:ahLst/>
              <a:cxnLst/>
              <a:rect l="l" t="t" r="r" b="b"/>
              <a:pathLst>
                <a:path w="7468" h="2521" extrusionOk="0">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5" name="Google Shape;8415;p91"/>
            <p:cNvSpPr/>
            <p:nvPr/>
          </p:nvSpPr>
          <p:spPr>
            <a:xfrm>
              <a:off x="-13512225" y="3773100"/>
              <a:ext cx="353675" cy="60675"/>
            </a:xfrm>
            <a:custGeom>
              <a:avLst/>
              <a:gdLst/>
              <a:ahLst/>
              <a:cxnLst/>
              <a:rect l="l" t="t" r="r" b="b"/>
              <a:pathLst>
                <a:path w="14147" h="2427" extrusionOk="0">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6" name="Google Shape;8416;p91"/>
            <p:cNvSpPr/>
            <p:nvPr/>
          </p:nvSpPr>
          <p:spPr>
            <a:xfrm>
              <a:off x="-13411400" y="3730575"/>
              <a:ext cx="153600" cy="20500"/>
            </a:xfrm>
            <a:custGeom>
              <a:avLst/>
              <a:gdLst/>
              <a:ahLst/>
              <a:cxnLst/>
              <a:rect l="l" t="t" r="r" b="b"/>
              <a:pathLst>
                <a:path w="6144" h="820" extrusionOk="0">
                  <a:moveTo>
                    <a:pt x="0" y="0"/>
                  </a:moveTo>
                  <a:lnTo>
                    <a:pt x="599" y="819"/>
                  </a:lnTo>
                  <a:lnTo>
                    <a:pt x="5545" y="819"/>
                  </a:lnTo>
                  <a:lnTo>
                    <a:pt x="61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7" name="Google Shape;8417;p91"/>
          <p:cNvGrpSpPr/>
          <p:nvPr/>
        </p:nvGrpSpPr>
        <p:grpSpPr>
          <a:xfrm>
            <a:off x="5311876" y="2264811"/>
            <a:ext cx="356221" cy="355451"/>
            <a:chOff x="-13512225" y="4080275"/>
            <a:chExt cx="353675" cy="352875"/>
          </a:xfrm>
        </p:grpSpPr>
        <p:sp>
          <p:nvSpPr>
            <p:cNvPr id="8418" name="Google Shape;8418;p91"/>
            <p:cNvSpPr/>
            <p:nvPr/>
          </p:nvSpPr>
          <p:spPr>
            <a:xfrm>
              <a:off x="-13512225" y="4203925"/>
              <a:ext cx="353675" cy="229225"/>
            </a:xfrm>
            <a:custGeom>
              <a:avLst/>
              <a:gdLst/>
              <a:ahLst/>
              <a:cxnLst/>
              <a:rect l="l" t="t" r="r" b="b"/>
              <a:pathLst>
                <a:path w="14147" h="9169" extrusionOk="0">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9" name="Google Shape;8419;p91"/>
            <p:cNvSpPr/>
            <p:nvPr/>
          </p:nvSpPr>
          <p:spPr>
            <a:xfrm>
              <a:off x="-13366525" y="4275600"/>
              <a:ext cx="73275" cy="88225"/>
            </a:xfrm>
            <a:custGeom>
              <a:avLst/>
              <a:gdLst/>
              <a:ahLst/>
              <a:cxnLst/>
              <a:rect l="l" t="t" r="r" b="b"/>
              <a:pathLst>
                <a:path w="2931" h="3529" extrusionOk="0">
                  <a:moveTo>
                    <a:pt x="1" y="0"/>
                  </a:moveTo>
                  <a:lnTo>
                    <a:pt x="1" y="3529"/>
                  </a:lnTo>
                  <a:lnTo>
                    <a:pt x="2931" y="1733"/>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0" name="Google Shape;8420;p91"/>
            <p:cNvSpPr/>
            <p:nvPr/>
          </p:nvSpPr>
          <p:spPr>
            <a:xfrm>
              <a:off x="-13398800" y="4143275"/>
              <a:ext cx="65375" cy="40975"/>
            </a:xfrm>
            <a:custGeom>
              <a:avLst/>
              <a:gdLst/>
              <a:ahLst/>
              <a:cxnLst/>
              <a:rect l="l" t="t" r="r" b="b"/>
              <a:pathLst>
                <a:path w="2615" h="1639" extrusionOk="0">
                  <a:moveTo>
                    <a:pt x="1103" y="1"/>
                  </a:moveTo>
                  <a:lnTo>
                    <a:pt x="0" y="1639"/>
                  </a:lnTo>
                  <a:lnTo>
                    <a:pt x="1512" y="1639"/>
                  </a:lnTo>
                  <a:lnTo>
                    <a:pt x="26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1" name="Google Shape;8421;p91"/>
            <p:cNvSpPr/>
            <p:nvPr/>
          </p:nvSpPr>
          <p:spPr>
            <a:xfrm>
              <a:off x="-13336575" y="4143275"/>
              <a:ext cx="64600" cy="40975"/>
            </a:xfrm>
            <a:custGeom>
              <a:avLst/>
              <a:gdLst/>
              <a:ahLst/>
              <a:cxnLst/>
              <a:rect l="l" t="t" r="r" b="b"/>
              <a:pathLst>
                <a:path w="2584" h="1639" extrusionOk="0">
                  <a:moveTo>
                    <a:pt x="1103" y="1"/>
                  </a:moveTo>
                  <a:lnTo>
                    <a:pt x="0" y="1639"/>
                  </a:lnTo>
                  <a:lnTo>
                    <a:pt x="1481" y="1639"/>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2" name="Google Shape;8422;p91"/>
            <p:cNvSpPr/>
            <p:nvPr/>
          </p:nvSpPr>
          <p:spPr>
            <a:xfrm>
              <a:off x="-13398800" y="4081050"/>
              <a:ext cx="65375" cy="40975"/>
            </a:xfrm>
            <a:custGeom>
              <a:avLst/>
              <a:gdLst/>
              <a:ahLst/>
              <a:cxnLst/>
              <a:rect l="l" t="t" r="r" b="b"/>
              <a:pathLst>
                <a:path w="2615" h="1639" extrusionOk="0">
                  <a:moveTo>
                    <a:pt x="0" y="1"/>
                  </a:moveTo>
                  <a:lnTo>
                    <a:pt x="1103" y="1639"/>
                  </a:lnTo>
                  <a:lnTo>
                    <a:pt x="2615" y="1639"/>
                  </a:lnTo>
                  <a:lnTo>
                    <a:pt x="1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3" name="Google Shape;8423;p91"/>
            <p:cNvSpPr/>
            <p:nvPr/>
          </p:nvSpPr>
          <p:spPr>
            <a:xfrm>
              <a:off x="-13274375" y="4143275"/>
              <a:ext cx="64625" cy="40975"/>
            </a:xfrm>
            <a:custGeom>
              <a:avLst/>
              <a:gdLst/>
              <a:ahLst/>
              <a:cxnLst/>
              <a:rect l="l" t="t" r="r" b="b"/>
              <a:pathLst>
                <a:path w="2585" h="1639" extrusionOk="0">
                  <a:moveTo>
                    <a:pt x="1104" y="1"/>
                  </a:moveTo>
                  <a:lnTo>
                    <a:pt x="1" y="1639"/>
                  </a:lnTo>
                  <a:lnTo>
                    <a:pt x="1482" y="1639"/>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4" name="Google Shape;8424;p91"/>
            <p:cNvSpPr/>
            <p:nvPr/>
          </p:nvSpPr>
          <p:spPr>
            <a:xfrm>
              <a:off x="-13212925" y="4081050"/>
              <a:ext cx="54375" cy="40975"/>
            </a:xfrm>
            <a:custGeom>
              <a:avLst/>
              <a:gdLst/>
              <a:ahLst/>
              <a:cxnLst/>
              <a:rect l="l" t="t" r="r" b="b"/>
              <a:pathLst>
                <a:path w="2175" h="1639" extrusionOk="0">
                  <a:moveTo>
                    <a:pt x="0" y="1"/>
                  </a:moveTo>
                  <a:lnTo>
                    <a:pt x="1103" y="1639"/>
                  </a:lnTo>
                  <a:lnTo>
                    <a:pt x="2174" y="1639"/>
                  </a:lnTo>
                  <a:lnTo>
                    <a:pt x="2174" y="820"/>
                  </a:lnTo>
                  <a:cubicBezTo>
                    <a:pt x="2174" y="347"/>
                    <a:pt x="179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5" name="Google Shape;8425;p91"/>
            <p:cNvSpPr/>
            <p:nvPr/>
          </p:nvSpPr>
          <p:spPr>
            <a:xfrm>
              <a:off x="-13212925" y="4143275"/>
              <a:ext cx="54375" cy="40975"/>
            </a:xfrm>
            <a:custGeom>
              <a:avLst/>
              <a:gdLst/>
              <a:ahLst/>
              <a:cxnLst/>
              <a:rect l="l" t="t" r="r" b="b"/>
              <a:pathLst>
                <a:path w="2175" h="1639" extrusionOk="0">
                  <a:moveTo>
                    <a:pt x="1103" y="1"/>
                  </a:moveTo>
                  <a:lnTo>
                    <a:pt x="0" y="1639"/>
                  </a:lnTo>
                  <a:lnTo>
                    <a:pt x="2174" y="1639"/>
                  </a:ln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6" name="Google Shape;8426;p91"/>
            <p:cNvSpPr/>
            <p:nvPr/>
          </p:nvSpPr>
          <p:spPr>
            <a:xfrm>
              <a:off x="-13274375" y="4081050"/>
              <a:ext cx="64625" cy="40975"/>
            </a:xfrm>
            <a:custGeom>
              <a:avLst/>
              <a:gdLst/>
              <a:ahLst/>
              <a:cxnLst/>
              <a:rect l="l" t="t" r="r" b="b"/>
              <a:pathLst>
                <a:path w="2585" h="1639" extrusionOk="0">
                  <a:moveTo>
                    <a:pt x="1" y="1"/>
                  </a:moveTo>
                  <a:lnTo>
                    <a:pt x="1104" y="1639"/>
                  </a:lnTo>
                  <a:lnTo>
                    <a:pt x="2584" y="163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7" name="Google Shape;8427;p91"/>
            <p:cNvSpPr/>
            <p:nvPr/>
          </p:nvSpPr>
          <p:spPr>
            <a:xfrm>
              <a:off x="-13336575" y="4081050"/>
              <a:ext cx="64600" cy="40975"/>
            </a:xfrm>
            <a:custGeom>
              <a:avLst/>
              <a:gdLst/>
              <a:ahLst/>
              <a:cxnLst/>
              <a:rect l="l" t="t" r="r" b="b"/>
              <a:pathLst>
                <a:path w="2584" h="1639" extrusionOk="0">
                  <a:moveTo>
                    <a:pt x="0" y="1"/>
                  </a:moveTo>
                  <a:lnTo>
                    <a:pt x="1103" y="1639"/>
                  </a:lnTo>
                  <a:lnTo>
                    <a:pt x="2583" y="1639"/>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8" name="Google Shape;8428;p91"/>
            <p:cNvSpPr/>
            <p:nvPr/>
          </p:nvSpPr>
          <p:spPr>
            <a:xfrm>
              <a:off x="-13512225" y="4080275"/>
              <a:ext cx="123675" cy="103200"/>
            </a:xfrm>
            <a:custGeom>
              <a:avLst/>
              <a:gdLst/>
              <a:ahLst/>
              <a:cxnLst/>
              <a:rect l="l" t="t" r="r" b="b"/>
              <a:pathLst>
                <a:path w="4947" h="4128" extrusionOk="0">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9" name="Google Shape;8429;p91"/>
          <p:cNvGrpSpPr/>
          <p:nvPr/>
        </p:nvGrpSpPr>
        <p:grpSpPr>
          <a:xfrm>
            <a:off x="7084956" y="1412172"/>
            <a:ext cx="356196" cy="290379"/>
            <a:chOff x="-11728250" y="3245400"/>
            <a:chExt cx="353650" cy="288275"/>
          </a:xfrm>
        </p:grpSpPr>
        <p:sp>
          <p:nvSpPr>
            <p:cNvPr id="8430" name="Google Shape;8430;p91"/>
            <p:cNvSpPr/>
            <p:nvPr/>
          </p:nvSpPr>
          <p:spPr>
            <a:xfrm>
              <a:off x="-11603025" y="3389725"/>
              <a:ext cx="104775" cy="143950"/>
            </a:xfrm>
            <a:custGeom>
              <a:avLst/>
              <a:gdLst/>
              <a:ahLst/>
              <a:cxnLst/>
              <a:rect l="l" t="t" r="r" b="b"/>
              <a:pathLst>
                <a:path w="4191" h="5758" extrusionOk="0">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1" name="Google Shape;8431;p91"/>
            <p:cNvSpPr/>
            <p:nvPr/>
          </p:nvSpPr>
          <p:spPr>
            <a:xfrm>
              <a:off x="-11647125" y="3246175"/>
              <a:ext cx="86650" cy="133925"/>
            </a:xfrm>
            <a:custGeom>
              <a:avLst/>
              <a:gdLst/>
              <a:ahLst/>
              <a:cxnLst/>
              <a:rect l="l" t="t" r="r" b="b"/>
              <a:pathLst>
                <a:path w="3466" h="5357" extrusionOk="0">
                  <a:moveTo>
                    <a:pt x="3466" y="1"/>
                  </a:moveTo>
                  <a:cubicBezTo>
                    <a:pt x="2205" y="64"/>
                    <a:pt x="1008" y="473"/>
                    <a:pt x="0" y="1135"/>
                  </a:cubicBezTo>
                  <a:lnTo>
                    <a:pt x="2426" y="5356"/>
                  </a:lnTo>
                  <a:cubicBezTo>
                    <a:pt x="2741" y="5167"/>
                    <a:pt x="3056" y="5041"/>
                    <a:pt x="3466" y="50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2" name="Google Shape;8432;p91"/>
            <p:cNvSpPr/>
            <p:nvPr/>
          </p:nvSpPr>
          <p:spPr>
            <a:xfrm>
              <a:off x="-11540025" y="3245400"/>
              <a:ext cx="86675" cy="133900"/>
            </a:xfrm>
            <a:custGeom>
              <a:avLst/>
              <a:gdLst/>
              <a:ahLst/>
              <a:cxnLst/>
              <a:rect l="l" t="t" r="r" b="b"/>
              <a:pathLst>
                <a:path w="3467" h="5356" extrusionOk="0">
                  <a:moveTo>
                    <a:pt x="1" y="0"/>
                  </a:moveTo>
                  <a:lnTo>
                    <a:pt x="1" y="4978"/>
                  </a:lnTo>
                  <a:cubicBezTo>
                    <a:pt x="379" y="5041"/>
                    <a:pt x="725" y="5135"/>
                    <a:pt x="1040" y="5356"/>
                  </a:cubicBezTo>
                  <a:lnTo>
                    <a:pt x="3466" y="1134"/>
                  </a:lnTo>
                  <a:cubicBezTo>
                    <a:pt x="2458" y="473"/>
                    <a:pt x="1261" y="63"/>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3" name="Google Shape;8433;p91"/>
            <p:cNvSpPr/>
            <p:nvPr/>
          </p:nvSpPr>
          <p:spPr>
            <a:xfrm>
              <a:off x="-11498275" y="3285550"/>
              <a:ext cx="123675" cy="160700"/>
            </a:xfrm>
            <a:custGeom>
              <a:avLst/>
              <a:gdLst/>
              <a:ahLst/>
              <a:cxnLst/>
              <a:rect l="l" t="t" r="r" b="b"/>
              <a:pathLst>
                <a:path w="4947" h="6428" extrusionOk="0">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4" name="Google Shape;8434;p91"/>
            <p:cNvSpPr/>
            <p:nvPr/>
          </p:nvSpPr>
          <p:spPr>
            <a:xfrm>
              <a:off x="-11728250" y="3286350"/>
              <a:ext cx="125250" cy="160700"/>
            </a:xfrm>
            <a:custGeom>
              <a:avLst/>
              <a:gdLst/>
              <a:ahLst/>
              <a:cxnLst/>
              <a:rect l="l" t="t" r="r" b="b"/>
              <a:pathLst>
                <a:path w="5010" h="6428" extrusionOk="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5" name="Google Shape;8435;p91"/>
          <p:cNvGrpSpPr/>
          <p:nvPr/>
        </p:nvGrpSpPr>
        <p:grpSpPr>
          <a:xfrm>
            <a:off x="7117464" y="2264811"/>
            <a:ext cx="311804" cy="355451"/>
            <a:chOff x="-11703850" y="4081850"/>
            <a:chExt cx="309575" cy="352875"/>
          </a:xfrm>
        </p:grpSpPr>
        <p:sp>
          <p:nvSpPr>
            <p:cNvPr id="8436" name="Google Shape;8436;p91"/>
            <p:cNvSpPr/>
            <p:nvPr/>
          </p:nvSpPr>
          <p:spPr>
            <a:xfrm>
              <a:off x="-11703850" y="4081850"/>
              <a:ext cx="309575" cy="125250"/>
            </a:xfrm>
            <a:custGeom>
              <a:avLst/>
              <a:gdLst/>
              <a:ahLst/>
              <a:cxnLst/>
              <a:rect l="l" t="t" r="r" b="b"/>
              <a:pathLst>
                <a:path w="12383" h="5010" extrusionOk="0">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7" name="Google Shape;8437;p91"/>
            <p:cNvSpPr/>
            <p:nvPr/>
          </p:nvSpPr>
          <p:spPr>
            <a:xfrm>
              <a:off x="-11622725" y="4288975"/>
              <a:ext cx="144175" cy="63050"/>
            </a:xfrm>
            <a:custGeom>
              <a:avLst/>
              <a:gdLst/>
              <a:ahLst/>
              <a:cxnLst/>
              <a:rect l="l" t="t" r="r" b="b"/>
              <a:pathLst>
                <a:path w="5767" h="2522" extrusionOk="0">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8" name="Google Shape;8438;p91"/>
            <p:cNvSpPr/>
            <p:nvPr/>
          </p:nvSpPr>
          <p:spPr>
            <a:xfrm>
              <a:off x="-11596725" y="4364600"/>
              <a:ext cx="36250" cy="70125"/>
            </a:xfrm>
            <a:custGeom>
              <a:avLst/>
              <a:gdLst/>
              <a:ahLst/>
              <a:cxnLst/>
              <a:rect l="l" t="t" r="r" b="b"/>
              <a:pathLst>
                <a:path w="1450" h="2805" extrusionOk="0">
                  <a:moveTo>
                    <a:pt x="0" y="0"/>
                  </a:moveTo>
                  <a:lnTo>
                    <a:pt x="253" y="2804"/>
                  </a:lnTo>
                  <a:lnTo>
                    <a:pt x="1450" y="2804"/>
                  </a:lnTo>
                  <a:lnTo>
                    <a:pt x="1450" y="284"/>
                  </a:lnTo>
                  <a:cubicBezTo>
                    <a:pt x="883" y="221"/>
                    <a:pt x="410" y="158"/>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9" name="Google Shape;8439;p91"/>
            <p:cNvSpPr/>
            <p:nvPr/>
          </p:nvSpPr>
          <p:spPr>
            <a:xfrm>
              <a:off x="-11540025" y="4364600"/>
              <a:ext cx="37050" cy="70125"/>
            </a:xfrm>
            <a:custGeom>
              <a:avLst/>
              <a:gdLst/>
              <a:ahLst/>
              <a:cxnLst/>
              <a:rect l="l" t="t" r="r" b="b"/>
              <a:pathLst>
                <a:path w="1482" h="2805" extrusionOk="0">
                  <a:moveTo>
                    <a:pt x="1482" y="0"/>
                  </a:moveTo>
                  <a:lnTo>
                    <a:pt x="1482" y="0"/>
                  </a:lnTo>
                  <a:cubicBezTo>
                    <a:pt x="1040" y="126"/>
                    <a:pt x="505" y="221"/>
                    <a:pt x="1" y="221"/>
                  </a:cubicBezTo>
                  <a:lnTo>
                    <a:pt x="1" y="2741"/>
                  </a:lnTo>
                  <a:lnTo>
                    <a:pt x="1198" y="2741"/>
                  </a:lnTo>
                  <a:lnTo>
                    <a:pt x="1198" y="2804"/>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0" name="Google Shape;8440;p91"/>
            <p:cNvSpPr/>
            <p:nvPr/>
          </p:nvSpPr>
          <p:spPr>
            <a:xfrm>
              <a:off x="-11610900" y="4227550"/>
              <a:ext cx="50425" cy="51225"/>
            </a:xfrm>
            <a:custGeom>
              <a:avLst/>
              <a:gdLst/>
              <a:ahLst/>
              <a:cxnLst/>
              <a:rect l="l" t="t" r="r" b="b"/>
              <a:pathLst>
                <a:path w="2017" h="2049" extrusionOk="0">
                  <a:moveTo>
                    <a:pt x="0" y="1"/>
                  </a:moveTo>
                  <a:lnTo>
                    <a:pt x="189" y="2048"/>
                  </a:lnTo>
                  <a:cubicBezTo>
                    <a:pt x="725" y="1859"/>
                    <a:pt x="1355" y="1702"/>
                    <a:pt x="2017" y="1670"/>
                  </a:cubicBezTo>
                  <a:lnTo>
                    <a:pt x="20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1" name="Google Shape;8441;p91"/>
            <p:cNvSpPr/>
            <p:nvPr/>
          </p:nvSpPr>
          <p:spPr>
            <a:xfrm>
              <a:off x="-11540025" y="4228350"/>
              <a:ext cx="50450" cy="51200"/>
            </a:xfrm>
            <a:custGeom>
              <a:avLst/>
              <a:gdLst/>
              <a:ahLst/>
              <a:cxnLst/>
              <a:rect l="l" t="t" r="r" b="b"/>
              <a:pathLst>
                <a:path w="2018" h="2048" extrusionOk="0">
                  <a:moveTo>
                    <a:pt x="1" y="0"/>
                  </a:moveTo>
                  <a:lnTo>
                    <a:pt x="1" y="1670"/>
                  </a:lnTo>
                  <a:cubicBezTo>
                    <a:pt x="694" y="1701"/>
                    <a:pt x="1293" y="1827"/>
                    <a:pt x="1828" y="2048"/>
                  </a:cubicBez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2" name="Google Shape;8442;p91"/>
            <p:cNvSpPr/>
            <p:nvPr/>
          </p:nvSpPr>
          <p:spPr>
            <a:xfrm>
              <a:off x="-11489600" y="4227550"/>
              <a:ext cx="92175" cy="207175"/>
            </a:xfrm>
            <a:custGeom>
              <a:avLst/>
              <a:gdLst/>
              <a:ahLst/>
              <a:cxnLst/>
              <a:rect l="l" t="t" r="r" b="b"/>
              <a:pathLst>
                <a:path w="3687" h="8287" extrusionOk="0">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3" name="Google Shape;8443;p91"/>
            <p:cNvSpPr/>
            <p:nvPr/>
          </p:nvSpPr>
          <p:spPr>
            <a:xfrm>
              <a:off x="-11703850" y="4227550"/>
              <a:ext cx="92175" cy="207175"/>
            </a:xfrm>
            <a:custGeom>
              <a:avLst/>
              <a:gdLst/>
              <a:ahLst/>
              <a:cxnLst/>
              <a:rect l="l" t="t" r="r" b="b"/>
              <a:pathLst>
                <a:path w="3687" h="8287" extrusionOk="0">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4" name="Google Shape;8444;p91"/>
          <p:cNvGrpSpPr/>
          <p:nvPr/>
        </p:nvGrpSpPr>
        <p:grpSpPr>
          <a:xfrm>
            <a:off x="5306120" y="2738964"/>
            <a:ext cx="357002" cy="355451"/>
            <a:chOff x="-9958475" y="3180025"/>
            <a:chExt cx="354450" cy="352875"/>
          </a:xfrm>
        </p:grpSpPr>
        <p:sp>
          <p:nvSpPr>
            <p:cNvPr id="8445" name="Google Shape;8445;p91"/>
            <p:cNvSpPr/>
            <p:nvPr/>
          </p:nvSpPr>
          <p:spPr>
            <a:xfrm>
              <a:off x="-9958475" y="3491125"/>
              <a:ext cx="354450" cy="41775"/>
            </a:xfrm>
            <a:custGeom>
              <a:avLst/>
              <a:gdLst/>
              <a:ahLst/>
              <a:cxnLst/>
              <a:rect l="l" t="t" r="r" b="b"/>
              <a:pathLst>
                <a:path w="14178" h="1671" extrusionOk="0">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6" name="Google Shape;8446;p91"/>
            <p:cNvSpPr/>
            <p:nvPr/>
          </p:nvSpPr>
          <p:spPr>
            <a:xfrm>
              <a:off x="-9958475" y="3180025"/>
              <a:ext cx="354450" cy="42550"/>
            </a:xfrm>
            <a:custGeom>
              <a:avLst/>
              <a:gdLst/>
              <a:ahLst/>
              <a:cxnLst/>
              <a:rect l="l" t="t" r="r" b="b"/>
              <a:pathLst>
                <a:path w="14178" h="1702" extrusionOk="0">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7" name="Google Shape;8447;p91"/>
            <p:cNvSpPr/>
            <p:nvPr/>
          </p:nvSpPr>
          <p:spPr>
            <a:xfrm>
              <a:off x="-9916725" y="3243025"/>
              <a:ext cx="270175" cy="228425"/>
            </a:xfrm>
            <a:custGeom>
              <a:avLst/>
              <a:gdLst/>
              <a:ahLst/>
              <a:cxnLst/>
              <a:rect l="l" t="t" r="r" b="b"/>
              <a:pathLst>
                <a:path w="10807" h="9137" extrusionOk="0">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8" name="Google Shape;8448;p91"/>
          <p:cNvGrpSpPr/>
          <p:nvPr/>
        </p:nvGrpSpPr>
        <p:grpSpPr>
          <a:xfrm>
            <a:off x="5315247" y="3214945"/>
            <a:ext cx="337966" cy="355325"/>
            <a:chOff x="-9949025" y="3615575"/>
            <a:chExt cx="335550" cy="352750"/>
          </a:xfrm>
        </p:grpSpPr>
        <p:sp>
          <p:nvSpPr>
            <p:cNvPr id="8449" name="Google Shape;8449;p91"/>
            <p:cNvSpPr/>
            <p:nvPr/>
          </p:nvSpPr>
          <p:spPr>
            <a:xfrm>
              <a:off x="-9800950" y="3615575"/>
              <a:ext cx="61475" cy="61450"/>
            </a:xfrm>
            <a:custGeom>
              <a:avLst/>
              <a:gdLst/>
              <a:ahLst/>
              <a:cxnLst/>
              <a:rect l="l" t="t" r="r" b="b"/>
              <a:pathLst>
                <a:path w="2459" h="2458" extrusionOk="0">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0" name="Google Shape;8450;p91"/>
            <p:cNvSpPr/>
            <p:nvPr/>
          </p:nvSpPr>
          <p:spPr>
            <a:xfrm>
              <a:off x="-9949025" y="3688650"/>
              <a:ext cx="335550" cy="279675"/>
            </a:xfrm>
            <a:custGeom>
              <a:avLst/>
              <a:gdLst/>
              <a:ahLst/>
              <a:cxnLst/>
              <a:rect l="l" t="t" r="r" b="b"/>
              <a:pathLst>
                <a:path w="13422" h="11187" extrusionOk="0">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1" name="Google Shape;8451;p91"/>
            <p:cNvSpPr/>
            <p:nvPr/>
          </p:nvSpPr>
          <p:spPr>
            <a:xfrm>
              <a:off x="-9947450" y="3657100"/>
              <a:ext cx="106350" cy="50650"/>
            </a:xfrm>
            <a:custGeom>
              <a:avLst/>
              <a:gdLst/>
              <a:ahLst/>
              <a:cxnLst/>
              <a:rect l="l" t="t" r="r" b="b"/>
              <a:pathLst>
                <a:path w="4254" h="2026" extrusionOk="0">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2" name="Google Shape;8452;p91"/>
          <p:cNvGrpSpPr/>
          <p:nvPr/>
        </p:nvGrpSpPr>
        <p:grpSpPr>
          <a:xfrm>
            <a:off x="7950093" y="2738451"/>
            <a:ext cx="360175" cy="358423"/>
            <a:chOff x="-9961625" y="4048175"/>
            <a:chExt cx="357600" cy="355825"/>
          </a:xfrm>
        </p:grpSpPr>
        <p:sp>
          <p:nvSpPr>
            <p:cNvPr id="8453" name="Google Shape;8453;p91"/>
            <p:cNvSpPr/>
            <p:nvPr/>
          </p:nvSpPr>
          <p:spPr>
            <a:xfrm>
              <a:off x="-9958475" y="4048175"/>
              <a:ext cx="64625" cy="62650"/>
            </a:xfrm>
            <a:custGeom>
              <a:avLst/>
              <a:gdLst/>
              <a:ahLst/>
              <a:cxnLst/>
              <a:rect l="l" t="t" r="r" b="b"/>
              <a:pathLst>
                <a:path w="2585" h="2506" extrusionOk="0">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4" name="Google Shape;8454;p91"/>
            <p:cNvSpPr/>
            <p:nvPr/>
          </p:nvSpPr>
          <p:spPr>
            <a:xfrm>
              <a:off x="-9873400" y="4048775"/>
              <a:ext cx="21275" cy="63025"/>
            </a:xfrm>
            <a:custGeom>
              <a:avLst/>
              <a:gdLst/>
              <a:ahLst/>
              <a:cxnLst/>
              <a:rect l="l" t="t" r="r" b="b"/>
              <a:pathLst>
                <a:path w="851" h="2521" extrusionOk="0">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5" name="Google Shape;8455;p91"/>
            <p:cNvSpPr/>
            <p:nvPr/>
          </p:nvSpPr>
          <p:spPr>
            <a:xfrm>
              <a:off x="-9957675" y="4133050"/>
              <a:ext cx="63025" cy="19700"/>
            </a:xfrm>
            <a:custGeom>
              <a:avLst/>
              <a:gdLst/>
              <a:ahLst/>
              <a:cxnLst/>
              <a:rect l="l" t="t" r="r" b="b"/>
              <a:pathLst>
                <a:path w="2521" h="788" extrusionOk="0">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6" name="Google Shape;8456;p91"/>
            <p:cNvSpPr/>
            <p:nvPr/>
          </p:nvSpPr>
          <p:spPr>
            <a:xfrm>
              <a:off x="-9961625" y="4132250"/>
              <a:ext cx="253650" cy="271750"/>
            </a:xfrm>
            <a:custGeom>
              <a:avLst/>
              <a:gdLst/>
              <a:ahLst/>
              <a:cxnLst/>
              <a:rect l="l" t="t" r="r" b="b"/>
              <a:pathLst>
                <a:path w="10146" h="10870" extrusionOk="0">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7" name="Google Shape;8457;p91"/>
            <p:cNvSpPr/>
            <p:nvPr/>
          </p:nvSpPr>
          <p:spPr>
            <a:xfrm>
              <a:off x="-9791500" y="4069250"/>
              <a:ext cx="31550" cy="66175"/>
            </a:xfrm>
            <a:custGeom>
              <a:avLst/>
              <a:gdLst/>
              <a:ahLst/>
              <a:cxnLst/>
              <a:rect l="l" t="t" r="r" b="b"/>
              <a:pathLst>
                <a:path w="1262" h="2647" extrusionOk="0">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8" name="Google Shape;8458;p91"/>
            <p:cNvSpPr/>
            <p:nvPr/>
          </p:nvSpPr>
          <p:spPr>
            <a:xfrm>
              <a:off x="-9740300" y="4049550"/>
              <a:ext cx="136275" cy="268600"/>
            </a:xfrm>
            <a:custGeom>
              <a:avLst/>
              <a:gdLst/>
              <a:ahLst/>
              <a:cxnLst/>
              <a:rect l="l" t="t" r="r" b="b"/>
              <a:pathLst>
                <a:path w="5451" h="10744" extrusionOk="0">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9" name="Google Shape;8459;p91"/>
          <p:cNvGrpSpPr/>
          <p:nvPr/>
        </p:nvGrpSpPr>
        <p:grpSpPr>
          <a:xfrm>
            <a:off x="6636814" y="3213963"/>
            <a:ext cx="364959" cy="357289"/>
            <a:chOff x="-8680950" y="3624225"/>
            <a:chExt cx="362350" cy="354700"/>
          </a:xfrm>
        </p:grpSpPr>
        <p:sp>
          <p:nvSpPr>
            <p:cNvPr id="8460" name="Google Shape;8460;p91"/>
            <p:cNvSpPr/>
            <p:nvPr/>
          </p:nvSpPr>
          <p:spPr>
            <a:xfrm>
              <a:off x="-8512400" y="3686450"/>
              <a:ext cx="130775" cy="129800"/>
            </a:xfrm>
            <a:custGeom>
              <a:avLst/>
              <a:gdLst/>
              <a:ahLst/>
              <a:cxnLst/>
              <a:rect l="l" t="t" r="r" b="b"/>
              <a:pathLst>
                <a:path w="5231" h="5192" extrusionOk="0">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1" name="Google Shape;8461;p91"/>
            <p:cNvSpPr/>
            <p:nvPr/>
          </p:nvSpPr>
          <p:spPr>
            <a:xfrm>
              <a:off x="-8395825" y="3624225"/>
              <a:ext cx="77225" cy="77225"/>
            </a:xfrm>
            <a:custGeom>
              <a:avLst/>
              <a:gdLst/>
              <a:ahLst/>
              <a:cxnLst/>
              <a:rect l="l" t="t" r="r" b="b"/>
              <a:pathLst>
                <a:path w="3089" h="3089" extrusionOk="0">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2" name="Google Shape;8462;p91"/>
            <p:cNvSpPr/>
            <p:nvPr/>
          </p:nvSpPr>
          <p:spPr>
            <a:xfrm>
              <a:off x="-8676125" y="3883875"/>
              <a:ext cx="98375" cy="92925"/>
            </a:xfrm>
            <a:custGeom>
              <a:avLst/>
              <a:gdLst/>
              <a:ahLst/>
              <a:cxnLst/>
              <a:rect l="l" t="t" r="r" b="b"/>
              <a:pathLst>
                <a:path w="3935" h="3717" extrusionOk="0">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3" name="Google Shape;8463;p91"/>
            <p:cNvSpPr/>
            <p:nvPr/>
          </p:nvSpPr>
          <p:spPr>
            <a:xfrm>
              <a:off x="-8680950" y="3708850"/>
              <a:ext cx="282800" cy="270075"/>
            </a:xfrm>
            <a:custGeom>
              <a:avLst/>
              <a:gdLst/>
              <a:ahLst/>
              <a:cxnLst/>
              <a:rect l="l" t="t" r="r" b="b"/>
              <a:pathLst>
                <a:path w="11312" h="10803" extrusionOk="0">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4" name="Google Shape;8464;p91"/>
            <p:cNvSpPr/>
            <p:nvPr/>
          </p:nvSpPr>
          <p:spPr>
            <a:xfrm>
              <a:off x="-8440725" y="3857375"/>
              <a:ext cx="117400" cy="86450"/>
            </a:xfrm>
            <a:custGeom>
              <a:avLst/>
              <a:gdLst/>
              <a:ahLst/>
              <a:cxnLst/>
              <a:rect l="l" t="t" r="r" b="b"/>
              <a:pathLst>
                <a:path w="4696" h="3458" extrusionOk="0">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5" name="Google Shape;8465;p91"/>
            <p:cNvSpPr/>
            <p:nvPr/>
          </p:nvSpPr>
          <p:spPr>
            <a:xfrm>
              <a:off x="-8638400" y="3630725"/>
              <a:ext cx="86650" cy="115625"/>
            </a:xfrm>
            <a:custGeom>
              <a:avLst/>
              <a:gdLst/>
              <a:ahLst/>
              <a:cxnLst/>
              <a:rect l="l" t="t" r="r" b="b"/>
              <a:pathLst>
                <a:path w="3466" h="4625" extrusionOk="0">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6" name="Google Shape;8466;p91"/>
          <p:cNvGrpSpPr/>
          <p:nvPr/>
        </p:nvGrpSpPr>
        <p:grpSpPr>
          <a:xfrm>
            <a:off x="5773058" y="1379624"/>
            <a:ext cx="313365" cy="355476"/>
            <a:chOff x="-13056975" y="3212300"/>
            <a:chExt cx="311125" cy="352900"/>
          </a:xfrm>
        </p:grpSpPr>
        <p:sp>
          <p:nvSpPr>
            <p:cNvPr id="8467" name="Google Shape;8467;p91"/>
            <p:cNvSpPr/>
            <p:nvPr/>
          </p:nvSpPr>
          <p:spPr>
            <a:xfrm>
              <a:off x="-12972700" y="3273750"/>
              <a:ext cx="144950" cy="229225"/>
            </a:xfrm>
            <a:custGeom>
              <a:avLst/>
              <a:gdLst/>
              <a:ahLst/>
              <a:cxnLst/>
              <a:rect l="l" t="t" r="r" b="b"/>
              <a:pathLst>
                <a:path w="5798" h="9169" extrusionOk="0">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8" name="Google Shape;8468;p91"/>
            <p:cNvSpPr/>
            <p:nvPr/>
          </p:nvSpPr>
          <p:spPr>
            <a:xfrm>
              <a:off x="-12808875" y="3212300"/>
              <a:ext cx="63025" cy="278075"/>
            </a:xfrm>
            <a:custGeom>
              <a:avLst/>
              <a:gdLst/>
              <a:ahLst/>
              <a:cxnLst/>
              <a:rect l="l" t="t" r="r" b="b"/>
              <a:pathLst>
                <a:path w="2521" h="11123" extrusionOk="0">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9" name="Google Shape;8469;p91"/>
            <p:cNvSpPr/>
            <p:nvPr/>
          </p:nvSpPr>
          <p:spPr>
            <a:xfrm>
              <a:off x="-13056975" y="3212300"/>
              <a:ext cx="63025" cy="278075"/>
            </a:xfrm>
            <a:custGeom>
              <a:avLst/>
              <a:gdLst/>
              <a:ahLst/>
              <a:cxnLst/>
              <a:rect l="l" t="t" r="r" b="b"/>
              <a:pathLst>
                <a:path w="2521" h="11123" extrusionOk="0">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0" name="Google Shape;8470;p91"/>
            <p:cNvSpPr/>
            <p:nvPr/>
          </p:nvSpPr>
          <p:spPr>
            <a:xfrm>
              <a:off x="-13020750" y="3483250"/>
              <a:ext cx="240250" cy="81950"/>
            </a:xfrm>
            <a:custGeom>
              <a:avLst/>
              <a:gdLst/>
              <a:ahLst/>
              <a:cxnLst/>
              <a:rect l="l" t="t" r="r" b="b"/>
              <a:pathLst>
                <a:path w="9610" h="3278" extrusionOk="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1" name="Google Shape;8471;p91"/>
          <p:cNvGrpSpPr/>
          <p:nvPr/>
        </p:nvGrpSpPr>
        <p:grpSpPr>
          <a:xfrm>
            <a:off x="5750446" y="1820418"/>
            <a:ext cx="358588" cy="355325"/>
            <a:chOff x="-13077450" y="3647075"/>
            <a:chExt cx="356025" cy="352750"/>
          </a:xfrm>
        </p:grpSpPr>
        <p:sp>
          <p:nvSpPr>
            <p:cNvPr id="8472" name="Google Shape;8472;p91"/>
            <p:cNvSpPr/>
            <p:nvPr/>
          </p:nvSpPr>
          <p:spPr>
            <a:xfrm>
              <a:off x="-13014450" y="3708500"/>
              <a:ext cx="104000" cy="145750"/>
            </a:xfrm>
            <a:custGeom>
              <a:avLst/>
              <a:gdLst/>
              <a:ahLst/>
              <a:cxnLst/>
              <a:rect l="l" t="t" r="r" b="b"/>
              <a:pathLst>
                <a:path w="4160" h="5830" extrusionOk="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3" name="Google Shape;8473;p91"/>
            <p:cNvSpPr/>
            <p:nvPr/>
          </p:nvSpPr>
          <p:spPr>
            <a:xfrm>
              <a:off x="-12890800" y="3708500"/>
              <a:ext cx="104775" cy="145750"/>
            </a:xfrm>
            <a:custGeom>
              <a:avLst/>
              <a:gdLst/>
              <a:ahLst/>
              <a:cxnLst/>
              <a:rect l="l" t="t" r="r" b="b"/>
              <a:pathLst>
                <a:path w="4191" h="5830" extrusionOk="0">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4" name="Google Shape;8474;p91"/>
            <p:cNvSpPr/>
            <p:nvPr/>
          </p:nvSpPr>
          <p:spPr>
            <a:xfrm>
              <a:off x="-13077450" y="3647075"/>
              <a:ext cx="356025" cy="352750"/>
            </a:xfrm>
            <a:custGeom>
              <a:avLst/>
              <a:gdLst/>
              <a:ahLst/>
              <a:cxnLst/>
              <a:rect l="l" t="t" r="r" b="b"/>
              <a:pathLst>
                <a:path w="14241" h="14110" extrusionOk="0">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5" name="Google Shape;8475;p91"/>
          <p:cNvGrpSpPr/>
          <p:nvPr/>
        </p:nvGrpSpPr>
        <p:grpSpPr>
          <a:xfrm>
            <a:off x="5761552" y="2264018"/>
            <a:ext cx="357002" cy="357037"/>
            <a:chOff x="-13079025" y="4079475"/>
            <a:chExt cx="354450" cy="354450"/>
          </a:xfrm>
        </p:grpSpPr>
        <p:sp>
          <p:nvSpPr>
            <p:cNvPr id="8476" name="Google Shape;8476;p91"/>
            <p:cNvSpPr/>
            <p:nvPr/>
          </p:nvSpPr>
          <p:spPr>
            <a:xfrm>
              <a:off x="-13004200" y="4079475"/>
              <a:ext cx="207150" cy="63050"/>
            </a:xfrm>
            <a:custGeom>
              <a:avLst/>
              <a:gdLst/>
              <a:ahLst/>
              <a:cxnLst/>
              <a:rect l="l" t="t" r="r" b="b"/>
              <a:pathLst>
                <a:path w="8286" h="2522" extrusionOk="0">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7" name="Google Shape;8477;p91"/>
            <p:cNvSpPr/>
            <p:nvPr/>
          </p:nvSpPr>
          <p:spPr>
            <a:xfrm>
              <a:off x="-13079025" y="4303175"/>
              <a:ext cx="354450" cy="130750"/>
            </a:xfrm>
            <a:custGeom>
              <a:avLst/>
              <a:gdLst/>
              <a:ahLst/>
              <a:cxnLst/>
              <a:rect l="l" t="t" r="r" b="b"/>
              <a:pathLst>
                <a:path w="14178" h="5230" extrusionOk="0">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8" name="Google Shape;8478;p91"/>
            <p:cNvSpPr/>
            <p:nvPr/>
          </p:nvSpPr>
          <p:spPr>
            <a:xfrm>
              <a:off x="-12986875" y="4313400"/>
              <a:ext cx="173300" cy="58300"/>
            </a:xfrm>
            <a:custGeom>
              <a:avLst/>
              <a:gdLst/>
              <a:ahLst/>
              <a:cxnLst/>
              <a:rect l="l" t="t" r="r" b="b"/>
              <a:pathLst>
                <a:path w="6932" h="2332" extrusionOk="0">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9" name="Google Shape;8479;p91"/>
            <p:cNvSpPr/>
            <p:nvPr/>
          </p:nvSpPr>
          <p:spPr>
            <a:xfrm>
              <a:off x="-13004200" y="4143275"/>
              <a:ext cx="206375" cy="166225"/>
            </a:xfrm>
            <a:custGeom>
              <a:avLst/>
              <a:gdLst/>
              <a:ahLst/>
              <a:cxnLst/>
              <a:rect l="l" t="t" r="r" b="b"/>
              <a:pathLst>
                <a:path w="8255" h="6649" extrusionOk="0">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0" name="Google Shape;8480;p91"/>
          <p:cNvGrpSpPr/>
          <p:nvPr/>
        </p:nvGrpSpPr>
        <p:grpSpPr>
          <a:xfrm>
            <a:off x="7534619" y="1380027"/>
            <a:ext cx="356221" cy="354670"/>
            <a:chOff x="-11292700" y="3213875"/>
            <a:chExt cx="353675" cy="352100"/>
          </a:xfrm>
        </p:grpSpPr>
        <p:sp>
          <p:nvSpPr>
            <p:cNvPr id="8481" name="Google Shape;8481;p91"/>
            <p:cNvSpPr/>
            <p:nvPr/>
          </p:nvSpPr>
          <p:spPr>
            <a:xfrm>
              <a:off x="-11178500" y="3213875"/>
              <a:ext cx="124475" cy="124475"/>
            </a:xfrm>
            <a:custGeom>
              <a:avLst/>
              <a:gdLst/>
              <a:ahLst/>
              <a:cxnLst/>
              <a:rect l="l" t="t" r="r" b="b"/>
              <a:pathLst>
                <a:path w="4979" h="4979" extrusionOk="0">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2" name="Google Shape;8482;p91"/>
            <p:cNvSpPr/>
            <p:nvPr/>
          </p:nvSpPr>
          <p:spPr>
            <a:xfrm>
              <a:off x="-11292700" y="3255625"/>
              <a:ext cx="117375" cy="124475"/>
            </a:xfrm>
            <a:custGeom>
              <a:avLst/>
              <a:gdLst/>
              <a:ahLst/>
              <a:cxnLst/>
              <a:rect l="l" t="t" r="r" b="b"/>
              <a:pathLst>
                <a:path w="4695" h="4979" extrusionOk="0">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3" name="Google Shape;8483;p91"/>
            <p:cNvSpPr/>
            <p:nvPr/>
          </p:nvSpPr>
          <p:spPr>
            <a:xfrm>
              <a:off x="-11056425" y="3254850"/>
              <a:ext cx="117400" cy="125250"/>
            </a:xfrm>
            <a:custGeom>
              <a:avLst/>
              <a:gdLst/>
              <a:ahLst/>
              <a:cxnLst/>
              <a:rect l="l" t="t" r="r" b="b"/>
              <a:pathLst>
                <a:path w="4696" h="5010" extrusionOk="0">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4" name="Google Shape;8484;p91"/>
            <p:cNvSpPr/>
            <p:nvPr/>
          </p:nvSpPr>
          <p:spPr>
            <a:xfrm>
              <a:off x="-11209225" y="3503725"/>
              <a:ext cx="188275" cy="62250"/>
            </a:xfrm>
            <a:custGeom>
              <a:avLst/>
              <a:gdLst/>
              <a:ahLst/>
              <a:cxnLst/>
              <a:rect l="l" t="t" r="r" b="b"/>
              <a:pathLst>
                <a:path w="7531" h="2490" extrusionOk="0">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5" name="Google Shape;8485;p91"/>
            <p:cNvSpPr/>
            <p:nvPr/>
          </p:nvSpPr>
          <p:spPr>
            <a:xfrm>
              <a:off x="-11167475" y="3462775"/>
              <a:ext cx="103200" cy="20500"/>
            </a:xfrm>
            <a:custGeom>
              <a:avLst/>
              <a:gdLst/>
              <a:ahLst/>
              <a:cxnLst/>
              <a:rect l="l" t="t" r="r" b="b"/>
              <a:pathLst>
                <a:path w="4128" h="820" extrusionOk="0">
                  <a:moveTo>
                    <a:pt x="1" y="0"/>
                  </a:moveTo>
                  <a:lnTo>
                    <a:pt x="1" y="820"/>
                  </a:lnTo>
                  <a:lnTo>
                    <a:pt x="4128" y="820"/>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6" name="Google Shape;8486;p91"/>
            <p:cNvSpPr/>
            <p:nvPr/>
          </p:nvSpPr>
          <p:spPr>
            <a:xfrm>
              <a:off x="-11213150" y="3344625"/>
              <a:ext cx="141000" cy="97700"/>
            </a:xfrm>
            <a:custGeom>
              <a:avLst/>
              <a:gdLst/>
              <a:ahLst/>
              <a:cxnLst/>
              <a:rect l="l" t="t" r="r" b="b"/>
              <a:pathLst>
                <a:path w="5640" h="3908" extrusionOk="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7" name="Google Shape;8487;p91"/>
            <p:cNvSpPr/>
            <p:nvPr/>
          </p:nvSpPr>
          <p:spPr>
            <a:xfrm>
              <a:off x="-11080825" y="3379275"/>
              <a:ext cx="59100" cy="61475"/>
            </a:xfrm>
            <a:custGeom>
              <a:avLst/>
              <a:gdLst/>
              <a:ahLst/>
              <a:cxnLst/>
              <a:rect l="l" t="t" r="r" b="b"/>
              <a:pathLst>
                <a:path w="2364" h="2459" extrusionOk="0">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8" name="Google Shape;8488;p91"/>
          <p:cNvGrpSpPr/>
          <p:nvPr/>
        </p:nvGrpSpPr>
        <p:grpSpPr>
          <a:xfrm>
            <a:off x="7528677" y="1819965"/>
            <a:ext cx="368106" cy="356232"/>
            <a:chOff x="-11299000" y="3647875"/>
            <a:chExt cx="365475" cy="353650"/>
          </a:xfrm>
        </p:grpSpPr>
        <p:sp>
          <p:nvSpPr>
            <p:cNvPr id="8489" name="Google Shape;8489;p91"/>
            <p:cNvSpPr/>
            <p:nvPr/>
          </p:nvSpPr>
          <p:spPr>
            <a:xfrm>
              <a:off x="-11299000" y="3734700"/>
              <a:ext cx="142575" cy="134325"/>
            </a:xfrm>
            <a:custGeom>
              <a:avLst/>
              <a:gdLst/>
              <a:ahLst/>
              <a:cxnLst/>
              <a:rect l="l" t="t" r="r" b="b"/>
              <a:pathLst>
                <a:path w="5703" h="5373" extrusionOk="0">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0" name="Google Shape;8490;p91"/>
            <p:cNvSpPr/>
            <p:nvPr/>
          </p:nvSpPr>
          <p:spPr>
            <a:xfrm>
              <a:off x="-11076100" y="3734700"/>
              <a:ext cx="142575" cy="134325"/>
            </a:xfrm>
            <a:custGeom>
              <a:avLst/>
              <a:gdLst/>
              <a:ahLst/>
              <a:cxnLst/>
              <a:rect l="l" t="t" r="r" b="b"/>
              <a:pathLst>
                <a:path w="5703" h="5373" extrusionOk="0">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1" name="Google Shape;8491;p91"/>
            <p:cNvSpPr/>
            <p:nvPr/>
          </p:nvSpPr>
          <p:spPr>
            <a:xfrm>
              <a:off x="-11254900" y="3917225"/>
              <a:ext cx="124475" cy="84300"/>
            </a:xfrm>
            <a:custGeom>
              <a:avLst/>
              <a:gdLst/>
              <a:ahLst/>
              <a:cxnLst/>
              <a:rect l="l" t="t" r="r" b="b"/>
              <a:pathLst>
                <a:path w="4979" h="3372" extrusionOk="0">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2" name="Google Shape;8492;p91"/>
            <p:cNvSpPr/>
            <p:nvPr/>
          </p:nvSpPr>
          <p:spPr>
            <a:xfrm>
              <a:off x="-11099725" y="3838475"/>
              <a:ext cx="55150" cy="50425"/>
            </a:xfrm>
            <a:custGeom>
              <a:avLst/>
              <a:gdLst/>
              <a:ahLst/>
              <a:cxnLst/>
              <a:rect l="l" t="t" r="r" b="b"/>
              <a:pathLst>
                <a:path w="2206" h="2017" extrusionOk="0">
                  <a:moveTo>
                    <a:pt x="1197" y="0"/>
                  </a:moveTo>
                  <a:lnTo>
                    <a:pt x="0" y="914"/>
                  </a:lnTo>
                  <a:lnTo>
                    <a:pt x="1323" y="2017"/>
                  </a:lnTo>
                  <a:lnTo>
                    <a:pt x="2205" y="1040"/>
                  </a:lnTo>
                  <a:lnTo>
                    <a:pt x="11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3" name="Google Shape;8493;p91"/>
            <p:cNvSpPr/>
            <p:nvPr/>
          </p:nvSpPr>
          <p:spPr>
            <a:xfrm>
              <a:off x="-11187950" y="3836900"/>
              <a:ext cx="210325" cy="162275"/>
            </a:xfrm>
            <a:custGeom>
              <a:avLst/>
              <a:gdLst/>
              <a:ahLst/>
              <a:cxnLst/>
              <a:rect l="l" t="t" r="r" b="b"/>
              <a:pathLst>
                <a:path w="8413" h="6491" extrusionOk="0">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4" name="Google Shape;8494;p91"/>
            <p:cNvSpPr/>
            <p:nvPr/>
          </p:nvSpPr>
          <p:spPr>
            <a:xfrm>
              <a:off x="-11292700" y="3647875"/>
              <a:ext cx="353675" cy="87450"/>
            </a:xfrm>
            <a:custGeom>
              <a:avLst/>
              <a:gdLst/>
              <a:ahLst/>
              <a:cxnLst/>
              <a:rect l="l" t="t" r="r" b="b"/>
              <a:pathLst>
                <a:path w="14147" h="3498" extrusionOk="0">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5" name="Google Shape;8495;p91"/>
          <p:cNvGrpSpPr/>
          <p:nvPr/>
        </p:nvGrpSpPr>
        <p:grpSpPr>
          <a:xfrm>
            <a:off x="7544139" y="2275916"/>
            <a:ext cx="357808" cy="333240"/>
            <a:chOff x="-11295075" y="4092875"/>
            <a:chExt cx="355250" cy="330825"/>
          </a:xfrm>
        </p:grpSpPr>
        <p:sp>
          <p:nvSpPr>
            <p:cNvPr id="8496" name="Google Shape;8496;p91"/>
            <p:cNvSpPr/>
            <p:nvPr/>
          </p:nvSpPr>
          <p:spPr>
            <a:xfrm>
              <a:off x="-11084775" y="4196825"/>
              <a:ext cx="61475" cy="61475"/>
            </a:xfrm>
            <a:custGeom>
              <a:avLst/>
              <a:gdLst/>
              <a:ahLst/>
              <a:cxnLst/>
              <a:rect l="l" t="t" r="r" b="b"/>
              <a:pathLst>
                <a:path w="2459" h="2459" extrusionOk="0">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7" name="Google Shape;8497;p91"/>
            <p:cNvSpPr/>
            <p:nvPr/>
          </p:nvSpPr>
          <p:spPr>
            <a:xfrm>
              <a:off x="-11080050" y="4092875"/>
              <a:ext cx="140225" cy="269375"/>
            </a:xfrm>
            <a:custGeom>
              <a:avLst/>
              <a:gdLst/>
              <a:ahLst/>
              <a:cxnLst/>
              <a:rect l="l" t="t" r="r" b="b"/>
              <a:pathLst>
                <a:path w="5609" h="10775" extrusionOk="0">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8" name="Google Shape;8498;p91"/>
            <p:cNvSpPr/>
            <p:nvPr/>
          </p:nvSpPr>
          <p:spPr>
            <a:xfrm>
              <a:off x="-11230475" y="4320500"/>
              <a:ext cx="103975" cy="103200"/>
            </a:xfrm>
            <a:custGeom>
              <a:avLst/>
              <a:gdLst/>
              <a:ahLst/>
              <a:cxnLst/>
              <a:rect l="l" t="t" r="r" b="b"/>
              <a:pathLst>
                <a:path w="4159" h="4128" extrusionOk="0">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9" name="Google Shape;8499;p91"/>
            <p:cNvSpPr/>
            <p:nvPr/>
          </p:nvSpPr>
          <p:spPr>
            <a:xfrm>
              <a:off x="-11210000" y="4113350"/>
              <a:ext cx="137850" cy="226075"/>
            </a:xfrm>
            <a:custGeom>
              <a:avLst/>
              <a:gdLst/>
              <a:ahLst/>
              <a:cxnLst/>
              <a:rect l="l" t="t" r="r" b="b"/>
              <a:pathLst>
                <a:path w="5514" h="9043" extrusionOk="0">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0" name="Google Shape;8500;p91"/>
            <p:cNvSpPr/>
            <p:nvPr/>
          </p:nvSpPr>
          <p:spPr>
            <a:xfrm>
              <a:off x="-11295075" y="4153525"/>
              <a:ext cx="89825" cy="145725"/>
            </a:xfrm>
            <a:custGeom>
              <a:avLst/>
              <a:gdLst/>
              <a:ahLst/>
              <a:cxnLst/>
              <a:rect l="l" t="t" r="r" b="b"/>
              <a:pathLst>
                <a:path w="3593" h="5829" extrusionOk="0">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1" name="Google Shape;8501;p91"/>
          <p:cNvGrpSpPr/>
          <p:nvPr/>
        </p:nvGrpSpPr>
        <p:grpSpPr>
          <a:xfrm>
            <a:off x="5769739" y="2738964"/>
            <a:ext cx="312585" cy="355451"/>
            <a:chOff x="-9500075" y="3180800"/>
            <a:chExt cx="310350" cy="352875"/>
          </a:xfrm>
        </p:grpSpPr>
        <p:sp>
          <p:nvSpPr>
            <p:cNvPr id="8502" name="Google Shape;8502;p91"/>
            <p:cNvSpPr/>
            <p:nvPr/>
          </p:nvSpPr>
          <p:spPr>
            <a:xfrm>
              <a:off x="-9429175" y="3332825"/>
              <a:ext cx="82725" cy="55150"/>
            </a:xfrm>
            <a:custGeom>
              <a:avLst/>
              <a:gdLst/>
              <a:ahLst/>
              <a:cxnLst/>
              <a:rect l="l" t="t" r="r" b="b"/>
              <a:pathLst>
                <a:path w="3309" h="2206" extrusionOk="0">
                  <a:moveTo>
                    <a:pt x="1670" y="0"/>
                  </a:moveTo>
                  <a:lnTo>
                    <a:pt x="0" y="2205"/>
                  </a:lnTo>
                  <a:lnTo>
                    <a:pt x="3308" y="2205"/>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3" name="Google Shape;8503;p91"/>
            <p:cNvSpPr/>
            <p:nvPr/>
          </p:nvSpPr>
          <p:spPr>
            <a:xfrm>
              <a:off x="-9335450" y="3274525"/>
              <a:ext cx="19700" cy="19725"/>
            </a:xfrm>
            <a:custGeom>
              <a:avLst/>
              <a:gdLst/>
              <a:ahLst/>
              <a:cxnLst/>
              <a:rect l="l" t="t" r="r" b="b"/>
              <a:pathLst>
                <a:path w="788" h="789" extrusionOk="0">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4" name="Google Shape;8504;p91"/>
            <p:cNvSpPr/>
            <p:nvPr/>
          </p:nvSpPr>
          <p:spPr>
            <a:xfrm>
              <a:off x="-9330725" y="3351725"/>
              <a:ext cx="62250" cy="36250"/>
            </a:xfrm>
            <a:custGeom>
              <a:avLst/>
              <a:gdLst/>
              <a:ahLst/>
              <a:cxnLst/>
              <a:rect l="l" t="t" r="r" b="b"/>
              <a:pathLst>
                <a:path w="2490" h="1450" extrusionOk="0">
                  <a:moveTo>
                    <a:pt x="1040" y="0"/>
                  </a:moveTo>
                  <a:lnTo>
                    <a:pt x="0" y="977"/>
                  </a:lnTo>
                  <a:lnTo>
                    <a:pt x="410" y="1449"/>
                  </a:lnTo>
                  <a:lnTo>
                    <a:pt x="2489" y="1449"/>
                  </a:ln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5" name="Google Shape;8505;p91"/>
            <p:cNvSpPr/>
            <p:nvPr/>
          </p:nvSpPr>
          <p:spPr>
            <a:xfrm>
              <a:off x="-9440200" y="3220975"/>
              <a:ext cx="186675" cy="152025"/>
            </a:xfrm>
            <a:custGeom>
              <a:avLst/>
              <a:gdLst/>
              <a:ahLst/>
              <a:cxnLst/>
              <a:rect l="l" t="t" r="r" b="b"/>
              <a:pathLst>
                <a:path w="7467" h="6081" extrusionOk="0">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6" name="Google Shape;8506;p91"/>
            <p:cNvSpPr/>
            <p:nvPr/>
          </p:nvSpPr>
          <p:spPr>
            <a:xfrm>
              <a:off x="-9500075" y="3222550"/>
              <a:ext cx="310350" cy="228425"/>
            </a:xfrm>
            <a:custGeom>
              <a:avLst/>
              <a:gdLst/>
              <a:ahLst/>
              <a:cxnLst/>
              <a:rect l="l" t="t" r="r" b="b"/>
              <a:pathLst>
                <a:path w="12414" h="9137" extrusionOk="0">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7" name="Google Shape;8507;p91"/>
            <p:cNvSpPr/>
            <p:nvPr/>
          </p:nvSpPr>
          <p:spPr>
            <a:xfrm>
              <a:off x="-9398475" y="3180800"/>
              <a:ext cx="103200" cy="21300"/>
            </a:xfrm>
            <a:custGeom>
              <a:avLst/>
              <a:gdLst/>
              <a:ahLst/>
              <a:cxnLst/>
              <a:rect l="l" t="t" r="r" b="b"/>
              <a:pathLst>
                <a:path w="4128" h="852" extrusionOk="0">
                  <a:moveTo>
                    <a:pt x="820" y="1"/>
                  </a:moveTo>
                  <a:cubicBezTo>
                    <a:pt x="347" y="1"/>
                    <a:pt x="1" y="379"/>
                    <a:pt x="1" y="851"/>
                  </a:cubicBezTo>
                  <a:lnTo>
                    <a:pt x="4128" y="851"/>
                  </a:lnTo>
                  <a:cubicBezTo>
                    <a:pt x="4128" y="379"/>
                    <a:pt x="3781"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8" name="Google Shape;8508;p91"/>
            <p:cNvSpPr/>
            <p:nvPr/>
          </p:nvSpPr>
          <p:spPr>
            <a:xfrm>
              <a:off x="-9460700" y="3471450"/>
              <a:ext cx="41775" cy="62225"/>
            </a:xfrm>
            <a:custGeom>
              <a:avLst/>
              <a:gdLst/>
              <a:ahLst/>
              <a:cxnLst/>
              <a:rect l="l" t="t" r="r" b="b"/>
              <a:pathLst>
                <a:path w="1671" h="2489" extrusionOk="0">
                  <a:moveTo>
                    <a:pt x="1" y="0"/>
                  </a:moveTo>
                  <a:lnTo>
                    <a:pt x="1" y="1670"/>
                  </a:lnTo>
                  <a:cubicBezTo>
                    <a:pt x="1" y="2142"/>
                    <a:pt x="347" y="2489"/>
                    <a:pt x="820" y="2489"/>
                  </a:cubicBezTo>
                  <a:cubicBezTo>
                    <a:pt x="1293" y="2489"/>
                    <a:pt x="1671" y="2142"/>
                    <a:pt x="1671" y="1670"/>
                  </a:cubicBez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9" name="Google Shape;8509;p91"/>
            <p:cNvSpPr/>
            <p:nvPr/>
          </p:nvSpPr>
          <p:spPr>
            <a:xfrm>
              <a:off x="-9274800" y="3471450"/>
              <a:ext cx="41750" cy="62225"/>
            </a:xfrm>
            <a:custGeom>
              <a:avLst/>
              <a:gdLst/>
              <a:ahLst/>
              <a:cxnLst/>
              <a:rect l="l" t="t" r="r" b="b"/>
              <a:pathLst>
                <a:path w="1670" h="2489" extrusionOk="0">
                  <a:moveTo>
                    <a:pt x="0" y="0"/>
                  </a:moveTo>
                  <a:lnTo>
                    <a:pt x="0" y="1670"/>
                  </a:lnTo>
                  <a:cubicBezTo>
                    <a:pt x="0" y="2142"/>
                    <a:pt x="378" y="2489"/>
                    <a:pt x="851" y="2489"/>
                  </a:cubicBezTo>
                  <a:cubicBezTo>
                    <a:pt x="1323" y="2489"/>
                    <a:pt x="1670" y="2142"/>
                    <a:pt x="1670" y="1670"/>
                  </a:cubicBez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0" name="Google Shape;8510;p91"/>
            <p:cNvSpPr/>
            <p:nvPr/>
          </p:nvSpPr>
          <p:spPr>
            <a:xfrm>
              <a:off x="-9398475" y="3471450"/>
              <a:ext cx="103200" cy="20500"/>
            </a:xfrm>
            <a:custGeom>
              <a:avLst/>
              <a:gdLst/>
              <a:ahLst/>
              <a:cxnLst/>
              <a:rect l="l" t="t" r="r" b="b"/>
              <a:pathLst>
                <a:path w="4128" h="820" extrusionOk="0">
                  <a:moveTo>
                    <a:pt x="1" y="0"/>
                  </a:moveTo>
                  <a:lnTo>
                    <a:pt x="1" y="819"/>
                  </a:lnTo>
                  <a:lnTo>
                    <a:pt x="4128" y="819"/>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1" name="Google Shape;8511;p91"/>
          <p:cNvGrpSpPr/>
          <p:nvPr/>
        </p:nvGrpSpPr>
        <p:grpSpPr>
          <a:xfrm>
            <a:off x="5747530" y="3214479"/>
            <a:ext cx="356221" cy="356257"/>
            <a:chOff x="-9523700" y="3614000"/>
            <a:chExt cx="353675" cy="353675"/>
          </a:xfrm>
        </p:grpSpPr>
        <p:sp>
          <p:nvSpPr>
            <p:cNvPr id="8512" name="Google Shape;8512;p91"/>
            <p:cNvSpPr/>
            <p:nvPr/>
          </p:nvSpPr>
          <p:spPr>
            <a:xfrm>
              <a:off x="-95237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3" name="Google Shape;8513;p91"/>
            <p:cNvSpPr/>
            <p:nvPr/>
          </p:nvSpPr>
          <p:spPr>
            <a:xfrm>
              <a:off x="-9515825" y="3656525"/>
              <a:ext cx="116600" cy="195350"/>
            </a:xfrm>
            <a:custGeom>
              <a:avLst/>
              <a:gdLst/>
              <a:ahLst/>
              <a:cxnLst/>
              <a:rect l="l" t="t" r="r" b="b"/>
              <a:pathLst>
                <a:path w="4664" h="7814" extrusionOk="0">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4" name="Google Shape;8514;p91"/>
            <p:cNvSpPr/>
            <p:nvPr/>
          </p:nvSpPr>
          <p:spPr>
            <a:xfrm>
              <a:off x="-9481175" y="3614000"/>
              <a:ext cx="80375" cy="37050"/>
            </a:xfrm>
            <a:custGeom>
              <a:avLst/>
              <a:gdLst/>
              <a:ahLst/>
              <a:cxnLst/>
              <a:rect l="l" t="t" r="r" b="b"/>
              <a:pathLst>
                <a:path w="3215" h="1482" extrusionOk="0">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5" name="Google Shape;8515;p91"/>
            <p:cNvSpPr/>
            <p:nvPr/>
          </p:nvSpPr>
          <p:spPr>
            <a:xfrm>
              <a:off x="-92945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6" name="Google Shape;8516;p91"/>
            <p:cNvSpPr/>
            <p:nvPr/>
          </p:nvSpPr>
          <p:spPr>
            <a:xfrm>
              <a:off x="-9294500" y="3656525"/>
              <a:ext cx="116600" cy="195350"/>
            </a:xfrm>
            <a:custGeom>
              <a:avLst/>
              <a:gdLst/>
              <a:ahLst/>
              <a:cxnLst/>
              <a:rect l="l" t="t" r="r" b="b"/>
              <a:pathLst>
                <a:path w="4664" h="7814" extrusionOk="0">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7" name="Google Shape;8517;p91"/>
            <p:cNvSpPr/>
            <p:nvPr/>
          </p:nvSpPr>
          <p:spPr>
            <a:xfrm>
              <a:off x="-9294500" y="3615575"/>
              <a:ext cx="81150" cy="36250"/>
            </a:xfrm>
            <a:custGeom>
              <a:avLst/>
              <a:gdLst/>
              <a:ahLst/>
              <a:cxnLst/>
              <a:rect l="l" t="t" r="r" b="b"/>
              <a:pathLst>
                <a:path w="3246" h="1450" extrusionOk="0">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8" name="Google Shape;8518;p91"/>
            <p:cNvSpPr/>
            <p:nvPr/>
          </p:nvSpPr>
          <p:spPr>
            <a:xfrm>
              <a:off x="-9378775" y="3822725"/>
              <a:ext cx="63025" cy="41750"/>
            </a:xfrm>
            <a:custGeom>
              <a:avLst/>
              <a:gdLst/>
              <a:ahLst/>
              <a:cxnLst/>
              <a:rect l="l" t="t" r="r" b="b"/>
              <a:pathLst>
                <a:path w="2521" h="1670" extrusionOk="0">
                  <a:moveTo>
                    <a:pt x="0" y="0"/>
                  </a:moveTo>
                  <a:lnTo>
                    <a:pt x="0" y="1670"/>
                  </a:lnTo>
                  <a:lnTo>
                    <a:pt x="2521" y="1670"/>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9" name="Google Shape;8519;p91"/>
            <p:cNvSpPr/>
            <p:nvPr/>
          </p:nvSpPr>
          <p:spPr>
            <a:xfrm>
              <a:off x="-9336250" y="3739225"/>
              <a:ext cx="21300" cy="63050"/>
            </a:xfrm>
            <a:custGeom>
              <a:avLst/>
              <a:gdLst/>
              <a:ahLst/>
              <a:cxnLst/>
              <a:rect l="l" t="t" r="r" b="b"/>
              <a:pathLst>
                <a:path w="852" h="2522" extrusionOk="0">
                  <a:moveTo>
                    <a:pt x="1" y="1"/>
                  </a:moveTo>
                  <a:lnTo>
                    <a:pt x="1" y="2521"/>
                  </a:lnTo>
                  <a:lnTo>
                    <a:pt x="851" y="2521"/>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0" name="Google Shape;8520;p91"/>
            <p:cNvSpPr/>
            <p:nvPr/>
          </p:nvSpPr>
          <p:spPr>
            <a:xfrm>
              <a:off x="-9378775" y="3739225"/>
              <a:ext cx="20500" cy="63050"/>
            </a:xfrm>
            <a:custGeom>
              <a:avLst/>
              <a:gdLst/>
              <a:ahLst/>
              <a:cxnLst/>
              <a:rect l="l" t="t" r="r" b="b"/>
              <a:pathLst>
                <a:path w="820" h="2522" extrusionOk="0">
                  <a:moveTo>
                    <a:pt x="0" y="1"/>
                  </a:moveTo>
                  <a:lnTo>
                    <a:pt x="0" y="2521"/>
                  </a:lnTo>
                  <a:lnTo>
                    <a:pt x="820" y="2521"/>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21" name="Google Shape;8521;p91"/>
          <p:cNvGrpSpPr/>
          <p:nvPr/>
        </p:nvGrpSpPr>
        <p:grpSpPr>
          <a:xfrm>
            <a:off x="7532481" y="3237121"/>
            <a:ext cx="356221" cy="354670"/>
            <a:chOff x="-9523700" y="4049550"/>
            <a:chExt cx="353675" cy="352100"/>
          </a:xfrm>
        </p:grpSpPr>
        <p:sp>
          <p:nvSpPr>
            <p:cNvPr id="8522" name="Google Shape;8522;p91"/>
            <p:cNvSpPr/>
            <p:nvPr/>
          </p:nvSpPr>
          <p:spPr>
            <a:xfrm>
              <a:off x="-9523700" y="4049550"/>
              <a:ext cx="82725" cy="82725"/>
            </a:xfrm>
            <a:custGeom>
              <a:avLst/>
              <a:gdLst/>
              <a:ahLst/>
              <a:cxnLst/>
              <a:rect l="l" t="t" r="r" b="b"/>
              <a:pathLst>
                <a:path w="3309" h="3309" extrusionOk="0">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3" name="Google Shape;8523;p91"/>
            <p:cNvSpPr/>
            <p:nvPr/>
          </p:nvSpPr>
          <p:spPr>
            <a:xfrm>
              <a:off x="-9523700" y="4148800"/>
              <a:ext cx="82725" cy="252850"/>
            </a:xfrm>
            <a:custGeom>
              <a:avLst/>
              <a:gdLst/>
              <a:ahLst/>
              <a:cxnLst/>
              <a:rect l="l" t="t" r="r" b="b"/>
              <a:pathLst>
                <a:path w="3309" h="10114" extrusionOk="0">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4" name="Google Shape;8524;p91"/>
            <p:cNvSpPr/>
            <p:nvPr/>
          </p:nvSpPr>
          <p:spPr>
            <a:xfrm>
              <a:off x="-9252750" y="4049550"/>
              <a:ext cx="82725" cy="82725"/>
            </a:xfrm>
            <a:custGeom>
              <a:avLst/>
              <a:gdLst/>
              <a:ahLst/>
              <a:cxnLst/>
              <a:rect l="l" t="t" r="r" b="b"/>
              <a:pathLst>
                <a:path w="3309" h="3309" extrusionOk="0">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5" name="Google Shape;8525;p91"/>
            <p:cNvSpPr/>
            <p:nvPr/>
          </p:nvSpPr>
          <p:spPr>
            <a:xfrm>
              <a:off x="-9252750" y="4148800"/>
              <a:ext cx="82725" cy="252850"/>
            </a:xfrm>
            <a:custGeom>
              <a:avLst/>
              <a:gdLst/>
              <a:ahLst/>
              <a:cxnLst/>
              <a:rect l="l" t="t" r="r" b="b"/>
              <a:pathLst>
                <a:path w="3309" h="10114" extrusionOk="0">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6" name="Google Shape;8526;p91"/>
            <p:cNvSpPr/>
            <p:nvPr/>
          </p:nvSpPr>
          <p:spPr>
            <a:xfrm>
              <a:off x="-9440200" y="4214950"/>
              <a:ext cx="187475" cy="167000"/>
            </a:xfrm>
            <a:custGeom>
              <a:avLst/>
              <a:gdLst/>
              <a:ahLst/>
              <a:cxnLst/>
              <a:rect l="l" t="t" r="r" b="b"/>
              <a:pathLst>
                <a:path w="7499" h="6680" extrusionOk="0">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7" name="Google Shape;8527;p91"/>
            <p:cNvSpPr/>
            <p:nvPr/>
          </p:nvSpPr>
          <p:spPr>
            <a:xfrm>
              <a:off x="-9393750" y="4214950"/>
              <a:ext cx="93750" cy="104000"/>
            </a:xfrm>
            <a:custGeom>
              <a:avLst/>
              <a:gdLst/>
              <a:ahLst/>
              <a:cxnLst/>
              <a:rect l="l" t="t" r="r" b="b"/>
              <a:pathLst>
                <a:path w="3750" h="4160" extrusionOk="0">
                  <a:moveTo>
                    <a:pt x="1828" y="1"/>
                  </a:moveTo>
                  <a:lnTo>
                    <a:pt x="1" y="4159"/>
                  </a:lnTo>
                  <a:lnTo>
                    <a:pt x="3750" y="4159"/>
                  </a:lnTo>
                  <a:lnTo>
                    <a:pt x="1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8" name="Google Shape;8528;p91"/>
            <p:cNvSpPr/>
            <p:nvPr/>
          </p:nvSpPr>
          <p:spPr>
            <a:xfrm>
              <a:off x="-9440200" y="4140125"/>
              <a:ext cx="187475" cy="32325"/>
            </a:xfrm>
            <a:custGeom>
              <a:avLst/>
              <a:gdLst/>
              <a:ahLst/>
              <a:cxnLst/>
              <a:rect l="l" t="t" r="r" b="b"/>
              <a:pathLst>
                <a:path w="7499" h="1293" extrusionOk="0">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29" name="Google Shape;8529;p91"/>
          <p:cNvGrpSpPr/>
          <p:nvPr/>
        </p:nvGrpSpPr>
        <p:grpSpPr>
          <a:xfrm>
            <a:off x="7088596" y="3237094"/>
            <a:ext cx="357002" cy="311029"/>
            <a:chOff x="-8209150" y="3659675"/>
            <a:chExt cx="354450" cy="308775"/>
          </a:xfrm>
        </p:grpSpPr>
        <p:sp>
          <p:nvSpPr>
            <p:cNvPr id="8530" name="Google Shape;8530;p91"/>
            <p:cNvSpPr/>
            <p:nvPr/>
          </p:nvSpPr>
          <p:spPr>
            <a:xfrm>
              <a:off x="-8209150" y="3907775"/>
              <a:ext cx="353675" cy="60675"/>
            </a:xfrm>
            <a:custGeom>
              <a:avLst/>
              <a:gdLst/>
              <a:ahLst/>
              <a:cxnLst/>
              <a:rect l="l" t="t" r="r" b="b"/>
              <a:pathLst>
                <a:path w="14147" h="2427" extrusionOk="0">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1" name="Google Shape;8531;p91"/>
            <p:cNvSpPr/>
            <p:nvPr/>
          </p:nvSpPr>
          <p:spPr>
            <a:xfrm>
              <a:off x="-8188675" y="3825075"/>
              <a:ext cx="311125" cy="63050"/>
            </a:xfrm>
            <a:custGeom>
              <a:avLst/>
              <a:gdLst/>
              <a:ahLst/>
              <a:cxnLst/>
              <a:rect l="l" t="t" r="r" b="b"/>
              <a:pathLst>
                <a:path w="12445" h="2522" extrusionOk="0">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2" name="Google Shape;8532;p91"/>
            <p:cNvSpPr/>
            <p:nvPr/>
          </p:nvSpPr>
          <p:spPr>
            <a:xfrm>
              <a:off x="-7913800" y="3743175"/>
              <a:ext cx="59100" cy="62250"/>
            </a:xfrm>
            <a:custGeom>
              <a:avLst/>
              <a:gdLst/>
              <a:ahLst/>
              <a:cxnLst/>
              <a:rect l="l" t="t" r="r" b="b"/>
              <a:pathLst>
                <a:path w="2364" h="2490" extrusionOk="0">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3" name="Google Shape;8533;p91"/>
            <p:cNvSpPr/>
            <p:nvPr/>
          </p:nvSpPr>
          <p:spPr>
            <a:xfrm>
              <a:off x="-8105975" y="3659675"/>
              <a:ext cx="185125" cy="145750"/>
            </a:xfrm>
            <a:custGeom>
              <a:avLst/>
              <a:gdLst/>
              <a:ahLst/>
              <a:cxnLst/>
              <a:rect l="l" t="t" r="r" b="b"/>
              <a:pathLst>
                <a:path w="7405" h="5830" extrusionOk="0">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4" name="Google Shape;8534;p91"/>
            <p:cNvSpPr/>
            <p:nvPr/>
          </p:nvSpPr>
          <p:spPr>
            <a:xfrm>
              <a:off x="-8168975" y="3700625"/>
              <a:ext cx="91375" cy="104000"/>
            </a:xfrm>
            <a:custGeom>
              <a:avLst/>
              <a:gdLst/>
              <a:ahLst/>
              <a:cxnLst/>
              <a:rect l="l" t="t" r="r" b="b"/>
              <a:pathLst>
                <a:path w="3655" h="4160" extrusionOk="0">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5" name="Google Shape;8535;p91"/>
            <p:cNvSpPr/>
            <p:nvPr/>
          </p:nvSpPr>
          <p:spPr>
            <a:xfrm>
              <a:off x="-8209150" y="3742375"/>
              <a:ext cx="50425" cy="61475"/>
            </a:xfrm>
            <a:custGeom>
              <a:avLst/>
              <a:gdLst/>
              <a:ahLst/>
              <a:cxnLst/>
              <a:rect l="l" t="t" r="r" b="b"/>
              <a:pathLst>
                <a:path w="2017" h="2459" extrusionOk="0">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36" name="Google Shape;8536;p91"/>
          <p:cNvGrpSpPr/>
          <p:nvPr/>
        </p:nvGrpSpPr>
        <p:grpSpPr>
          <a:xfrm>
            <a:off x="6202157" y="2266007"/>
            <a:ext cx="356221" cy="353059"/>
            <a:chOff x="-12643475" y="4081850"/>
            <a:chExt cx="353675" cy="350500"/>
          </a:xfrm>
        </p:grpSpPr>
        <p:sp>
          <p:nvSpPr>
            <p:cNvPr id="8537" name="Google Shape;8537;p91"/>
            <p:cNvSpPr/>
            <p:nvPr/>
          </p:nvSpPr>
          <p:spPr>
            <a:xfrm>
              <a:off x="-12552125" y="4262400"/>
              <a:ext cx="22875" cy="20125"/>
            </a:xfrm>
            <a:custGeom>
              <a:avLst/>
              <a:gdLst/>
              <a:ahLst/>
              <a:cxnLst/>
              <a:rect l="l" t="t" r="r" b="b"/>
              <a:pathLst>
                <a:path w="915" h="805" extrusionOk="0">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8" name="Google Shape;8538;p91"/>
            <p:cNvSpPr/>
            <p:nvPr/>
          </p:nvSpPr>
          <p:spPr>
            <a:xfrm>
              <a:off x="-12480450" y="4241725"/>
              <a:ext cx="69350" cy="47275"/>
            </a:xfrm>
            <a:custGeom>
              <a:avLst/>
              <a:gdLst/>
              <a:ahLst/>
              <a:cxnLst/>
              <a:rect l="l" t="t" r="r" b="b"/>
              <a:pathLst>
                <a:path w="2774" h="1891" extrusionOk="0">
                  <a:moveTo>
                    <a:pt x="568" y="1"/>
                  </a:moveTo>
                  <a:lnTo>
                    <a:pt x="1" y="568"/>
                  </a:lnTo>
                  <a:lnTo>
                    <a:pt x="2206" y="1891"/>
                  </a:lnTo>
                  <a:lnTo>
                    <a:pt x="2773" y="1324"/>
                  </a:lnTo>
                  <a:lnTo>
                    <a:pt x="5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9" name="Google Shape;8539;p91"/>
            <p:cNvSpPr/>
            <p:nvPr/>
          </p:nvSpPr>
          <p:spPr>
            <a:xfrm>
              <a:off x="-12643475" y="4081850"/>
              <a:ext cx="353675" cy="350500"/>
            </a:xfrm>
            <a:custGeom>
              <a:avLst/>
              <a:gdLst/>
              <a:ahLst/>
              <a:cxnLst/>
              <a:rect l="l" t="t" r="r" b="b"/>
              <a:pathLst>
                <a:path w="14147" h="14020" extrusionOk="0">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0" name="Google Shape;8540;p91"/>
            <p:cNvSpPr/>
            <p:nvPr/>
          </p:nvSpPr>
          <p:spPr>
            <a:xfrm>
              <a:off x="-12493050" y="4319900"/>
              <a:ext cx="22875" cy="20900"/>
            </a:xfrm>
            <a:custGeom>
              <a:avLst/>
              <a:gdLst/>
              <a:ahLst/>
              <a:cxnLst/>
              <a:rect l="l" t="t" r="r" b="b"/>
              <a:pathLst>
                <a:path w="915" h="836" extrusionOk="0">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41" name="Google Shape;8541;p91"/>
          <p:cNvSpPr/>
          <p:nvPr/>
        </p:nvSpPr>
        <p:spPr>
          <a:xfrm>
            <a:off x="8015262" y="1820647"/>
            <a:ext cx="273732" cy="354519"/>
          </a:xfrm>
          <a:custGeom>
            <a:avLst/>
            <a:gdLst/>
            <a:ahLst/>
            <a:cxnLst/>
            <a:rect l="l" t="t" r="r" b="b"/>
            <a:pathLst>
              <a:path w="10871" h="14078" extrusionOk="0">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42" name="Google Shape;8542;p91"/>
          <p:cNvGrpSpPr/>
          <p:nvPr/>
        </p:nvGrpSpPr>
        <p:grpSpPr>
          <a:xfrm>
            <a:off x="7984757" y="2275916"/>
            <a:ext cx="356221" cy="333240"/>
            <a:chOff x="-10858725" y="4092875"/>
            <a:chExt cx="353675" cy="330825"/>
          </a:xfrm>
        </p:grpSpPr>
        <p:sp>
          <p:nvSpPr>
            <p:cNvPr id="8543" name="Google Shape;8543;p91"/>
            <p:cNvSpPr/>
            <p:nvPr/>
          </p:nvSpPr>
          <p:spPr>
            <a:xfrm>
              <a:off x="-10795700" y="42370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4" name="Google Shape;8544;p91"/>
            <p:cNvSpPr/>
            <p:nvPr/>
          </p:nvSpPr>
          <p:spPr>
            <a:xfrm>
              <a:off x="-10713000" y="41543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5" name="Google Shape;8545;p91"/>
            <p:cNvSpPr/>
            <p:nvPr/>
          </p:nvSpPr>
          <p:spPr>
            <a:xfrm>
              <a:off x="-10713000" y="4320500"/>
              <a:ext cx="41750" cy="40975"/>
            </a:xfrm>
            <a:custGeom>
              <a:avLst/>
              <a:gdLst/>
              <a:ahLst/>
              <a:cxnLst/>
              <a:rect l="l" t="t" r="r" b="b"/>
              <a:pathLst>
                <a:path w="1670" h="1639" extrusionOk="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6" name="Google Shape;8546;p91"/>
            <p:cNvSpPr/>
            <p:nvPr/>
          </p:nvSpPr>
          <p:spPr>
            <a:xfrm>
              <a:off x="-10858725" y="4092875"/>
              <a:ext cx="331625" cy="330825"/>
            </a:xfrm>
            <a:custGeom>
              <a:avLst/>
              <a:gdLst/>
              <a:ahLst/>
              <a:cxnLst/>
              <a:rect l="l" t="t" r="r" b="b"/>
              <a:pathLst>
                <a:path w="13265" h="13233" extrusionOk="0">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7" name="Google Shape;8547;p91"/>
            <p:cNvSpPr/>
            <p:nvPr/>
          </p:nvSpPr>
          <p:spPr>
            <a:xfrm>
              <a:off x="-10630300" y="4237000"/>
              <a:ext cx="41750" cy="41775"/>
            </a:xfrm>
            <a:custGeom>
              <a:avLst/>
              <a:gdLst/>
              <a:ahLst/>
              <a:cxnLst/>
              <a:rect l="l" t="t" r="r" b="b"/>
              <a:pathLst>
                <a:path w="1670" h="1671" extrusionOk="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8" name="Google Shape;8548;p91"/>
            <p:cNvSpPr/>
            <p:nvPr/>
          </p:nvSpPr>
          <p:spPr>
            <a:xfrm>
              <a:off x="-10607475" y="4340975"/>
              <a:ext cx="102425" cy="82725"/>
            </a:xfrm>
            <a:custGeom>
              <a:avLst/>
              <a:gdLst/>
              <a:ahLst/>
              <a:cxnLst/>
              <a:rect l="l" t="t" r="r" b="b"/>
              <a:pathLst>
                <a:path w="4097" h="3309" extrusionOk="0">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9" name="Google Shape;8549;p91"/>
          <p:cNvGrpSpPr/>
          <p:nvPr/>
        </p:nvGrpSpPr>
        <p:grpSpPr>
          <a:xfrm>
            <a:off x="6243280" y="3214882"/>
            <a:ext cx="252278" cy="355451"/>
            <a:chOff x="-9039300" y="3614000"/>
            <a:chExt cx="250475" cy="352875"/>
          </a:xfrm>
        </p:grpSpPr>
        <p:sp>
          <p:nvSpPr>
            <p:cNvPr id="8550" name="Google Shape;8550;p91"/>
            <p:cNvSpPr/>
            <p:nvPr/>
          </p:nvSpPr>
          <p:spPr>
            <a:xfrm>
              <a:off x="-8944000" y="3614000"/>
              <a:ext cx="63025" cy="63025"/>
            </a:xfrm>
            <a:custGeom>
              <a:avLst/>
              <a:gdLst/>
              <a:ahLst/>
              <a:cxnLst/>
              <a:rect l="l" t="t" r="r" b="b"/>
              <a:pathLst>
                <a:path w="2521" h="2521" extrusionOk="0">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1" name="Google Shape;8551;p91"/>
            <p:cNvSpPr/>
            <p:nvPr/>
          </p:nvSpPr>
          <p:spPr>
            <a:xfrm>
              <a:off x="-9039300" y="3696700"/>
              <a:ext cx="250475" cy="270175"/>
            </a:xfrm>
            <a:custGeom>
              <a:avLst/>
              <a:gdLst/>
              <a:ahLst/>
              <a:cxnLst/>
              <a:rect l="l" t="t" r="r" b="b"/>
              <a:pathLst>
                <a:path w="10019" h="10807" extrusionOk="0">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2" name="Google Shape;8552;p91"/>
          <p:cNvGrpSpPr/>
          <p:nvPr/>
        </p:nvGrpSpPr>
        <p:grpSpPr>
          <a:xfrm>
            <a:off x="7975246" y="3237121"/>
            <a:ext cx="354635" cy="354670"/>
            <a:chOff x="-9088150" y="4049550"/>
            <a:chExt cx="352100" cy="352100"/>
          </a:xfrm>
        </p:grpSpPr>
        <p:sp>
          <p:nvSpPr>
            <p:cNvPr id="8553" name="Google Shape;8553;p91"/>
            <p:cNvSpPr/>
            <p:nvPr/>
          </p:nvSpPr>
          <p:spPr>
            <a:xfrm>
              <a:off x="-9047975" y="4049550"/>
              <a:ext cx="290650" cy="165425"/>
            </a:xfrm>
            <a:custGeom>
              <a:avLst/>
              <a:gdLst/>
              <a:ahLst/>
              <a:cxnLst/>
              <a:rect l="l" t="t" r="r" b="b"/>
              <a:pathLst>
                <a:path w="11626" h="6617" extrusionOk="0">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4" name="Google Shape;8554;p91"/>
            <p:cNvSpPr/>
            <p:nvPr/>
          </p:nvSpPr>
          <p:spPr>
            <a:xfrm>
              <a:off x="-8964475" y="4157450"/>
              <a:ext cx="20500" cy="57525"/>
            </a:xfrm>
            <a:custGeom>
              <a:avLst/>
              <a:gdLst/>
              <a:ahLst/>
              <a:cxnLst/>
              <a:rect l="l" t="t" r="r" b="b"/>
              <a:pathLst>
                <a:path w="820" h="2301" extrusionOk="0">
                  <a:moveTo>
                    <a:pt x="0" y="1"/>
                  </a:moveTo>
                  <a:lnTo>
                    <a:pt x="0" y="2301"/>
                  </a:lnTo>
                  <a:lnTo>
                    <a:pt x="819" y="2301"/>
                  </a:lnTo>
                  <a:lnTo>
                    <a:pt x="819" y="946"/>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5" name="Google Shape;8555;p91"/>
            <p:cNvSpPr/>
            <p:nvPr/>
          </p:nvSpPr>
          <p:spPr>
            <a:xfrm>
              <a:off x="-9088150" y="4235425"/>
              <a:ext cx="352100" cy="82725"/>
            </a:xfrm>
            <a:custGeom>
              <a:avLst/>
              <a:gdLst/>
              <a:ahLst/>
              <a:cxnLst/>
              <a:rect l="l" t="t" r="r" b="b"/>
              <a:pathLst>
                <a:path w="14084" h="3309" extrusionOk="0">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6" name="Google Shape;8556;p91"/>
            <p:cNvSpPr/>
            <p:nvPr/>
          </p:nvSpPr>
          <p:spPr>
            <a:xfrm>
              <a:off x="-9064525" y="4338600"/>
              <a:ext cx="53600" cy="63050"/>
            </a:xfrm>
            <a:custGeom>
              <a:avLst/>
              <a:gdLst/>
              <a:ahLst/>
              <a:cxnLst/>
              <a:rect l="l" t="t" r="r" b="b"/>
              <a:pathLst>
                <a:path w="2144" h="2522" extrusionOk="0">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7" name="Google Shape;8557;p91"/>
            <p:cNvSpPr/>
            <p:nvPr/>
          </p:nvSpPr>
          <p:spPr>
            <a:xfrm>
              <a:off x="-8898325" y="4338600"/>
              <a:ext cx="54375" cy="63050"/>
            </a:xfrm>
            <a:custGeom>
              <a:avLst/>
              <a:gdLst/>
              <a:ahLst/>
              <a:cxnLst/>
              <a:rect l="l" t="t" r="r" b="b"/>
              <a:pathLst>
                <a:path w="2175" h="2522" extrusionOk="0">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8" name="Google Shape;8558;p91"/>
            <p:cNvSpPr/>
            <p:nvPr/>
          </p:nvSpPr>
          <p:spPr>
            <a:xfrm>
              <a:off x="-8814850" y="4338600"/>
              <a:ext cx="54375" cy="63050"/>
            </a:xfrm>
            <a:custGeom>
              <a:avLst/>
              <a:gdLst/>
              <a:ahLst/>
              <a:cxnLst/>
              <a:rect l="l" t="t" r="r" b="b"/>
              <a:pathLst>
                <a:path w="2175" h="2522" extrusionOk="0">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9" name="Google Shape;8559;p91"/>
          <p:cNvGrpSpPr/>
          <p:nvPr/>
        </p:nvGrpSpPr>
        <p:grpSpPr>
          <a:xfrm>
            <a:off x="7109610" y="2739354"/>
            <a:ext cx="315757" cy="354670"/>
            <a:chOff x="-8191825" y="3174500"/>
            <a:chExt cx="313500" cy="352100"/>
          </a:xfrm>
        </p:grpSpPr>
        <p:sp>
          <p:nvSpPr>
            <p:cNvPr id="8560" name="Google Shape;8560;p91"/>
            <p:cNvSpPr/>
            <p:nvPr/>
          </p:nvSpPr>
          <p:spPr>
            <a:xfrm>
              <a:off x="-8191825" y="3486400"/>
              <a:ext cx="310350" cy="40200"/>
            </a:xfrm>
            <a:custGeom>
              <a:avLst/>
              <a:gdLst/>
              <a:ahLst/>
              <a:cxnLst/>
              <a:rect l="l" t="t" r="r" b="b"/>
              <a:pathLst>
                <a:path w="12414" h="1608" extrusionOk="0">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1" name="Google Shape;8561;p91"/>
            <p:cNvSpPr/>
            <p:nvPr/>
          </p:nvSpPr>
          <p:spPr>
            <a:xfrm>
              <a:off x="-8188675" y="3318650"/>
              <a:ext cx="310350" cy="146500"/>
            </a:xfrm>
            <a:custGeom>
              <a:avLst/>
              <a:gdLst/>
              <a:ahLst/>
              <a:cxnLst/>
              <a:rect l="l" t="t" r="r" b="b"/>
              <a:pathLst>
                <a:path w="12414" h="5860" extrusionOk="0">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2" name="Google Shape;8562;p91"/>
            <p:cNvSpPr/>
            <p:nvPr/>
          </p:nvSpPr>
          <p:spPr>
            <a:xfrm>
              <a:off x="-8169775" y="3174500"/>
              <a:ext cx="267825" cy="129975"/>
            </a:xfrm>
            <a:custGeom>
              <a:avLst/>
              <a:gdLst/>
              <a:ahLst/>
              <a:cxnLst/>
              <a:rect l="l" t="t" r="r" b="b"/>
              <a:pathLst>
                <a:path w="10713" h="5199" extrusionOk="0">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3" name="Google Shape;8563;p91"/>
          <p:cNvGrpSpPr/>
          <p:nvPr/>
        </p:nvGrpSpPr>
        <p:grpSpPr>
          <a:xfrm>
            <a:off x="4858968" y="1379875"/>
            <a:ext cx="356221" cy="354973"/>
            <a:chOff x="-13947000" y="3212800"/>
            <a:chExt cx="353675" cy="352400"/>
          </a:xfrm>
        </p:grpSpPr>
        <p:sp>
          <p:nvSpPr>
            <p:cNvPr id="8564" name="Google Shape;8564;p91"/>
            <p:cNvSpPr/>
            <p:nvPr/>
          </p:nvSpPr>
          <p:spPr>
            <a:xfrm>
              <a:off x="-13947000" y="3212800"/>
              <a:ext cx="229225" cy="268125"/>
            </a:xfrm>
            <a:custGeom>
              <a:avLst/>
              <a:gdLst/>
              <a:ahLst/>
              <a:cxnLst/>
              <a:rect l="l" t="t" r="r" b="b"/>
              <a:pathLst>
                <a:path w="9169" h="10725" extrusionOk="0">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5" name="Google Shape;8565;p91"/>
            <p:cNvSpPr/>
            <p:nvPr/>
          </p:nvSpPr>
          <p:spPr>
            <a:xfrm>
              <a:off x="-13821775" y="3295600"/>
              <a:ext cx="228450" cy="269600"/>
            </a:xfrm>
            <a:custGeom>
              <a:avLst/>
              <a:gdLst/>
              <a:ahLst/>
              <a:cxnLst/>
              <a:rect l="l" t="t" r="r" b="b"/>
              <a:pathLst>
                <a:path w="9138" h="10784" extrusionOk="0">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66" name="Google Shape;8566;p91"/>
          <p:cNvSpPr/>
          <p:nvPr/>
        </p:nvSpPr>
        <p:spPr>
          <a:xfrm>
            <a:off x="4902088" y="2265409"/>
            <a:ext cx="271340" cy="353864"/>
          </a:xfrm>
          <a:custGeom>
            <a:avLst/>
            <a:gdLst/>
            <a:ahLst/>
            <a:cxnLst/>
            <a:rect l="l" t="t" r="r" b="b"/>
            <a:pathLst>
              <a:path w="10776" h="14052" extrusionOk="0">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67" name="Google Shape;8567;p91"/>
          <p:cNvGrpSpPr/>
          <p:nvPr/>
        </p:nvGrpSpPr>
        <p:grpSpPr>
          <a:xfrm>
            <a:off x="5301563" y="1379233"/>
            <a:ext cx="356221" cy="356257"/>
            <a:chOff x="-13512225" y="3211525"/>
            <a:chExt cx="353675" cy="353675"/>
          </a:xfrm>
        </p:grpSpPr>
        <p:sp>
          <p:nvSpPr>
            <p:cNvPr id="8568" name="Google Shape;8568;p91"/>
            <p:cNvSpPr/>
            <p:nvPr/>
          </p:nvSpPr>
          <p:spPr>
            <a:xfrm>
              <a:off x="-13283825" y="3482475"/>
              <a:ext cx="125275" cy="82725"/>
            </a:xfrm>
            <a:custGeom>
              <a:avLst/>
              <a:gdLst/>
              <a:ahLst/>
              <a:cxnLst/>
              <a:rect l="l" t="t" r="r" b="b"/>
              <a:pathLst>
                <a:path w="5011" h="3309" extrusionOk="0">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9" name="Google Shape;8569;p91"/>
            <p:cNvSpPr/>
            <p:nvPr/>
          </p:nvSpPr>
          <p:spPr>
            <a:xfrm>
              <a:off x="-13512225" y="3211525"/>
              <a:ext cx="353675" cy="249700"/>
            </a:xfrm>
            <a:custGeom>
              <a:avLst/>
              <a:gdLst/>
              <a:ahLst/>
              <a:cxnLst/>
              <a:rect l="l" t="t" r="r" b="b"/>
              <a:pathLst>
                <a:path w="14147" h="9988" extrusionOk="0">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0" name="Google Shape;8570;p91"/>
            <p:cNvSpPr/>
            <p:nvPr/>
          </p:nvSpPr>
          <p:spPr>
            <a:xfrm>
              <a:off x="-13512225" y="3483250"/>
              <a:ext cx="100050" cy="81150"/>
            </a:xfrm>
            <a:custGeom>
              <a:avLst/>
              <a:gdLst/>
              <a:ahLst/>
              <a:cxnLst/>
              <a:rect l="l" t="t" r="r" b="b"/>
              <a:pathLst>
                <a:path w="4002" h="3246" extrusionOk="0">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1" name="Google Shape;8571;p91"/>
            <p:cNvSpPr/>
            <p:nvPr/>
          </p:nvSpPr>
          <p:spPr>
            <a:xfrm>
              <a:off x="-13407475" y="3483250"/>
              <a:ext cx="36250" cy="81150"/>
            </a:xfrm>
            <a:custGeom>
              <a:avLst/>
              <a:gdLst/>
              <a:ahLst/>
              <a:cxnLst/>
              <a:rect l="l" t="t" r="r" b="b"/>
              <a:pathLst>
                <a:path w="1450" h="3246" extrusionOk="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2" name="Google Shape;8572;p91"/>
            <p:cNvSpPr/>
            <p:nvPr/>
          </p:nvSpPr>
          <p:spPr>
            <a:xfrm>
              <a:off x="-13366525" y="3485625"/>
              <a:ext cx="70125" cy="76425"/>
            </a:xfrm>
            <a:custGeom>
              <a:avLst/>
              <a:gdLst/>
              <a:ahLst/>
              <a:cxnLst/>
              <a:rect l="l" t="t" r="r" b="b"/>
              <a:pathLst>
                <a:path w="2805" h="3057" extrusionOk="0">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3" name="Google Shape;8573;p91"/>
          <p:cNvGrpSpPr/>
          <p:nvPr/>
        </p:nvGrpSpPr>
        <p:grpSpPr>
          <a:xfrm>
            <a:off x="6191845" y="1379624"/>
            <a:ext cx="356221" cy="355476"/>
            <a:chOff x="-12643475" y="3212300"/>
            <a:chExt cx="353675" cy="352900"/>
          </a:xfrm>
        </p:grpSpPr>
        <p:sp>
          <p:nvSpPr>
            <p:cNvPr id="8574" name="Google Shape;8574;p91"/>
            <p:cNvSpPr/>
            <p:nvPr/>
          </p:nvSpPr>
          <p:spPr>
            <a:xfrm>
              <a:off x="-12372525" y="3517125"/>
              <a:ext cx="20500" cy="48075"/>
            </a:xfrm>
            <a:custGeom>
              <a:avLst/>
              <a:gdLst/>
              <a:ahLst/>
              <a:cxnLst/>
              <a:rect l="l" t="t" r="r" b="b"/>
              <a:pathLst>
                <a:path w="820" h="1923" extrusionOk="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5" name="Google Shape;8575;p91"/>
            <p:cNvSpPr/>
            <p:nvPr/>
          </p:nvSpPr>
          <p:spPr>
            <a:xfrm>
              <a:off x="-12581250" y="3480900"/>
              <a:ext cx="63025" cy="21275"/>
            </a:xfrm>
            <a:custGeom>
              <a:avLst/>
              <a:gdLst/>
              <a:ahLst/>
              <a:cxnLst/>
              <a:rect l="l" t="t" r="r" b="b"/>
              <a:pathLst>
                <a:path w="2521" h="851" extrusionOk="0">
                  <a:moveTo>
                    <a:pt x="0" y="0"/>
                  </a:moveTo>
                  <a:lnTo>
                    <a:pt x="0" y="851"/>
                  </a:lnTo>
                  <a:lnTo>
                    <a:pt x="2521" y="851"/>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6" name="Google Shape;8576;p91"/>
            <p:cNvSpPr/>
            <p:nvPr/>
          </p:nvSpPr>
          <p:spPr>
            <a:xfrm>
              <a:off x="-12643475" y="3398975"/>
              <a:ext cx="186700" cy="166225"/>
            </a:xfrm>
            <a:custGeom>
              <a:avLst/>
              <a:gdLst/>
              <a:ahLst/>
              <a:cxnLst/>
              <a:rect l="l" t="t" r="r" b="b"/>
              <a:pathLst>
                <a:path w="7468" h="6649" extrusionOk="0">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7" name="Google Shape;8577;p91"/>
            <p:cNvSpPr/>
            <p:nvPr/>
          </p:nvSpPr>
          <p:spPr>
            <a:xfrm>
              <a:off x="-12431600" y="3212300"/>
              <a:ext cx="141800" cy="137075"/>
            </a:xfrm>
            <a:custGeom>
              <a:avLst/>
              <a:gdLst/>
              <a:ahLst/>
              <a:cxnLst/>
              <a:rect l="l" t="t" r="r" b="b"/>
              <a:pathLst>
                <a:path w="5672" h="5483" extrusionOk="0">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8" name="Google Shape;8578;p91"/>
            <p:cNvSpPr/>
            <p:nvPr/>
          </p:nvSpPr>
          <p:spPr>
            <a:xfrm>
              <a:off x="-12352050" y="3326525"/>
              <a:ext cx="62250" cy="104775"/>
            </a:xfrm>
            <a:custGeom>
              <a:avLst/>
              <a:gdLst/>
              <a:ahLst/>
              <a:cxnLst/>
              <a:rect l="l" t="t" r="r" b="b"/>
              <a:pathLst>
                <a:path w="2490" h="4191" extrusionOk="0">
                  <a:moveTo>
                    <a:pt x="2489" y="0"/>
                  </a:moveTo>
                  <a:lnTo>
                    <a:pt x="0" y="1890"/>
                  </a:lnTo>
                  <a:lnTo>
                    <a:pt x="0" y="4190"/>
                  </a:lnTo>
                  <a:lnTo>
                    <a:pt x="2489" y="230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9" name="Google Shape;8579;p91"/>
            <p:cNvSpPr/>
            <p:nvPr/>
          </p:nvSpPr>
          <p:spPr>
            <a:xfrm>
              <a:off x="-12434750" y="3285550"/>
              <a:ext cx="62250" cy="104000"/>
            </a:xfrm>
            <a:custGeom>
              <a:avLst/>
              <a:gdLst/>
              <a:ahLst/>
              <a:cxnLst/>
              <a:rect l="l" t="t" r="r" b="b"/>
              <a:pathLst>
                <a:path w="2490" h="4160" extrusionOk="0">
                  <a:moveTo>
                    <a:pt x="0" y="1"/>
                  </a:moveTo>
                  <a:lnTo>
                    <a:pt x="0" y="2269"/>
                  </a:lnTo>
                  <a:lnTo>
                    <a:pt x="2489" y="4160"/>
                  </a:lnTo>
                  <a:lnTo>
                    <a:pt x="2489" y="1891"/>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0" name="Google Shape;8580;p91"/>
            <p:cNvSpPr/>
            <p:nvPr/>
          </p:nvSpPr>
          <p:spPr>
            <a:xfrm>
              <a:off x="-12352050" y="3409225"/>
              <a:ext cx="62250" cy="107925"/>
            </a:xfrm>
            <a:custGeom>
              <a:avLst/>
              <a:gdLst/>
              <a:ahLst/>
              <a:cxnLst/>
              <a:rect l="l" t="t" r="r" b="b"/>
              <a:pathLst>
                <a:path w="2490" h="4317" extrusionOk="0">
                  <a:moveTo>
                    <a:pt x="2489" y="0"/>
                  </a:moveTo>
                  <a:lnTo>
                    <a:pt x="0" y="1859"/>
                  </a:lnTo>
                  <a:lnTo>
                    <a:pt x="0" y="4316"/>
                  </a:lnTo>
                  <a:lnTo>
                    <a:pt x="1607" y="2678"/>
                  </a:lnTo>
                  <a:cubicBezTo>
                    <a:pt x="2174" y="2142"/>
                    <a:pt x="2489" y="1418"/>
                    <a:pt x="2489" y="630"/>
                  </a:cubicBez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1" name="Google Shape;8581;p91"/>
            <p:cNvSpPr/>
            <p:nvPr/>
          </p:nvSpPr>
          <p:spPr>
            <a:xfrm>
              <a:off x="-12434750" y="3368250"/>
              <a:ext cx="62250" cy="148900"/>
            </a:xfrm>
            <a:custGeom>
              <a:avLst/>
              <a:gdLst/>
              <a:ahLst/>
              <a:cxnLst/>
              <a:rect l="l" t="t" r="r" b="b"/>
              <a:pathLst>
                <a:path w="2490" h="5956" extrusionOk="0">
                  <a:moveTo>
                    <a:pt x="0" y="1"/>
                  </a:moveTo>
                  <a:lnTo>
                    <a:pt x="0" y="2269"/>
                  </a:lnTo>
                  <a:cubicBezTo>
                    <a:pt x="0" y="3057"/>
                    <a:pt x="315" y="3781"/>
                    <a:pt x="851" y="4317"/>
                  </a:cubicBezTo>
                  <a:lnTo>
                    <a:pt x="2489" y="5955"/>
                  </a:lnTo>
                  <a:lnTo>
                    <a:pt x="2489" y="186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2" name="Google Shape;8582;p91"/>
            <p:cNvSpPr/>
            <p:nvPr/>
          </p:nvSpPr>
          <p:spPr>
            <a:xfrm>
              <a:off x="-12623000" y="3336750"/>
              <a:ext cx="145725" cy="40975"/>
            </a:xfrm>
            <a:custGeom>
              <a:avLst/>
              <a:gdLst/>
              <a:ahLst/>
              <a:cxnLst/>
              <a:rect l="l" t="t" r="r" b="b"/>
              <a:pathLst>
                <a:path w="5829" h="1639" extrusionOk="0">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83" name="Google Shape;8583;p91"/>
          <p:cNvGrpSpPr/>
          <p:nvPr/>
        </p:nvGrpSpPr>
        <p:grpSpPr>
          <a:xfrm>
            <a:off x="6191845" y="1831398"/>
            <a:ext cx="356221" cy="333366"/>
            <a:chOff x="-12643475" y="3657325"/>
            <a:chExt cx="353675" cy="330950"/>
          </a:xfrm>
        </p:grpSpPr>
        <p:sp>
          <p:nvSpPr>
            <p:cNvPr id="8584" name="Google Shape;8584;p91"/>
            <p:cNvSpPr/>
            <p:nvPr/>
          </p:nvSpPr>
          <p:spPr>
            <a:xfrm>
              <a:off x="-12580475" y="3719550"/>
              <a:ext cx="19725" cy="19700"/>
            </a:xfrm>
            <a:custGeom>
              <a:avLst/>
              <a:gdLst/>
              <a:ahLst/>
              <a:cxnLst/>
              <a:rect l="l" t="t" r="r" b="b"/>
              <a:pathLst>
                <a:path w="789" h="788" extrusionOk="0">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5" name="Google Shape;8585;p91"/>
            <p:cNvSpPr/>
            <p:nvPr/>
          </p:nvSpPr>
          <p:spPr>
            <a:xfrm>
              <a:off x="-12456800" y="3719550"/>
              <a:ext cx="19700" cy="19700"/>
            </a:xfrm>
            <a:custGeom>
              <a:avLst/>
              <a:gdLst/>
              <a:ahLst/>
              <a:cxnLst/>
              <a:rect l="l" t="t" r="r" b="b"/>
              <a:pathLst>
                <a:path w="788" h="788" extrusionOk="0">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6" name="Google Shape;8586;p91"/>
            <p:cNvSpPr/>
            <p:nvPr/>
          </p:nvSpPr>
          <p:spPr>
            <a:xfrm>
              <a:off x="-12643475" y="3657325"/>
              <a:ext cx="268600" cy="144950"/>
            </a:xfrm>
            <a:custGeom>
              <a:avLst/>
              <a:gdLst/>
              <a:ahLst/>
              <a:cxnLst/>
              <a:rect l="l" t="t" r="r" b="b"/>
              <a:pathLst>
                <a:path w="10744" h="5798" extrusionOk="0">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7" name="Google Shape;8587;p91"/>
            <p:cNvSpPr/>
            <p:nvPr/>
          </p:nvSpPr>
          <p:spPr>
            <a:xfrm>
              <a:off x="-12581250" y="3905425"/>
              <a:ext cx="62250" cy="20500"/>
            </a:xfrm>
            <a:custGeom>
              <a:avLst/>
              <a:gdLst/>
              <a:ahLst/>
              <a:cxnLst/>
              <a:rect l="l" t="t" r="r" b="b"/>
              <a:pathLst>
                <a:path w="2490" h="820" extrusionOk="0">
                  <a:moveTo>
                    <a:pt x="0" y="0"/>
                  </a:moveTo>
                  <a:lnTo>
                    <a:pt x="0" y="819"/>
                  </a:lnTo>
                  <a:lnTo>
                    <a:pt x="2489" y="819"/>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8" name="Google Shape;8588;p91"/>
            <p:cNvSpPr/>
            <p:nvPr/>
          </p:nvSpPr>
          <p:spPr>
            <a:xfrm>
              <a:off x="-12643475" y="3802250"/>
              <a:ext cx="269400" cy="185900"/>
            </a:xfrm>
            <a:custGeom>
              <a:avLst/>
              <a:gdLst/>
              <a:ahLst/>
              <a:cxnLst/>
              <a:rect l="l" t="t" r="r" b="b"/>
              <a:pathLst>
                <a:path w="10776" h="7436" extrusionOk="0">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9" name="Google Shape;8589;p91"/>
            <p:cNvSpPr/>
            <p:nvPr/>
          </p:nvSpPr>
          <p:spPr>
            <a:xfrm>
              <a:off x="-12352850" y="3802125"/>
              <a:ext cx="63050" cy="186150"/>
            </a:xfrm>
            <a:custGeom>
              <a:avLst/>
              <a:gdLst/>
              <a:ahLst/>
              <a:cxnLst/>
              <a:rect l="l" t="t" r="r" b="b"/>
              <a:pathLst>
                <a:path w="2522" h="7446" extrusionOk="0">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0" name="Google Shape;8590;p91"/>
          <p:cNvGrpSpPr/>
          <p:nvPr/>
        </p:nvGrpSpPr>
        <p:grpSpPr>
          <a:xfrm>
            <a:off x="7974847" y="1380027"/>
            <a:ext cx="355416" cy="354670"/>
            <a:chOff x="-10857925" y="3213875"/>
            <a:chExt cx="352875" cy="352100"/>
          </a:xfrm>
        </p:grpSpPr>
        <p:sp>
          <p:nvSpPr>
            <p:cNvPr id="8591" name="Google Shape;8591;p91"/>
            <p:cNvSpPr/>
            <p:nvPr/>
          </p:nvSpPr>
          <p:spPr>
            <a:xfrm>
              <a:off x="-10759475" y="3265875"/>
              <a:ext cx="64600" cy="87450"/>
            </a:xfrm>
            <a:custGeom>
              <a:avLst/>
              <a:gdLst/>
              <a:ahLst/>
              <a:cxnLst/>
              <a:rect l="l" t="t" r="r" b="b"/>
              <a:pathLst>
                <a:path w="2584" h="3498" extrusionOk="0">
                  <a:moveTo>
                    <a:pt x="1702" y="0"/>
                  </a:moveTo>
                  <a:lnTo>
                    <a:pt x="0" y="1418"/>
                  </a:lnTo>
                  <a:lnTo>
                    <a:pt x="2584" y="3497"/>
                  </a:lnTo>
                  <a:cubicBezTo>
                    <a:pt x="2458" y="2111"/>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2" name="Google Shape;8592;p91"/>
            <p:cNvSpPr/>
            <p:nvPr/>
          </p:nvSpPr>
          <p:spPr>
            <a:xfrm>
              <a:off x="-10857925" y="3265075"/>
              <a:ext cx="64600" cy="87450"/>
            </a:xfrm>
            <a:custGeom>
              <a:avLst/>
              <a:gdLst/>
              <a:ahLst/>
              <a:cxnLst/>
              <a:rect l="l" t="t" r="r" b="b"/>
              <a:pathLst>
                <a:path w="2584" h="3498" extrusionOk="0">
                  <a:moveTo>
                    <a:pt x="882" y="1"/>
                  </a:moveTo>
                  <a:cubicBezTo>
                    <a:pt x="441" y="946"/>
                    <a:pt x="189" y="2143"/>
                    <a:pt x="0" y="3498"/>
                  </a:cubicBezTo>
                  <a:lnTo>
                    <a:pt x="2584" y="1418"/>
                  </a:lnTo>
                  <a:lnTo>
                    <a:pt x="8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3" name="Google Shape;8593;p91"/>
            <p:cNvSpPr/>
            <p:nvPr/>
          </p:nvSpPr>
          <p:spPr>
            <a:xfrm>
              <a:off x="-10850050" y="3313925"/>
              <a:ext cx="148100" cy="65375"/>
            </a:xfrm>
            <a:custGeom>
              <a:avLst/>
              <a:gdLst/>
              <a:ahLst/>
              <a:cxnLst/>
              <a:rect l="l" t="t" r="r" b="b"/>
              <a:pathLst>
                <a:path w="5924" h="2615" extrusionOk="0">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4" name="Google Shape;8594;p91"/>
            <p:cNvSpPr/>
            <p:nvPr/>
          </p:nvSpPr>
          <p:spPr>
            <a:xfrm>
              <a:off x="-10857925" y="3391900"/>
              <a:ext cx="165425" cy="133125"/>
            </a:xfrm>
            <a:custGeom>
              <a:avLst/>
              <a:gdLst/>
              <a:ahLst/>
              <a:cxnLst/>
              <a:rect l="l" t="t" r="r" b="b"/>
              <a:pathLst>
                <a:path w="6617" h="5325" extrusionOk="0">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5" name="Google Shape;8595;p91"/>
            <p:cNvSpPr/>
            <p:nvPr/>
          </p:nvSpPr>
          <p:spPr>
            <a:xfrm>
              <a:off x="-10824850" y="3213875"/>
              <a:ext cx="98475" cy="74850"/>
            </a:xfrm>
            <a:custGeom>
              <a:avLst/>
              <a:gdLst/>
              <a:ahLst/>
              <a:cxnLst/>
              <a:rect l="l" t="t" r="r" b="b"/>
              <a:pathLst>
                <a:path w="3939" h="2994" extrusionOk="0">
                  <a:moveTo>
                    <a:pt x="1954" y="1"/>
                  </a:moveTo>
                  <a:cubicBezTo>
                    <a:pt x="1198" y="1"/>
                    <a:pt x="536" y="505"/>
                    <a:pt x="0" y="1324"/>
                  </a:cubicBezTo>
                  <a:lnTo>
                    <a:pt x="1954" y="2994"/>
                  </a:lnTo>
                  <a:lnTo>
                    <a:pt x="3938" y="1324"/>
                  </a:lnTo>
                  <a:cubicBezTo>
                    <a:pt x="3371" y="505"/>
                    <a:pt x="2710" y="1"/>
                    <a:pt x="1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6" name="Google Shape;8596;p91"/>
            <p:cNvSpPr/>
            <p:nvPr/>
          </p:nvSpPr>
          <p:spPr>
            <a:xfrm>
              <a:off x="-10571250" y="3306825"/>
              <a:ext cx="64625" cy="87450"/>
            </a:xfrm>
            <a:custGeom>
              <a:avLst/>
              <a:gdLst/>
              <a:ahLst/>
              <a:cxnLst/>
              <a:rect l="l" t="t" r="r" b="b"/>
              <a:pathLst>
                <a:path w="2585" h="3498" extrusionOk="0">
                  <a:moveTo>
                    <a:pt x="1702" y="0"/>
                  </a:moveTo>
                  <a:lnTo>
                    <a:pt x="1" y="1418"/>
                  </a:lnTo>
                  <a:lnTo>
                    <a:pt x="2584" y="3498"/>
                  </a:lnTo>
                  <a:cubicBezTo>
                    <a:pt x="2458" y="2143"/>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7" name="Google Shape;8597;p91"/>
            <p:cNvSpPr/>
            <p:nvPr/>
          </p:nvSpPr>
          <p:spPr>
            <a:xfrm>
              <a:off x="-10669700" y="3306025"/>
              <a:ext cx="63825" cy="87475"/>
            </a:xfrm>
            <a:custGeom>
              <a:avLst/>
              <a:gdLst/>
              <a:ahLst/>
              <a:cxnLst/>
              <a:rect l="l" t="t" r="r" b="b"/>
              <a:pathLst>
                <a:path w="2553" h="3499" extrusionOk="0">
                  <a:moveTo>
                    <a:pt x="883" y="1"/>
                  </a:moveTo>
                  <a:cubicBezTo>
                    <a:pt x="442" y="946"/>
                    <a:pt x="127" y="2175"/>
                    <a:pt x="1" y="3498"/>
                  </a:cubicBezTo>
                  <a:lnTo>
                    <a:pt x="2553" y="1419"/>
                  </a:lnTo>
                  <a:lnTo>
                    <a:pt x="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8" name="Google Shape;8598;p91"/>
            <p:cNvSpPr/>
            <p:nvPr/>
          </p:nvSpPr>
          <p:spPr>
            <a:xfrm>
              <a:off x="-10661825" y="3355650"/>
              <a:ext cx="148100" cy="64625"/>
            </a:xfrm>
            <a:custGeom>
              <a:avLst/>
              <a:gdLst/>
              <a:ahLst/>
              <a:cxnLst/>
              <a:rect l="l" t="t" r="r" b="b"/>
              <a:pathLst>
                <a:path w="5924" h="2585" extrusionOk="0">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9" name="Google Shape;8599;p91"/>
            <p:cNvSpPr/>
            <p:nvPr/>
          </p:nvSpPr>
          <p:spPr>
            <a:xfrm>
              <a:off x="-10670475" y="3432850"/>
              <a:ext cx="165425" cy="133125"/>
            </a:xfrm>
            <a:custGeom>
              <a:avLst/>
              <a:gdLst/>
              <a:ahLst/>
              <a:cxnLst/>
              <a:rect l="l" t="t" r="r" b="b"/>
              <a:pathLst>
                <a:path w="6617" h="5325" extrusionOk="0">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0" name="Google Shape;8600;p91"/>
            <p:cNvSpPr/>
            <p:nvPr/>
          </p:nvSpPr>
          <p:spPr>
            <a:xfrm>
              <a:off x="-10638175" y="3254850"/>
              <a:ext cx="98475" cy="74850"/>
            </a:xfrm>
            <a:custGeom>
              <a:avLst/>
              <a:gdLst/>
              <a:ahLst/>
              <a:cxnLst/>
              <a:rect l="l" t="t" r="r" b="b"/>
              <a:pathLst>
                <a:path w="3939" h="2994" extrusionOk="0">
                  <a:moveTo>
                    <a:pt x="1985" y="0"/>
                  </a:moveTo>
                  <a:cubicBezTo>
                    <a:pt x="1229" y="0"/>
                    <a:pt x="567" y="504"/>
                    <a:pt x="0" y="1355"/>
                  </a:cubicBezTo>
                  <a:lnTo>
                    <a:pt x="1985" y="2993"/>
                  </a:lnTo>
                  <a:lnTo>
                    <a:pt x="3938" y="1355"/>
                  </a:lnTo>
                  <a:cubicBezTo>
                    <a:pt x="3403" y="504"/>
                    <a:pt x="2709"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1" name="Google Shape;8601;p91"/>
          <p:cNvGrpSpPr/>
          <p:nvPr/>
        </p:nvGrpSpPr>
        <p:grpSpPr>
          <a:xfrm>
            <a:off x="6191762" y="2739455"/>
            <a:ext cx="356096" cy="354469"/>
            <a:chOff x="-9089725" y="3180200"/>
            <a:chExt cx="353550" cy="351900"/>
          </a:xfrm>
        </p:grpSpPr>
        <p:sp>
          <p:nvSpPr>
            <p:cNvPr id="8602" name="Google Shape;8602;p91"/>
            <p:cNvSpPr/>
            <p:nvPr/>
          </p:nvSpPr>
          <p:spPr>
            <a:xfrm>
              <a:off x="-9089725" y="3180200"/>
              <a:ext cx="165425" cy="250300"/>
            </a:xfrm>
            <a:custGeom>
              <a:avLst/>
              <a:gdLst/>
              <a:ahLst/>
              <a:cxnLst/>
              <a:rect l="l" t="t" r="r" b="b"/>
              <a:pathLst>
                <a:path w="6617" h="10012" extrusionOk="0">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3" name="Google Shape;8603;p91"/>
            <p:cNvSpPr/>
            <p:nvPr/>
          </p:nvSpPr>
          <p:spPr>
            <a:xfrm>
              <a:off x="-8965275" y="3264575"/>
              <a:ext cx="229100" cy="267525"/>
            </a:xfrm>
            <a:custGeom>
              <a:avLst/>
              <a:gdLst/>
              <a:ahLst/>
              <a:cxnLst/>
              <a:rect l="l" t="t" r="r" b="b"/>
              <a:pathLst>
                <a:path w="9164" h="10701" extrusionOk="0">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4" name="Google Shape;8604;p91"/>
          <p:cNvGrpSpPr/>
          <p:nvPr/>
        </p:nvGrpSpPr>
        <p:grpSpPr>
          <a:xfrm>
            <a:off x="7083760" y="1819260"/>
            <a:ext cx="358588" cy="357642"/>
            <a:chOff x="7083760" y="1971660"/>
            <a:chExt cx="358588" cy="357642"/>
          </a:xfrm>
        </p:grpSpPr>
        <p:sp>
          <p:nvSpPr>
            <p:cNvPr id="8605" name="Google Shape;8605;p91"/>
            <p:cNvSpPr/>
            <p:nvPr/>
          </p:nvSpPr>
          <p:spPr>
            <a:xfrm>
              <a:off x="7354268" y="1973246"/>
              <a:ext cx="87299" cy="80760"/>
            </a:xfrm>
            <a:custGeom>
              <a:avLst/>
              <a:gdLst/>
              <a:ahLst/>
              <a:cxnLst/>
              <a:rect l="l" t="t" r="r" b="b"/>
              <a:pathLst>
                <a:path w="3467" h="3207" extrusionOk="0">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6" name="Google Shape;8606;p91"/>
            <p:cNvSpPr/>
            <p:nvPr/>
          </p:nvSpPr>
          <p:spPr>
            <a:xfrm>
              <a:off x="7212278" y="2099990"/>
              <a:ext cx="19867" cy="19869"/>
            </a:xfrm>
            <a:custGeom>
              <a:avLst/>
              <a:gdLst/>
              <a:ahLst/>
              <a:cxnLst/>
              <a:rect l="l" t="t" r="r" b="b"/>
              <a:pathLst>
                <a:path w="789" h="789" extrusionOk="0">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7" name="Google Shape;8607;p91"/>
            <p:cNvSpPr/>
            <p:nvPr/>
          </p:nvSpPr>
          <p:spPr>
            <a:xfrm>
              <a:off x="7083760" y="1971660"/>
              <a:ext cx="356221" cy="210878"/>
            </a:xfrm>
            <a:custGeom>
              <a:avLst/>
              <a:gdLst/>
              <a:ahLst/>
              <a:cxnLst/>
              <a:rect l="l" t="t" r="r" b="b"/>
              <a:pathLst>
                <a:path w="14147" h="8374" extrusionOk="0">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8" name="Google Shape;8608;p91"/>
            <p:cNvSpPr/>
            <p:nvPr/>
          </p:nvSpPr>
          <p:spPr>
            <a:xfrm>
              <a:off x="7295574" y="2099990"/>
              <a:ext cx="19867" cy="19869"/>
            </a:xfrm>
            <a:custGeom>
              <a:avLst/>
              <a:gdLst/>
              <a:ahLst/>
              <a:cxnLst/>
              <a:rect l="l" t="t" r="r" b="b"/>
              <a:pathLst>
                <a:path w="789" h="789" extrusionOk="0">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9" name="Google Shape;8609;p91"/>
            <p:cNvSpPr/>
            <p:nvPr/>
          </p:nvSpPr>
          <p:spPr>
            <a:xfrm>
              <a:off x="7121131" y="2184880"/>
              <a:ext cx="68238" cy="69856"/>
            </a:xfrm>
            <a:custGeom>
              <a:avLst/>
              <a:gdLst/>
              <a:ahLst/>
              <a:cxnLst/>
              <a:rect l="l" t="t" r="r" b="b"/>
              <a:pathLst>
                <a:path w="2710" h="2774" extrusionOk="0">
                  <a:moveTo>
                    <a:pt x="1261" y="1"/>
                  </a:moveTo>
                  <a:lnTo>
                    <a:pt x="0" y="1639"/>
                  </a:lnTo>
                  <a:cubicBezTo>
                    <a:pt x="756" y="2112"/>
                    <a:pt x="1702" y="2490"/>
                    <a:pt x="2710" y="2773"/>
                  </a:cubicBezTo>
                  <a:lnTo>
                    <a:pt x="1859" y="221"/>
                  </a:lnTo>
                  <a:cubicBezTo>
                    <a:pt x="1639" y="158"/>
                    <a:pt x="1450" y="95"/>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0" name="Google Shape;8610;p91"/>
            <p:cNvSpPr/>
            <p:nvPr/>
          </p:nvSpPr>
          <p:spPr>
            <a:xfrm>
              <a:off x="7188883" y="2195985"/>
              <a:ext cx="47641" cy="55578"/>
            </a:xfrm>
            <a:custGeom>
              <a:avLst/>
              <a:gdLst/>
              <a:ahLst/>
              <a:cxnLst/>
              <a:rect l="l" t="t" r="r" b="b"/>
              <a:pathLst>
                <a:path w="1892" h="2207" extrusionOk="0">
                  <a:moveTo>
                    <a:pt x="1" y="1"/>
                  </a:moveTo>
                  <a:lnTo>
                    <a:pt x="694" y="2206"/>
                  </a:lnTo>
                  <a:lnTo>
                    <a:pt x="1891" y="221"/>
                  </a:lnTo>
                  <a:cubicBezTo>
                    <a:pt x="1229" y="190"/>
                    <a:pt x="599"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1" name="Google Shape;8611;p91"/>
            <p:cNvSpPr/>
            <p:nvPr/>
          </p:nvSpPr>
          <p:spPr>
            <a:xfrm>
              <a:off x="7400297" y="2129352"/>
              <a:ext cx="42051" cy="84135"/>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2" name="Google Shape;8612;p91"/>
            <p:cNvSpPr/>
            <p:nvPr/>
          </p:nvSpPr>
          <p:spPr>
            <a:xfrm>
              <a:off x="7225961" y="2203137"/>
              <a:ext cx="84907" cy="62704"/>
            </a:xfrm>
            <a:custGeom>
              <a:avLst/>
              <a:gdLst/>
              <a:ahLst/>
              <a:cxnLst/>
              <a:rect l="l" t="t" r="r" b="b"/>
              <a:pathLst>
                <a:path w="3372" h="2490" extrusionOk="0">
                  <a:moveTo>
                    <a:pt x="1419" y="0"/>
                  </a:moveTo>
                  <a:lnTo>
                    <a:pt x="1" y="2363"/>
                  </a:lnTo>
                  <a:cubicBezTo>
                    <a:pt x="537" y="2426"/>
                    <a:pt x="1104" y="2489"/>
                    <a:pt x="1671" y="2489"/>
                  </a:cubicBezTo>
                  <a:cubicBezTo>
                    <a:pt x="2269" y="2489"/>
                    <a:pt x="2836" y="2426"/>
                    <a:pt x="3372" y="2363"/>
                  </a:cubicBezTo>
                  <a:lnTo>
                    <a:pt x="19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3" name="Google Shape;8613;p91"/>
            <p:cNvSpPr/>
            <p:nvPr/>
          </p:nvSpPr>
          <p:spPr>
            <a:xfrm>
              <a:off x="7298289" y="2195985"/>
              <a:ext cx="47615" cy="55578"/>
            </a:xfrm>
            <a:custGeom>
              <a:avLst/>
              <a:gdLst/>
              <a:ahLst/>
              <a:cxnLst/>
              <a:rect l="l" t="t" r="r" b="b"/>
              <a:pathLst>
                <a:path w="1891" h="2207" extrusionOk="0">
                  <a:moveTo>
                    <a:pt x="1891" y="1"/>
                  </a:moveTo>
                  <a:cubicBezTo>
                    <a:pt x="1292" y="127"/>
                    <a:pt x="631" y="190"/>
                    <a:pt x="0" y="253"/>
                  </a:cubicBezTo>
                  <a:lnTo>
                    <a:pt x="1198" y="2206"/>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4" name="Google Shape;8614;p91"/>
            <p:cNvSpPr/>
            <p:nvPr/>
          </p:nvSpPr>
          <p:spPr>
            <a:xfrm>
              <a:off x="7086152" y="2230913"/>
              <a:ext cx="354610" cy="98388"/>
            </a:xfrm>
            <a:custGeom>
              <a:avLst/>
              <a:gdLst/>
              <a:ahLst/>
              <a:cxnLst/>
              <a:rect l="l" t="t" r="r" b="b"/>
              <a:pathLst>
                <a:path w="14083" h="3907" extrusionOk="0">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5" name="Google Shape;8615;p91"/>
            <p:cNvSpPr/>
            <p:nvPr/>
          </p:nvSpPr>
          <p:spPr>
            <a:xfrm>
              <a:off x="7345419" y="2186466"/>
              <a:ext cx="67457" cy="69050"/>
            </a:xfrm>
            <a:custGeom>
              <a:avLst/>
              <a:gdLst/>
              <a:ahLst/>
              <a:cxnLst/>
              <a:rect l="l" t="t" r="r" b="b"/>
              <a:pathLst>
                <a:path w="2679" h="2742" extrusionOk="0">
                  <a:moveTo>
                    <a:pt x="1449" y="1"/>
                  </a:moveTo>
                  <a:cubicBezTo>
                    <a:pt x="1260" y="32"/>
                    <a:pt x="1071" y="95"/>
                    <a:pt x="851" y="158"/>
                  </a:cubicBezTo>
                  <a:lnTo>
                    <a:pt x="0" y="2742"/>
                  </a:lnTo>
                  <a:cubicBezTo>
                    <a:pt x="1008" y="2458"/>
                    <a:pt x="1922" y="2080"/>
                    <a:pt x="2678" y="1608"/>
                  </a:cubicBezTo>
                  <a:lnTo>
                    <a:pt x="14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6" name="Google Shape;8616;p91"/>
            <p:cNvSpPr/>
            <p:nvPr/>
          </p:nvSpPr>
          <p:spPr>
            <a:xfrm flipH="1">
              <a:off x="7088602" y="2134638"/>
              <a:ext cx="47123" cy="84126"/>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17" name="Google Shape;8617;p91"/>
          <p:cNvSpPr txBox="1"/>
          <p:nvPr/>
        </p:nvSpPr>
        <p:spPr>
          <a:xfrm>
            <a:off x="849675" y="715200"/>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Creative Process Icons</a:t>
            </a:r>
            <a:endParaRPr sz="2400">
              <a:solidFill>
                <a:srgbClr val="FFFFFF"/>
              </a:solidFill>
            </a:endParaRPr>
          </a:p>
        </p:txBody>
      </p:sp>
      <p:sp>
        <p:nvSpPr>
          <p:cNvPr id="8618" name="Google Shape;8618;p91"/>
          <p:cNvSpPr txBox="1"/>
          <p:nvPr/>
        </p:nvSpPr>
        <p:spPr>
          <a:xfrm>
            <a:off x="4858400" y="715200"/>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Performing Arts Icons</a:t>
            </a:r>
            <a:endParaRPr sz="2400">
              <a:solidFill>
                <a:srgbClr val="FFFFFF"/>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622"/>
        <p:cNvGrpSpPr/>
        <p:nvPr/>
      </p:nvGrpSpPr>
      <p:grpSpPr>
        <a:xfrm>
          <a:off x="0" y="0"/>
          <a:ext cx="0" cy="0"/>
          <a:chOff x="0" y="0"/>
          <a:chExt cx="0" cy="0"/>
        </a:xfrm>
      </p:grpSpPr>
      <p:sp>
        <p:nvSpPr>
          <p:cNvPr id="8623" name="Google Shape;8623;p92"/>
          <p:cNvSpPr/>
          <p:nvPr/>
        </p:nvSpPr>
        <p:spPr>
          <a:xfrm>
            <a:off x="801940" y="1691070"/>
            <a:ext cx="343404" cy="446998"/>
          </a:xfrm>
          <a:custGeom>
            <a:avLst/>
            <a:gdLst/>
            <a:ahLst/>
            <a:cxnLst/>
            <a:rect l="l" t="t" r="r" b="b"/>
            <a:pathLst>
              <a:path w="9295" h="12099" extrusionOk="0">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24" name="Google Shape;8624;p92"/>
          <p:cNvGrpSpPr/>
          <p:nvPr/>
        </p:nvGrpSpPr>
        <p:grpSpPr>
          <a:xfrm>
            <a:off x="748855" y="2243507"/>
            <a:ext cx="452798" cy="449473"/>
            <a:chOff x="-21322300" y="3693325"/>
            <a:chExt cx="306400" cy="304150"/>
          </a:xfrm>
        </p:grpSpPr>
        <p:sp>
          <p:nvSpPr>
            <p:cNvPr id="8625" name="Google Shape;8625;p92"/>
            <p:cNvSpPr/>
            <p:nvPr/>
          </p:nvSpPr>
          <p:spPr>
            <a:xfrm>
              <a:off x="-21142725" y="3868400"/>
              <a:ext cx="111850" cy="69325"/>
            </a:xfrm>
            <a:custGeom>
              <a:avLst/>
              <a:gdLst/>
              <a:ahLst/>
              <a:cxnLst/>
              <a:rect l="l" t="t" r="r" b="b"/>
              <a:pathLst>
                <a:path w="4474" h="2773" extrusionOk="0">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6" name="Google Shape;8626;p92"/>
            <p:cNvSpPr/>
            <p:nvPr/>
          </p:nvSpPr>
          <p:spPr>
            <a:xfrm>
              <a:off x="-21141950" y="3693325"/>
              <a:ext cx="126050" cy="120750"/>
            </a:xfrm>
            <a:custGeom>
              <a:avLst/>
              <a:gdLst/>
              <a:ahLst/>
              <a:cxnLst/>
              <a:rect l="l" t="t" r="r" b="b"/>
              <a:pathLst>
                <a:path w="5042" h="4830" extrusionOk="0">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7" name="Google Shape;8627;p92"/>
            <p:cNvSpPr/>
            <p:nvPr/>
          </p:nvSpPr>
          <p:spPr>
            <a:xfrm>
              <a:off x="-21263225" y="3707725"/>
              <a:ext cx="69325" cy="112650"/>
            </a:xfrm>
            <a:custGeom>
              <a:avLst/>
              <a:gdLst/>
              <a:ahLst/>
              <a:cxnLst/>
              <a:rect l="l" t="t" r="r" b="b"/>
              <a:pathLst>
                <a:path w="2773" h="4506" extrusionOk="0">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8" name="Google Shape;8628;p92"/>
            <p:cNvSpPr/>
            <p:nvPr/>
          </p:nvSpPr>
          <p:spPr>
            <a:xfrm>
              <a:off x="-21322300" y="3703775"/>
              <a:ext cx="294600" cy="293700"/>
            </a:xfrm>
            <a:custGeom>
              <a:avLst/>
              <a:gdLst/>
              <a:ahLst/>
              <a:cxnLst/>
              <a:rect l="l" t="t" r="r" b="b"/>
              <a:pathLst>
                <a:path w="11784" h="11748" extrusionOk="0">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29" name="Google Shape;8629;p92"/>
          <p:cNvGrpSpPr/>
          <p:nvPr/>
        </p:nvGrpSpPr>
        <p:grpSpPr>
          <a:xfrm>
            <a:off x="748263" y="2810244"/>
            <a:ext cx="453980" cy="422540"/>
            <a:chOff x="-21322300" y="4077125"/>
            <a:chExt cx="307200" cy="285925"/>
          </a:xfrm>
        </p:grpSpPr>
        <p:sp>
          <p:nvSpPr>
            <p:cNvPr id="8630" name="Google Shape;8630;p92"/>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1" name="Google Shape;8631;p92"/>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2" name="Google Shape;8632;p92"/>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3" name="Google Shape;8633;p92"/>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4" name="Google Shape;8634;p92"/>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5" name="Google Shape;8635;p92"/>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6" name="Google Shape;8636;p92"/>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7" name="Google Shape;8637;p92"/>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8" name="Google Shape;8638;p92"/>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9" name="Google Shape;8639;p92"/>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0" name="Google Shape;8640;p92"/>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1" name="Google Shape;8641;p92"/>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42" name="Google Shape;8642;p92"/>
          <p:cNvGrpSpPr/>
          <p:nvPr/>
        </p:nvGrpSpPr>
        <p:grpSpPr>
          <a:xfrm>
            <a:off x="3525440" y="1689128"/>
            <a:ext cx="451653" cy="450212"/>
            <a:chOff x="-19394200" y="3333800"/>
            <a:chExt cx="305625" cy="304650"/>
          </a:xfrm>
        </p:grpSpPr>
        <p:sp>
          <p:nvSpPr>
            <p:cNvPr id="8643" name="Google Shape;8643;p92"/>
            <p:cNvSpPr/>
            <p:nvPr/>
          </p:nvSpPr>
          <p:spPr>
            <a:xfrm>
              <a:off x="-19206750" y="3495850"/>
              <a:ext cx="82725" cy="18150"/>
            </a:xfrm>
            <a:custGeom>
              <a:avLst/>
              <a:gdLst/>
              <a:ahLst/>
              <a:cxnLst/>
              <a:rect l="l" t="t" r="r" b="b"/>
              <a:pathLst>
                <a:path w="3309" h="726" extrusionOk="0">
                  <a:moveTo>
                    <a:pt x="1" y="1"/>
                  </a:moveTo>
                  <a:cubicBezTo>
                    <a:pt x="158" y="190"/>
                    <a:pt x="284" y="442"/>
                    <a:pt x="316" y="725"/>
                  </a:cubicBezTo>
                  <a:lnTo>
                    <a:pt x="2836" y="725"/>
                  </a:lnTo>
                  <a:cubicBezTo>
                    <a:pt x="3309" y="725"/>
                    <a:pt x="3309"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4" name="Google Shape;8644;p92"/>
            <p:cNvSpPr/>
            <p:nvPr/>
          </p:nvSpPr>
          <p:spPr>
            <a:xfrm>
              <a:off x="-19205950" y="3532875"/>
              <a:ext cx="64600" cy="17350"/>
            </a:xfrm>
            <a:custGeom>
              <a:avLst/>
              <a:gdLst/>
              <a:ahLst/>
              <a:cxnLst/>
              <a:rect l="l" t="t" r="r" b="b"/>
              <a:pathLst>
                <a:path w="2584" h="694" extrusionOk="0">
                  <a:moveTo>
                    <a:pt x="315" y="0"/>
                  </a:moveTo>
                  <a:cubicBezTo>
                    <a:pt x="252" y="252"/>
                    <a:pt x="126" y="504"/>
                    <a:pt x="0" y="693"/>
                  </a:cubicBezTo>
                  <a:lnTo>
                    <a:pt x="2111" y="693"/>
                  </a:lnTo>
                  <a:cubicBezTo>
                    <a:pt x="2583" y="693"/>
                    <a:pt x="2583"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5" name="Google Shape;8645;p92"/>
            <p:cNvSpPr/>
            <p:nvPr/>
          </p:nvSpPr>
          <p:spPr>
            <a:xfrm>
              <a:off x="-19323325" y="3568325"/>
              <a:ext cx="163850" cy="17350"/>
            </a:xfrm>
            <a:custGeom>
              <a:avLst/>
              <a:gdLst/>
              <a:ahLst/>
              <a:cxnLst/>
              <a:rect l="l" t="t" r="r" b="b"/>
              <a:pathLst>
                <a:path w="6554" h="694" extrusionOk="0">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6" name="Google Shape;8646;p92"/>
            <p:cNvSpPr/>
            <p:nvPr/>
          </p:nvSpPr>
          <p:spPr>
            <a:xfrm>
              <a:off x="-19343000" y="3460400"/>
              <a:ext cx="201650" cy="18150"/>
            </a:xfrm>
            <a:custGeom>
              <a:avLst/>
              <a:gdLst/>
              <a:ahLst/>
              <a:cxnLst/>
              <a:rect l="l" t="t" r="r" b="b"/>
              <a:pathLst>
                <a:path w="8066" h="726" extrusionOk="0">
                  <a:moveTo>
                    <a:pt x="473" y="1"/>
                  </a:moveTo>
                  <a:cubicBezTo>
                    <a:pt x="0" y="1"/>
                    <a:pt x="0" y="726"/>
                    <a:pt x="473" y="726"/>
                  </a:cubicBezTo>
                  <a:lnTo>
                    <a:pt x="7593" y="726"/>
                  </a:lnTo>
                  <a:cubicBezTo>
                    <a:pt x="8065" y="726"/>
                    <a:pt x="8065" y="1"/>
                    <a:pt x="75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7" name="Google Shape;8647;p92"/>
            <p:cNvSpPr/>
            <p:nvPr/>
          </p:nvSpPr>
          <p:spPr>
            <a:xfrm>
              <a:off x="-19361125" y="3495850"/>
              <a:ext cx="82725" cy="18150"/>
            </a:xfrm>
            <a:custGeom>
              <a:avLst/>
              <a:gdLst/>
              <a:ahLst/>
              <a:cxnLst/>
              <a:rect l="l" t="t" r="r" b="b"/>
              <a:pathLst>
                <a:path w="3309" h="726" extrusionOk="0">
                  <a:moveTo>
                    <a:pt x="473" y="1"/>
                  </a:moveTo>
                  <a:cubicBezTo>
                    <a:pt x="1" y="1"/>
                    <a:pt x="1" y="725"/>
                    <a:pt x="473" y="725"/>
                  </a:cubicBezTo>
                  <a:lnTo>
                    <a:pt x="2994" y="725"/>
                  </a:lnTo>
                  <a:cubicBezTo>
                    <a:pt x="3025" y="473"/>
                    <a:pt x="3151" y="253"/>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8" name="Google Shape;8648;p92"/>
            <p:cNvSpPr/>
            <p:nvPr/>
          </p:nvSpPr>
          <p:spPr>
            <a:xfrm>
              <a:off x="-19305200" y="3603750"/>
              <a:ext cx="124475" cy="34700"/>
            </a:xfrm>
            <a:custGeom>
              <a:avLst/>
              <a:gdLst/>
              <a:ahLst/>
              <a:cxnLst/>
              <a:rect l="l" t="t" r="r" b="b"/>
              <a:pathLst>
                <a:path w="4979" h="1388" extrusionOk="0">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9" name="Google Shape;8649;p92"/>
            <p:cNvSpPr/>
            <p:nvPr/>
          </p:nvSpPr>
          <p:spPr>
            <a:xfrm>
              <a:off x="-19269750" y="3495850"/>
              <a:ext cx="54350" cy="53575"/>
            </a:xfrm>
            <a:custGeom>
              <a:avLst/>
              <a:gdLst/>
              <a:ahLst/>
              <a:cxnLst/>
              <a:rect l="l" t="t" r="r" b="b"/>
              <a:pathLst>
                <a:path w="2174" h="2143" extrusionOk="0">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0" name="Google Shape;8650;p92"/>
            <p:cNvSpPr/>
            <p:nvPr/>
          </p:nvSpPr>
          <p:spPr>
            <a:xfrm>
              <a:off x="-19394200" y="3333800"/>
              <a:ext cx="305625" cy="107725"/>
            </a:xfrm>
            <a:custGeom>
              <a:avLst/>
              <a:gdLst/>
              <a:ahLst/>
              <a:cxnLst/>
              <a:rect l="l" t="t" r="r" b="b"/>
              <a:pathLst>
                <a:path w="12225" h="4309" extrusionOk="0">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1" name="Google Shape;8651;p92"/>
            <p:cNvSpPr/>
            <p:nvPr/>
          </p:nvSpPr>
          <p:spPr>
            <a:xfrm>
              <a:off x="-19341425" y="3532875"/>
              <a:ext cx="63025" cy="17350"/>
            </a:xfrm>
            <a:custGeom>
              <a:avLst/>
              <a:gdLst/>
              <a:ahLst/>
              <a:cxnLst/>
              <a:rect l="l" t="t" r="r" b="b"/>
              <a:pathLst>
                <a:path w="2521" h="694" extrusionOk="0">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52" name="Google Shape;8652;p92"/>
          <p:cNvGrpSpPr/>
          <p:nvPr/>
        </p:nvGrpSpPr>
        <p:grpSpPr>
          <a:xfrm>
            <a:off x="3524276" y="2243580"/>
            <a:ext cx="453980" cy="449325"/>
            <a:chOff x="-19396575" y="3708500"/>
            <a:chExt cx="307200" cy="304050"/>
          </a:xfrm>
        </p:grpSpPr>
        <p:sp>
          <p:nvSpPr>
            <p:cNvPr id="8653" name="Google Shape;8653;p92"/>
            <p:cNvSpPr/>
            <p:nvPr/>
          </p:nvSpPr>
          <p:spPr>
            <a:xfrm>
              <a:off x="-19215425" y="3708500"/>
              <a:ext cx="70925" cy="70925"/>
            </a:xfrm>
            <a:custGeom>
              <a:avLst/>
              <a:gdLst/>
              <a:ahLst/>
              <a:cxnLst/>
              <a:rect l="l" t="t" r="r" b="b"/>
              <a:pathLst>
                <a:path w="2837" h="2837" extrusionOk="0">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4" name="Google Shape;8654;p92"/>
            <p:cNvSpPr/>
            <p:nvPr/>
          </p:nvSpPr>
          <p:spPr>
            <a:xfrm>
              <a:off x="-19396575" y="3773100"/>
              <a:ext cx="277275" cy="239450"/>
            </a:xfrm>
            <a:custGeom>
              <a:avLst/>
              <a:gdLst/>
              <a:ahLst/>
              <a:cxnLst/>
              <a:rect l="l" t="t" r="r" b="b"/>
              <a:pathLst>
                <a:path w="11091" h="9578" extrusionOk="0">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5" name="Google Shape;8655;p92"/>
            <p:cNvSpPr/>
            <p:nvPr/>
          </p:nvSpPr>
          <p:spPr>
            <a:xfrm>
              <a:off x="-19140600" y="3727425"/>
              <a:ext cx="51225" cy="70550"/>
            </a:xfrm>
            <a:custGeom>
              <a:avLst/>
              <a:gdLst/>
              <a:ahLst/>
              <a:cxnLst/>
              <a:rect l="l" t="t" r="r" b="b"/>
              <a:pathLst>
                <a:path w="2049" h="2822" extrusionOk="0">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56" name="Google Shape;8656;p92"/>
          <p:cNvGrpSpPr/>
          <p:nvPr/>
        </p:nvGrpSpPr>
        <p:grpSpPr>
          <a:xfrm>
            <a:off x="3518457" y="2796461"/>
            <a:ext cx="465618" cy="450101"/>
            <a:chOff x="-19394200" y="4084200"/>
            <a:chExt cx="315075" cy="304575"/>
          </a:xfrm>
        </p:grpSpPr>
        <p:sp>
          <p:nvSpPr>
            <p:cNvPr id="8657" name="Google Shape;8657;p92"/>
            <p:cNvSpPr/>
            <p:nvPr/>
          </p:nvSpPr>
          <p:spPr>
            <a:xfrm>
              <a:off x="-19185475" y="4234650"/>
              <a:ext cx="40175" cy="28375"/>
            </a:xfrm>
            <a:custGeom>
              <a:avLst/>
              <a:gdLst/>
              <a:ahLst/>
              <a:cxnLst/>
              <a:rect l="l" t="t" r="r" b="b"/>
              <a:pathLst>
                <a:path w="1607" h="1135" extrusionOk="0">
                  <a:moveTo>
                    <a:pt x="1134" y="0"/>
                  </a:moveTo>
                  <a:lnTo>
                    <a:pt x="0" y="1134"/>
                  </a:lnTo>
                  <a:lnTo>
                    <a:pt x="1607" y="1134"/>
                  </a:lnTo>
                  <a:cubicBezTo>
                    <a:pt x="1575" y="756"/>
                    <a:pt x="1418" y="347"/>
                    <a:pt x="11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8" name="Google Shape;8658;p92"/>
            <p:cNvSpPr/>
            <p:nvPr/>
          </p:nvSpPr>
          <p:spPr>
            <a:xfrm>
              <a:off x="-19244550" y="4293725"/>
              <a:ext cx="28375" cy="39400"/>
            </a:xfrm>
            <a:custGeom>
              <a:avLst/>
              <a:gdLst/>
              <a:ahLst/>
              <a:cxnLst/>
              <a:rect l="l" t="t" r="r" b="b"/>
              <a:pathLst>
                <a:path w="1135" h="1576" extrusionOk="0">
                  <a:moveTo>
                    <a:pt x="1134" y="0"/>
                  </a:moveTo>
                  <a:lnTo>
                    <a:pt x="0" y="1134"/>
                  </a:lnTo>
                  <a:cubicBezTo>
                    <a:pt x="315" y="1386"/>
                    <a:pt x="693" y="1512"/>
                    <a:pt x="1134" y="1575"/>
                  </a:cubicBezTo>
                  <a:lnTo>
                    <a:pt x="11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9" name="Google Shape;8659;p92"/>
            <p:cNvSpPr/>
            <p:nvPr/>
          </p:nvSpPr>
          <p:spPr>
            <a:xfrm>
              <a:off x="-19280000" y="4201050"/>
              <a:ext cx="200875" cy="187725"/>
            </a:xfrm>
            <a:custGeom>
              <a:avLst/>
              <a:gdLst/>
              <a:ahLst/>
              <a:cxnLst/>
              <a:rect l="l" t="t" r="r" b="b"/>
              <a:pathLst>
                <a:path w="8035" h="7509" extrusionOk="0">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0" name="Google Shape;8660;p92"/>
            <p:cNvSpPr/>
            <p:nvPr/>
          </p:nvSpPr>
          <p:spPr>
            <a:xfrm>
              <a:off x="-19197300" y="4293725"/>
              <a:ext cx="28375" cy="39400"/>
            </a:xfrm>
            <a:custGeom>
              <a:avLst/>
              <a:gdLst/>
              <a:ahLst/>
              <a:cxnLst/>
              <a:rect l="l" t="t" r="r" b="b"/>
              <a:pathLst>
                <a:path w="1135" h="1576" extrusionOk="0">
                  <a:moveTo>
                    <a:pt x="1" y="0"/>
                  </a:moveTo>
                  <a:lnTo>
                    <a:pt x="1" y="1575"/>
                  </a:lnTo>
                  <a:cubicBezTo>
                    <a:pt x="379" y="1512"/>
                    <a:pt x="788" y="1386"/>
                    <a:pt x="1135" y="1134"/>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1" name="Google Shape;8661;p92"/>
            <p:cNvSpPr/>
            <p:nvPr/>
          </p:nvSpPr>
          <p:spPr>
            <a:xfrm>
              <a:off x="-19394200" y="4084200"/>
              <a:ext cx="252850" cy="303275"/>
            </a:xfrm>
            <a:custGeom>
              <a:avLst/>
              <a:gdLst/>
              <a:ahLst/>
              <a:cxnLst/>
              <a:rect l="l" t="t" r="r" b="b"/>
              <a:pathLst>
                <a:path w="10114" h="12131" extrusionOk="0">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2" name="Google Shape;8662;p92"/>
            <p:cNvSpPr/>
            <p:nvPr/>
          </p:nvSpPr>
          <p:spPr>
            <a:xfrm>
              <a:off x="-19185475" y="4281100"/>
              <a:ext cx="40175" cy="28400"/>
            </a:xfrm>
            <a:custGeom>
              <a:avLst/>
              <a:gdLst/>
              <a:ahLst/>
              <a:cxnLst/>
              <a:rect l="l" t="t" r="r" b="b"/>
              <a:pathLst>
                <a:path w="1607" h="1136" extrusionOk="0">
                  <a:moveTo>
                    <a:pt x="0" y="1"/>
                  </a:moveTo>
                  <a:lnTo>
                    <a:pt x="1134" y="1135"/>
                  </a:lnTo>
                  <a:cubicBezTo>
                    <a:pt x="1418" y="820"/>
                    <a:pt x="1575" y="41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63" name="Google Shape;8663;p92"/>
          <p:cNvGrpSpPr/>
          <p:nvPr/>
        </p:nvGrpSpPr>
        <p:grpSpPr>
          <a:xfrm>
            <a:off x="6324167" y="1689001"/>
            <a:ext cx="400447" cy="450470"/>
            <a:chOff x="-17526750" y="3309200"/>
            <a:chExt cx="270975" cy="304825"/>
          </a:xfrm>
        </p:grpSpPr>
        <p:sp>
          <p:nvSpPr>
            <p:cNvPr id="8664" name="Google Shape;8664;p92"/>
            <p:cNvSpPr/>
            <p:nvPr/>
          </p:nvSpPr>
          <p:spPr>
            <a:xfrm>
              <a:off x="-17507050" y="3452525"/>
              <a:ext cx="232375" cy="161500"/>
            </a:xfrm>
            <a:custGeom>
              <a:avLst/>
              <a:gdLst/>
              <a:ahLst/>
              <a:cxnLst/>
              <a:rect l="l" t="t" r="r" b="b"/>
              <a:pathLst>
                <a:path w="9295" h="6460" extrusionOk="0">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5" name="Google Shape;8665;p92"/>
            <p:cNvSpPr/>
            <p:nvPr/>
          </p:nvSpPr>
          <p:spPr>
            <a:xfrm>
              <a:off x="-17417275" y="3309200"/>
              <a:ext cx="52800" cy="54350"/>
            </a:xfrm>
            <a:custGeom>
              <a:avLst/>
              <a:gdLst/>
              <a:ahLst/>
              <a:cxnLst/>
              <a:rect l="l" t="t" r="r" b="b"/>
              <a:pathLst>
                <a:path w="2112" h="2174" extrusionOk="0">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6" name="Google Shape;8666;p92"/>
            <p:cNvSpPr/>
            <p:nvPr/>
          </p:nvSpPr>
          <p:spPr>
            <a:xfrm>
              <a:off x="-17456650" y="3369825"/>
              <a:ext cx="130775" cy="64625"/>
            </a:xfrm>
            <a:custGeom>
              <a:avLst/>
              <a:gdLst/>
              <a:ahLst/>
              <a:cxnLst/>
              <a:rect l="l" t="t" r="r" b="b"/>
              <a:pathLst>
                <a:path w="5231" h="2585" extrusionOk="0">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7" name="Google Shape;8667;p92"/>
            <p:cNvSpPr/>
            <p:nvPr/>
          </p:nvSpPr>
          <p:spPr>
            <a:xfrm>
              <a:off x="-17526750" y="3344625"/>
              <a:ext cx="95325" cy="89825"/>
            </a:xfrm>
            <a:custGeom>
              <a:avLst/>
              <a:gdLst/>
              <a:ahLst/>
              <a:cxnLst/>
              <a:rect l="l" t="t" r="r" b="b"/>
              <a:pathLst>
                <a:path w="3813" h="3593" extrusionOk="0">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8" name="Google Shape;8668;p92"/>
            <p:cNvSpPr/>
            <p:nvPr/>
          </p:nvSpPr>
          <p:spPr>
            <a:xfrm>
              <a:off x="-17351900" y="3345425"/>
              <a:ext cx="96125" cy="89800"/>
            </a:xfrm>
            <a:custGeom>
              <a:avLst/>
              <a:gdLst/>
              <a:ahLst/>
              <a:cxnLst/>
              <a:rect l="l" t="t" r="r" b="b"/>
              <a:pathLst>
                <a:path w="3845" h="3592" extrusionOk="0">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69" name="Google Shape;8669;p92"/>
          <p:cNvGrpSpPr/>
          <p:nvPr/>
        </p:nvGrpSpPr>
        <p:grpSpPr>
          <a:xfrm>
            <a:off x="6300319" y="2244173"/>
            <a:ext cx="448143" cy="448143"/>
            <a:chOff x="-17542500" y="3684100"/>
            <a:chExt cx="303250" cy="303250"/>
          </a:xfrm>
        </p:grpSpPr>
        <p:sp>
          <p:nvSpPr>
            <p:cNvPr id="8670" name="Google Shape;8670;p92"/>
            <p:cNvSpPr/>
            <p:nvPr/>
          </p:nvSpPr>
          <p:spPr>
            <a:xfrm>
              <a:off x="-17542500" y="3863675"/>
              <a:ext cx="70900" cy="52800"/>
            </a:xfrm>
            <a:custGeom>
              <a:avLst/>
              <a:gdLst/>
              <a:ahLst/>
              <a:cxnLst/>
              <a:rect l="l" t="t" r="r" b="b"/>
              <a:pathLst>
                <a:path w="2836" h="2112" extrusionOk="0">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1" name="Google Shape;8671;p92"/>
            <p:cNvSpPr/>
            <p:nvPr/>
          </p:nvSpPr>
          <p:spPr>
            <a:xfrm>
              <a:off x="-17488150" y="3881000"/>
              <a:ext cx="70900" cy="106350"/>
            </a:xfrm>
            <a:custGeom>
              <a:avLst/>
              <a:gdLst/>
              <a:ahLst/>
              <a:cxnLst/>
              <a:rect l="l" t="t" r="r" b="b"/>
              <a:pathLst>
                <a:path w="2836" h="4254" extrusionOk="0">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2" name="Google Shape;8672;p92"/>
            <p:cNvSpPr/>
            <p:nvPr/>
          </p:nvSpPr>
          <p:spPr>
            <a:xfrm>
              <a:off x="-17310150" y="3863675"/>
              <a:ext cx="70900" cy="52800"/>
            </a:xfrm>
            <a:custGeom>
              <a:avLst/>
              <a:gdLst/>
              <a:ahLst/>
              <a:cxnLst/>
              <a:rect l="l" t="t" r="r" b="b"/>
              <a:pathLst>
                <a:path w="2836" h="2112" extrusionOk="0">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3" name="Google Shape;8673;p92"/>
            <p:cNvSpPr/>
            <p:nvPr/>
          </p:nvSpPr>
          <p:spPr>
            <a:xfrm>
              <a:off x="-17364500" y="3881000"/>
              <a:ext cx="70925" cy="106350"/>
            </a:xfrm>
            <a:custGeom>
              <a:avLst/>
              <a:gdLst/>
              <a:ahLst/>
              <a:cxnLst/>
              <a:rect l="l" t="t" r="r" b="b"/>
              <a:pathLst>
                <a:path w="2837" h="4254" extrusionOk="0">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4" name="Google Shape;8674;p92"/>
            <p:cNvSpPr/>
            <p:nvPr/>
          </p:nvSpPr>
          <p:spPr>
            <a:xfrm>
              <a:off x="-17505475" y="3845550"/>
              <a:ext cx="228425" cy="18150"/>
            </a:xfrm>
            <a:custGeom>
              <a:avLst/>
              <a:gdLst/>
              <a:ahLst/>
              <a:cxnLst/>
              <a:rect l="l" t="t" r="r" b="b"/>
              <a:pathLst>
                <a:path w="9137" h="726" extrusionOk="0">
                  <a:moveTo>
                    <a:pt x="0" y="1"/>
                  </a:moveTo>
                  <a:cubicBezTo>
                    <a:pt x="158" y="379"/>
                    <a:pt x="536" y="725"/>
                    <a:pt x="1008" y="725"/>
                  </a:cubicBezTo>
                  <a:lnTo>
                    <a:pt x="8129" y="725"/>
                  </a:lnTo>
                  <a:cubicBezTo>
                    <a:pt x="8601" y="725"/>
                    <a:pt x="8979" y="379"/>
                    <a:pt x="91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5" name="Google Shape;8675;p92"/>
            <p:cNvSpPr/>
            <p:nvPr/>
          </p:nvSpPr>
          <p:spPr>
            <a:xfrm>
              <a:off x="-17523600" y="3706925"/>
              <a:ext cx="265450" cy="121325"/>
            </a:xfrm>
            <a:custGeom>
              <a:avLst/>
              <a:gdLst/>
              <a:ahLst/>
              <a:cxnLst/>
              <a:rect l="l" t="t" r="r" b="b"/>
              <a:pathLst>
                <a:path w="10618" h="4853" extrusionOk="0">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6" name="Google Shape;8676;p92"/>
            <p:cNvSpPr/>
            <p:nvPr/>
          </p:nvSpPr>
          <p:spPr>
            <a:xfrm>
              <a:off x="-17448775" y="3684100"/>
              <a:ext cx="115800" cy="52800"/>
            </a:xfrm>
            <a:custGeom>
              <a:avLst/>
              <a:gdLst/>
              <a:ahLst/>
              <a:cxnLst/>
              <a:rect l="l" t="t" r="r" b="b"/>
              <a:pathLst>
                <a:path w="4632" h="2112" extrusionOk="0">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77" name="Google Shape;8677;p92"/>
          <p:cNvGrpSpPr/>
          <p:nvPr/>
        </p:nvGrpSpPr>
        <p:grpSpPr>
          <a:xfrm>
            <a:off x="6299728" y="2810817"/>
            <a:ext cx="449325" cy="421395"/>
            <a:chOff x="-17542500" y="4068450"/>
            <a:chExt cx="304050" cy="285150"/>
          </a:xfrm>
        </p:grpSpPr>
        <p:sp>
          <p:nvSpPr>
            <p:cNvPr id="8678" name="Google Shape;8678;p92"/>
            <p:cNvSpPr/>
            <p:nvPr/>
          </p:nvSpPr>
          <p:spPr>
            <a:xfrm>
              <a:off x="-17519650" y="4281900"/>
              <a:ext cx="256000" cy="71700"/>
            </a:xfrm>
            <a:custGeom>
              <a:avLst/>
              <a:gdLst/>
              <a:ahLst/>
              <a:cxnLst/>
              <a:rect l="l" t="t" r="r" b="b"/>
              <a:pathLst>
                <a:path w="10240" h="2868" extrusionOk="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9" name="Google Shape;8679;p92"/>
            <p:cNvSpPr/>
            <p:nvPr/>
          </p:nvSpPr>
          <p:spPr>
            <a:xfrm>
              <a:off x="-17542500" y="4166900"/>
              <a:ext cx="304050" cy="133925"/>
            </a:xfrm>
            <a:custGeom>
              <a:avLst/>
              <a:gdLst/>
              <a:ahLst/>
              <a:cxnLst/>
              <a:rect l="l" t="t" r="r" b="b"/>
              <a:pathLst>
                <a:path w="12162" h="5357" extrusionOk="0">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0" name="Google Shape;8680;p92"/>
            <p:cNvSpPr/>
            <p:nvPr/>
          </p:nvSpPr>
          <p:spPr>
            <a:xfrm>
              <a:off x="-17329050" y="4121225"/>
              <a:ext cx="18125" cy="18150"/>
            </a:xfrm>
            <a:custGeom>
              <a:avLst/>
              <a:gdLst/>
              <a:ahLst/>
              <a:cxnLst/>
              <a:rect l="l" t="t" r="r" b="b"/>
              <a:pathLst>
                <a:path w="725" h="726" extrusionOk="0">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1" name="Google Shape;8681;p92"/>
            <p:cNvSpPr/>
            <p:nvPr/>
          </p:nvSpPr>
          <p:spPr>
            <a:xfrm>
              <a:off x="-17381825" y="4068450"/>
              <a:ext cx="123675" cy="123675"/>
            </a:xfrm>
            <a:custGeom>
              <a:avLst/>
              <a:gdLst/>
              <a:ahLst/>
              <a:cxnLst/>
              <a:rect l="l" t="t" r="r" b="b"/>
              <a:pathLst>
                <a:path w="4947" h="4947" extrusionOk="0">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2" name="Google Shape;8682;p92"/>
            <p:cNvSpPr/>
            <p:nvPr/>
          </p:nvSpPr>
          <p:spPr>
            <a:xfrm>
              <a:off x="-17471625" y="4121225"/>
              <a:ext cx="17375" cy="18150"/>
            </a:xfrm>
            <a:custGeom>
              <a:avLst/>
              <a:gdLst/>
              <a:ahLst/>
              <a:cxnLst/>
              <a:rect l="l" t="t" r="r" b="b"/>
              <a:pathLst>
                <a:path w="695" h="726" extrusionOk="0">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3" name="Google Shape;8683;p92"/>
            <p:cNvSpPr/>
            <p:nvPr/>
          </p:nvSpPr>
          <p:spPr>
            <a:xfrm>
              <a:off x="-17525175" y="4068450"/>
              <a:ext cx="124475" cy="123675"/>
            </a:xfrm>
            <a:custGeom>
              <a:avLst/>
              <a:gdLst/>
              <a:ahLst/>
              <a:cxnLst/>
              <a:rect l="l" t="t" r="r" b="b"/>
              <a:pathLst>
                <a:path w="4979" h="4947" extrusionOk="0">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4" name="Google Shape;8684;p92"/>
          <p:cNvGrpSpPr/>
          <p:nvPr/>
        </p:nvGrpSpPr>
        <p:grpSpPr>
          <a:xfrm>
            <a:off x="3530150" y="3342211"/>
            <a:ext cx="343404" cy="449325"/>
            <a:chOff x="-15652200" y="3335975"/>
            <a:chExt cx="232375" cy="304050"/>
          </a:xfrm>
        </p:grpSpPr>
        <p:sp>
          <p:nvSpPr>
            <p:cNvPr id="8685" name="Google Shape;8685;p92"/>
            <p:cNvSpPr/>
            <p:nvPr/>
          </p:nvSpPr>
          <p:spPr>
            <a:xfrm>
              <a:off x="-15652200" y="3403700"/>
              <a:ext cx="36250" cy="168575"/>
            </a:xfrm>
            <a:custGeom>
              <a:avLst/>
              <a:gdLst/>
              <a:ahLst/>
              <a:cxnLst/>
              <a:rect l="l" t="t" r="r" b="b"/>
              <a:pathLst>
                <a:path w="1450" h="6743" extrusionOk="0">
                  <a:moveTo>
                    <a:pt x="0" y="1"/>
                  </a:moveTo>
                  <a:lnTo>
                    <a:pt x="0" y="6743"/>
                  </a:lnTo>
                  <a:lnTo>
                    <a:pt x="1450" y="6018"/>
                  </a:lnTo>
                  <a:lnTo>
                    <a:pt x="1450" y="694"/>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6" name="Google Shape;8686;p92"/>
            <p:cNvSpPr/>
            <p:nvPr/>
          </p:nvSpPr>
          <p:spPr>
            <a:xfrm>
              <a:off x="-15455300" y="3403700"/>
              <a:ext cx="35475" cy="168575"/>
            </a:xfrm>
            <a:custGeom>
              <a:avLst/>
              <a:gdLst/>
              <a:ahLst/>
              <a:cxnLst/>
              <a:rect l="l" t="t" r="r" b="b"/>
              <a:pathLst>
                <a:path w="1419" h="6743" extrusionOk="0">
                  <a:moveTo>
                    <a:pt x="1418" y="1"/>
                  </a:moveTo>
                  <a:lnTo>
                    <a:pt x="1" y="694"/>
                  </a:lnTo>
                  <a:lnTo>
                    <a:pt x="1" y="6018"/>
                  </a:lnTo>
                  <a:lnTo>
                    <a:pt x="1418" y="6743"/>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7" name="Google Shape;8687;p92"/>
            <p:cNvSpPr/>
            <p:nvPr/>
          </p:nvSpPr>
          <p:spPr>
            <a:xfrm>
              <a:off x="-15644325" y="3570675"/>
              <a:ext cx="62250" cy="62250"/>
            </a:xfrm>
            <a:custGeom>
              <a:avLst/>
              <a:gdLst/>
              <a:ahLst/>
              <a:cxnLst/>
              <a:rect l="l" t="t" r="r" b="b"/>
              <a:pathLst>
                <a:path w="2490" h="2490" extrusionOk="0">
                  <a:moveTo>
                    <a:pt x="1418" y="1"/>
                  </a:moveTo>
                  <a:lnTo>
                    <a:pt x="0" y="725"/>
                  </a:lnTo>
                  <a:lnTo>
                    <a:pt x="1765" y="2489"/>
                  </a:lnTo>
                  <a:lnTo>
                    <a:pt x="2489" y="1072"/>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8" name="Google Shape;8688;p92"/>
            <p:cNvSpPr/>
            <p:nvPr/>
          </p:nvSpPr>
          <p:spPr>
            <a:xfrm>
              <a:off x="-15489950" y="3570675"/>
              <a:ext cx="63025" cy="62250"/>
            </a:xfrm>
            <a:custGeom>
              <a:avLst/>
              <a:gdLst/>
              <a:ahLst/>
              <a:cxnLst/>
              <a:rect l="l" t="t" r="r" b="b"/>
              <a:pathLst>
                <a:path w="2521" h="2490" extrusionOk="0">
                  <a:moveTo>
                    <a:pt x="1072" y="1"/>
                  </a:moveTo>
                  <a:lnTo>
                    <a:pt x="0" y="1072"/>
                  </a:lnTo>
                  <a:lnTo>
                    <a:pt x="725" y="2489"/>
                  </a:lnTo>
                  <a:lnTo>
                    <a:pt x="2521" y="725"/>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9" name="Google Shape;8689;p92"/>
            <p:cNvSpPr/>
            <p:nvPr/>
          </p:nvSpPr>
          <p:spPr>
            <a:xfrm>
              <a:off x="-15644325" y="3342275"/>
              <a:ext cx="62250" cy="63025"/>
            </a:xfrm>
            <a:custGeom>
              <a:avLst/>
              <a:gdLst/>
              <a:ahLst/>
              <a:cxnLst/>
              <a:rect l="l" t="t" r="r" b="b"/>
              <a:pathLst>
                <a:path w="2490" h="2521" extrusionOk="0">
                  <a:moveTo>
                    <a:pt x="1765" y="0"/>
                  </a:moveTo>
                  <a:lnTo>
                    <a:pt x="0" y="1827"/>
                  </a:lnTo>
                  <a:lnTo>
                    <a:pt x="1418" y="2521"/>
                  </a:lnTo>
                  <a:lnTo>
                    <a:pt x="2489" y="1481"/>
                  </a:ln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0" name="Google Shape;8690;p92"/>
            <p:cNvSpPr/>
            <p:nvPr/>
          </p:nvSpPr>
          <p:spPr>
            <a:xfrm>
              <a:off x="-15489950" y="3342275"/>
              <a:ext cx="63025" cy="63025"/>
            </a:xfrm>
            <a:custGeom>
              <a:avLst/>
              <a:gdLst/>
              <a:ahLst/>
              <a:cxnLst/>
              <a:rect l="l" t="t" r="r" b="b"/>
              <a:pathLst>
                <a:path w="2521" h="2521" extrusionOk="0">
                  <a:moveTo>
                    <a:pt x="725" y="0"/>
                  </a:moveTo>
                  <a:lnTo>
                    <a:pt x="0" y="1481"/>
                  </a:lnTo>
                  <a:lnTo>
                    <a:pt x="1072" y="2521"/>
                  </a:lnTo>
                  <a:lnTo>
                    <a:pt x="2521" y="182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1" name="Google Shape;8691;p92"/>
            <p:cNvSpPr/>
            <p:nvPr/>
          </p:nvSpPr>
          <p:spPr>
            <a:xfrm>
              <a:off x="-15584475" y="3604550"/>
              <a:ext cx="96900" cy="35475"/>
            </a:xfrm>
            <a:custGeom>
              <a:avLst/>
              <a:gdLst/>
              <a:ahLst/>
              <a:cxnLst/>
              <a:rect l="l" t="t" r="r" b="b"/>
              <a:pathLst>
                <a:path w="3876" h="1419" extrusionOk="0">
                  <a:moveTo>
                    <a:pt x="725" y="0"/>
                  </a:moveTo>
                  <a:lnTo>
                    <a:pt x="1" y="1418"/>
                  </a:lnTo>
                  <a:lnTo>
                    <a:pt x="3876" y="1418"/>
                  </a:ln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2" name="Google Shape;8692;p92"/>
            <p:cNvSpPr/>
            <p:nvPr/>
          </p:nvSpPr>
          <p:spPr>
            <a:xfrm>
              <a:off x="-15584475" y="3335975"/>
              <a:ext cx="96900" cy="35450"/>
            </a:xfrm>
            <a:custGeom>
              <a:avLst/>
              <a:gdLst/>
              <a:ahLst/>
              <a:cxnLst/>
              <a:rect l="l" t="t" r="r" b="b"/>
              <a:pathLst>
                <a:path w="3876" h="1418" extrusionOk="0">
                  <a:moveTo>
                    <a:pt x="1" y="0"/>
                  </a:moveTo>
                  <a:lnTo>
                    <a:pt x="725" y="1418"/>
                  </a:lnTo>
                  <a:lnTo>
                    <a:pt x="3151" y="1418"/>
                  </a:lnTo>
                  <a:lnTo>
                    <a:pt x="38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3" name="Google Shape;8693;p92"/>
            <p:cNvSpPr/>
            <p:nvPr/>
          </p:nvSpPr>
          <p:spPr>
            <a:xfrm>
              <a:off x="-15597850" y="3388725"/>
              <a:ext cx="124450" cy="197725"/>
            </a:xfrm>
            <a:custGeom>
              <a:avLst/>
              <a:gdLst/>
              <a:ahLst/>
              <a:cxnLst/>
              <a:rect l="l" t="t" r="r" b="b"/>
              <a:pathLst>
                <a:path w="4978" h="7909" extrusionOk="0">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4" name="Google Shape;8694;p92"/>
          <p:cNvGrpSpPr/>
          <p:nvPr/>
        </p:nvGrpSpPr>
        <p:grpSpPr>
          <a:xfrm>
            <a:off x="1304064" y="2243729"/>
            <a:ext cx="449325" cy="449030"/>
            <a:chOff x="-20945825" y="3692175"/>
            <a:chExt cx="304050" cy="303850"/>
          </a:xfrm>
        </p:grpSpPr>
        <p:sp>
          <p:nvSpPr>
            <p:cNvPr id="8695" name="Google Shape;8695;p92"/>
            <p:cNvSpPr/>
            <p:nvPr/>
          </p:nvSpPr>
          <p:spPr>
            <a:xfrm>
              <a:off x="-20841850" y="3692175"/>
              <a:ext cx="92950" cy="89600"/>
            </a:xfrm>
            <a:custGeom>
              <a:avLst/>
              <a:gdLst/>
              <a:ahLst/>
              <a:cxnLst/>
              <a:rect l="l" t="t" r="r" b="b"/>
              <a:pathLst>
                <a:path w="3718" h="3584" extrusionOk="0">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6" name="Google Shape;8696;p92"/>
            <p:cNvSpPr/>
            <p:nvPr/>
          </p:nvSpPr>
          <p:spPr>
            <a:xfrm>
              <a:off x="-20945825" y="3746325"/>
              <a:ext cx="304050" cy="70900"/>
            </a:xfrm>
            <a:custGeom>
              <a:avLst/>
              <a:gdLst/>
              <a:ahLst/>
              <a:cxnLst/>
              <a:rect l="l" t="t" r="r" b="b"/>
              <a:pathLst>
                <a:path w="12162" h="2836" extrusionOk="0">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7" name="Google Shape;8697;p92"/>
            <p:cNvSpPr/>
            <p:nvPr/>
          </p:nvSpPr>
          <p:spPr>
            <a:xfrm>
              <a:off x="-20814300" y="3864450"/>
              <a:ext cx="39425" cy="131575"/>
            </a:xfrm>
            <a:custGeom>
              <a:avLst/>
              <a:gdLst/>
              <a:ahLst/>
              <a:cxnLst/>
              <a:rect l="l" t="t" r="r" b="b"/>
              <a:pathLst>
                <a:path w="1577" h="5263" extrusionOk="0">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8" name="Google Shape;8698;p92"/>
            <p:cNvSpPr/>
            <p:nvPr/>
          </p:nvSpPr>
          <p:spPr>
            <a:xfrm>
              <a:off x="-20929275" y="3834525"/>
              <a:ext cx="268600" cy="53600"/>
            </a:xfrm>
            <a:custGeom>
              <a:avLst/>
              <a:gdLst/>
              <a:ahLst/>
              <a:cxnLst/>
              <a:rect l="l" t="t" r="r" b="b"/>
              <a:pathLst>
                <a:path w="10744" h="2144" extrusionOk="0">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9" name="Google Shape;8699;p92"/>
          <p:cNvGrpSpPr/>
          <p:nvPr/>
        </p:nvGrpSpPr>
        <p:grpSpPr>
          <a:xfrm>
            <a:off x="4110888" y="1689848"/>
            <a:ext cx="372516" cy="448771"/>
            <a:chOff x="-18994100" y="3334775"/>
            <a:chExt cx="252075" cy="303675"/>
          </a:xfrm>
        </p:grpSpPr>
        <p:sp>
          <p:nvSpPr>
            <p:cNvPr id="8700" name="Google Shape;8700;p92"/>
            <p:cNvSpPr/>
            <p:nvPr/>
          </p:nvSpPr>
          <p:spPr>
            <a:xfrm>
              <a:off x="-18967300" y="3424975"/>
              <a:ext cx="198500" cy="207150"/>
            </a:xfrm>
            <a:custGeom>
              <a:avLst/>
              <a:gdLst/>
              <a:ahLst/>
              <a:cxnLst/>
              <a:rect l="l" t="t" r="r" b="b"/>
              <a:pathLst>
                <a:path w="7940" h="8286" extrusionOk="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1" name="Google Shape;8701;p92"/>
            <p:cNvSpPr/>
            <p:nvPr/>
          </p:nvSpPr>
          <p:spPr>
            <a:xfrm>
              <a:off x="-18885400" y="3610050"/>
              <a:ext cx="35475" cy="28400"/>
            </a:xfrm>
            <a:custGeom>
              <a:avLst/>
              <a:gdLst/>
              <a:ahLst/>
              <a:cxnLst/>
              <a:rect l="l" t="t" r="r" b="b"/>
              <a:pathLst>
                <a:path w="1419" h="1136" extrusionOk="0">
                  <a:moveTo>
                    <a:pt x="694" y="1"/>
                  </a:moveTo>
                  <a:lnTo>
                    <a:pt x="1" y="1072"/>
                  </a:lnTo>
                  <a:cubicBezTo>
                    <a:pt x="221" y="1104"/>
                    <a:pt x="473" y="1135"/>
                    <a:pt x="694" y="1135"/>
                  </a:cubicBezTo>
                  <a:cubicBezTo>
                    <a:pt x="946" y="1135"/>
                    <a:pt x="1166" y="1104"/>
                    <a:pt x="1418" y="1072"/>
                  </a:cubicBez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2" name="Google Shape;8702;p92"/>
            <p:cNvSpPr/>
            <p:nvPr/>
          </p:nvSpPr>
          <p:spPr>
            <a:xfrm>
              <a:off x="-18994100" y="3334775"/>
              <a:ext cx="96900" cy="140625"/>
            </a:xfrm>
            <a:custGeom>
              <a:avLst/>
              <a:gdLst/>
              <a:ahLst/>
              <a:cxnLst/>
              <a:rect l="l" t="t" r="r" b="b"/>
              <a:pathLst>
                <a:path w="3876" h="5625" extrusionOk="0">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3" name="Google Shape;8703;p92"/>
            <p:cNvSpPr/>
            <p:nvPr/>
          </p:nvSpPr>
          <p:spPr>
            <a:xfrm>
              <a:off x="-18838150" y="3334775"/>
              <a:ext cx="96125" cy="139850"/>
            </a:xfrm>
            <a:custGeom>
              <a:avLst/>
              <a:gdLst/>
              <a:ahLst/>
              <a:cxnLst/>
              <a:rect l="l" t="t" r="r" b="b"/>
              <a:pathLst>
                <a:path w="3845" h="5594" extrusionOk="0">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4" name="Google Shape;8704;p92"/>
          <p:cNvGrpSpPr/>
          <p:nvPr/>
        </p:nvGrpSpPr>
        <p:grpSpPr>
          <a:xfrm>
            <a:off x="4125445" y="2244743"/>
            <a:ext cx="343404" cy="446998"/>
            <a:chOff x="-18983850" y="3710075"/>
            <a:chExt cx="232375" cy="302475"/>
          </a:xfrm>
        </p:grpSpPr>
        <p:sp>
          <p:nvSpPr>
            <p:cNvPr id="8705" name="Google Shape;8705;p92"/>
            <p:cNvSpPr/>
            <p:nvPr/>
          </p:nvSpPr>
          <p:spPr>
            <a:xfrm>
              <a:off x="-18840500" y="3874700"/>
              <a:ext cx="89025" cy="119750"/>
            </a:xfrm>
            <a:custGeom>
              <a:avLst/>
              <a:gdLst/>
              <a:ahLst/>
              <a:cxnLst/>
              <a:rect l="l" t="t" r="r" b="b"/>
              <a:pathLst>
                <a:path w="3561" h="4790" extrusionOk="0">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6" name="Google Shape;8706;p92"/>
            <p:cNvSpPr/>
            <p:nvPr/>
          </p:nvSpPr>
          <p:spPr>
            <a:xfrm>
              <a:off x="-18983850" y="3901475"/>
              <a:ext cx="208750" cy="111075"/>
            </a:xfrm>
            <a:custGeom>
              <a:avLst/>
              <a:gdLst/>
              <a:ahLst/>
              <a:cxnLst/>
              <a:rect l="l" t="t" r="r" b="b"/>
              <a:pathLst>
                <a:path w="8350" h="4443" extrusionOk="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7" name="Google Shape;8707;p92"/>
            <p:cNvSpPr/>
            <p:nvPr/>
          </p:nvSpPr>
          <p:spPr>
            <a:xfrm>
              <a:off x="-18947625" y="3710075"/>
              <a:ext cx="159925" cy="67775"/>
            </a:xfrm>
            <a:custGeom>
              <a:avLst/>
              <a:gdLst/>
              <a:ahLst/>
              <a:cxnLst/>
              <a:rect l="l" t="t" r="r" b="b"/>
              <a:pathLst>
                <a:path w="6397" h="2711" extrusionOk="0">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8" name="Google Shape;8708;p92"/>
            <p:cNvSpPr/>
            <p:nvPr/>
          </p:nvSpPr>
          <p:spPr>
            <a:xfrm>
              <a:off x="-18949200" y="3773100"/>
              <a:ext cx="159125" cy="133925"/>
            </a:xfrm>
            <a:custGeom>
              <a:avLst/>
              <a:gdLst/>
              <a:ahLst/>
              <a:cxnLst/>
              <a:rect l="l" t="t" r="r" b="b"/>
              <a:pathLst>
                <a:path w="6365" h="5357" extrusionOk="0">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9" name="Google Shape;8709;p92"/>
          <p:cNvGrpSpPr/>
          <p:nvPr/>
        </p:nvGrpSpPr>
        <p:grpSpPr>
          <a:xfrm>
            <a:off x="1303491" y="1689573"/>
            <a:ext cx="450470" cy="449325"/>
            <a:chOff x="-20946600" y="3317850"/>
            <a:chExt cx="304825" cy="304050"/>
          </a:xfrm>
        </p:grpSpPr>
        <p:sp>
          <p:nvSpPr>
            <p:cNvPr id="8710" name="Google Shape;8710;p92"/>
            <p:cNvSpPr/>
            <p:nvPr/>
          </p:nvSpPr>
          <p:spPr>
            <a:xfrm>
              <a:off x="-20946600" y="3317850"/>
              <a:ext cx="232350" cy="248925"/>
            </a:xfrm>
            <a:custGeom>
              <a:avLst/>
              <a:gdLst/>
              <a:ahLst/>
              <a:cxnLst/>
              <a:rect l="l" t="t" r="r" b="b"/>
              <a:pathLst>
                <a:path w="9294" h="9957" extrusionOk="0">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1" name="Google Shape;8711;p92"/>
            <p:cNvSpPr/>
            <p:nvPr/>
          </p:nvSpPr>
          <p:spPr>
            <a:xfrm>
              <a:off x="-20775700" y="3318650"/>
              <a:ext cx="133925" cy="249700"/>
            </a:xfrm>
            <a:custGeom>
              <a:avLst/>
              <a:gdLst/>
              <a:ahLst/>
              <a:cxnLst/>
              <a:rect l="l" t="t" r="r" b="b"/>
              <a:pathLst>
                <a:path w="5357" h="9988" extrusionOk="0">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2" name="Google Shape;8712;p92"/>
            <p:cNvSpPr/>
            <p:nvPr/>
          </p:nvSpPr>
          <p:spPr>
            <a:xfrm>
              <a:off x="-20890700" y="3586425"/>
              <a:ext cx="195375" cy="35475"/>
            </a:xfrm>
            <a:custGeom>
              <a:avLst/>
              <a:gdLst/>
              <a:ahLst/>
              <a:cxnLst/>
              <a:rect l="l" t="t" r="r" b="b"/>
              <a:pathLst>
                <a:path w="7815" h="1419" extrusionOk="0">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3" name="Google Shape;8713;p92"/>
          <p:cNvGrpSpPr/>
          <p:nvPr/>
        </p:nvGrpSpPr>
        <p:grpSpPr>
          <a:xfrm>
            <a:off x="1329667" y="2797442"/>
            <a:ext cx="398119" cy="448143"/>
            <a:chOff x="-20930075" y="4066100"/>
            <a:chExt cx="269400" cy="303250"/>
          </a:xfrm>
        </p:grpSpPr>
        <p:sp>
          <p:nvSpPr>
            <p:cNvPr id="8714" name="Google Shape;8714;p92"/>
            <p:cNvSpPr/>
            <p:nvPr/>
          </p:nvSpPr>
          <p:spPr>
            <a:xfrm>
              <a:off x="-20865475" y="4066100"/>
              <a:ext cx="141775" cy="144150"/>
            </a:xfrm>
            <a:custGeom>
              <a:avLst/>
              <a:gdLst/>
              <a:ahLst/>
              <a:cxnLst/>
              <a:rect l="l" t="t" r="r" b="b"/>
              <a:pathLst>
                <a:path w="5671" h="5766" extrusionOk="0">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5" name="Google Shape;8715;p92"/>
            <p:cNvSpPr/>
            <p:nvPr/>
          </p:nvSpPr>
          <p:spPr>
            <a:xfrm>
              <a:off x="-20930075" y="4191325"/>
              <a:ext cx="269400" cy="178025"/>
            </a:xfrm>
            <a:custGeom>
              <a:avLst/>
              <a:gdLst/>
              <a:ahLst/>
              <a:cxnLst/>
              <a:rect l="l" t="t" r="r" b="b"/>
              <a:pathLst>
                <a:path w="10776" h="7121" extrusionOk="0">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6" name="Google Shape;8716;p92"/>
          <p:cNvGrpSpPr/>
          <p:nvPr/>
        </p:nvGrpSpPr>
        <p:grpSpPr>
          <a:xfrm>
            <a:off x="4071911" y="2797422"/>
            <a:ext cx="450470" cy="448180"/>
            <a:chOff x="-19020075" y="4084200"/>
            <a:chExt cx="304825" cy="303275"/>
          </a:xfrm>
        </p:grpSpPr>
        <p:sp>
          <p:nvSpPr>
            <p:cNvPr id="8717" name="Google Shape;8717;p92"/>
            <p:cNvSpPr/>
            <p:nvPr/>
          </p:nvSpPr>
          <p:spPr>
            <a:xfrm>
              <a:off x="-18962575" y="4274800"/>
              <a:ext cx="103975" cy="94550"/>
            </a:xfrm>
            <a:custGeom>
              <a:avLst/>
              <a:gdLst/>
              <a:ahLst/>
              <a:cxnLst/>
              <a:rect l="l" t="t" r="r" b="b"/>
              <a:pathLst>
                <a:path w="4159" h="3782" extrusionOk="0">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8" name="Google Shape;8718;p92"/>
            <p:cNvSpPr/>
            <p:nvPr/>
          </p:nvSpPr>
          <p:spPr>
            <a:xfrm>
              <a:off x="-18883025" y="4281900"/>
              <a:ext cx="78000" cy="105575"/>
            </a:xfrm>
            <a:custGeom>
              <a:avLst/>
              <a:gdLst/>
              <a:ahLst/>
              <a:cxnLst/>
              <a:rect l="l" t="t" r="r" b="b"/>
              <a:pathLst>
                <a:path w="3120" h="4223" extrusionOk="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9" name="Google Shape;8719;p92"/>
            <p:cNvSpPr/>
            <p:nvPr/>
          </p:nvSpPr>
          <p:spPr>
            <a:xfrm>
              <a:off x="-18809000" y="4281100"/>
              <a:ext cx="57525" cy="88250"/>
            </a:xfrm>
            <a:custGeom>
              <a:avLst/>
              <a:gdLst/>
              <a:ahLst/>
              <a:cxnLst/>
              <a:rect l="l" t="t" r="r" b="b"/>
              <a:pathLst>
                <a:path w="2301" h="3530" extrusionOk="0">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0" name="Google Shape;8720;p92"/>
            <p:cNvSpPr/>
            <p:nvPr/>
          </p:nvSpPr>
          <p:spPr>
            <a:xfrm>
              <a:off x="-18770400" y="4263000"/>
              <a:ext cx="55150" cy="66975"/>
            </a:xfrm>
            <a:custGeom>
              <a:avLst/>
              <a:gdLst/>
              <a:ahLst/>
              <a:cxnLst/>
              <a:rect l="l" t="t" r="r" b="b"/>
              <a:pathLst>
                <a:path w="2206" h="2679" extrusionOk="0">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1" name="Google Shape;8721;p92"/>
            <p:cNvSpPr/>
            <p:nvPr/>
          </p:nvSpPr>
          <p:spPr>
            <a:xfrm>
              <a:off x="-18768050" y="4227550"/>
              <a:ext cx="52025" cy="31525"/>
            </a:xfrm>
            <a:custGeom>
              <a:avLst/>
              <a:gdLst/>
              <a:ahLst/>
              <a:cxnLst/>
              <a:rect l="l" t="t" r="r" b="b"/>
              <a:pathLst>
                <a:path w="2081" h="1261" extrusionOk="0">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2" name="Google Shape;8722;p92"/>
            <p:cNvSpPr/>
            <p:nvPr/>
          </p:nvSpPr>
          <p:spPr>
            <a:xfrm>
              <a:off x="-19000400" y="4262200"/>
              <a:ext cx="106350" cy="52800"/>
            </a:xfrm>
            <a:custGeom>
              <a:avLst/>
              <a:gdLst/>
              <a:ahLst/>
              <a:cxnLst/>
              <a:rect l="l" t="t" r="r" b="b"/>
              <a:pathLst>
                <a:path w="4254" h="2112" extrusionOk="0">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3" name="Google Shape;8723;p92"/>
            <p:cNvSpPr/>
            <p:nvPr/>
          </p:nvSpPr>
          <p:spPr>
            <a:xfrm>
              <a:off x="-18912175" y="4173200"/>
              <a:ext cx="18125" cy="35475"/>
            </a:xfrm>
            <a:custGeom>
              <a:avLst/>
              <a:gdLst/>
              <a:ahLst/>
              <a:cxnLst/>
              <a:rect l="l" t="t" r="r" b="b"/>
              <a:pathLst>
                <a:path w="725" h="1419" extrusionOk="0">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4" name="Google Shape;8724;p92"/>
            <p:cNvSpPr/>
            <p:nvPr/>
          </p:nvSpPr>
          <p:spPr>
            <a:xfrm>
              <a:off x="-19001975" y="4173200"/>
              <a:ext cx="18150" cy="35475"/>
            </a:xfrm>
            <a:custGeom>
              <a:avLst/>
              <a:gdLst/>
              <a:ahLst/>
              <a:cxnLst/>
              <a:rect l="l" t="t" r="r" b="b"/>
              <a:pathLst>
                <a:path w="726" h="1419" extrusionOk="0">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5" name="Google Shape;8725;p92"/>
            <p:cNvSpPr/>
            <p:nvPr/>
          </p:nvSpPr>
          <p:spPr>
            <a:xfrm>
              <a:off x="-19020075" y="4084200"/>
              <a:ext cx="143375" cy="178025"/>
            </a:xfrm>
            <a:custGeom>
              <a:avLst/>
              <a:gdLst/>
              <a:ahLst/>
              <a:cxnLst/>
              <a:rect l="l" t="t" r="r" b="b"/>
              <a:pathLst>
                <a:path w="5735" h="7121" extrusionOk="0">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6" name="Google Shape;8726;p92"/>
          <p:cNvGrpSpPr/>
          <p:nvPr/>
        </p:nvGrpSpPr>
        <p:grpSpPr>
          <a:xfrm>
            <a:off x="6889176" y="1689001"/>
            <a:ext cx="396937" cy="450470"/>
            <a:chOff x="-17149475" y="3309200"/>
            <a:chExt cx="268600" cy="304825"/>
          </a:xfrm>
        </p:grpSpPr>
        <p:sp>
          <p:nvSpPr>
            <p:cNvPr id="8727" name="Google Shape;8727;p92"/>
            <p:cNvSpPr/>
            <p:nvPr/>
          </p:nvSpPr>
          <p:spPr>
            <a:xfrm>
              <a:off x="-17021100" y="3309200"/>
              <a:ext cx="102425" cy="72475"/>
            </a:xfrm>
            <a:custGeom>
              <a:avLst/>
              <a:gdLst/>
              <a:ahLst/>
              <a:cxnLst/>
              <a:rect l="l" t="t" r="r" b="b"/>
              <a:pathLst>
                <a:path w="4097" h="2899" extrusionOk="0">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8" name="Google Shape;8728;p92"/>
            <p:cNvSpPr/>
            <p:nvPr/>
          </p:nvSpPr>
          <p:spPr>
            <a:xfrm>
              <a:off x="-17149475" y="3346200"/>
              <a:ext cx="268600" cy="267825"/>
            </a:xfrm>
            <a:custGeom>
              <a:avLst/>
              <a:gdLst/>
              <a:ahLst/>
              <a:cxnLst/>
              <a:rect l="l" t="t" r="r" b="b"/>
              <a:pathLst>
                <a:path w="10744" h="10713" extrusionOk="0">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9" name="Google Shape;8729;p92"/>
          <p:cNvGrpSpPr/>
          <p:nvPr/>
        </p:nvGrpSpPr>
        <p:grpSpPr>
          <a:xfrm>
            <a:off x="6862982" y="2258120"/>
            <a:ext cx="449325" cy="420249"/>
            <a:chOff x="-17168375" y="3692750"/>
            <a:chExt cx="304050" cy="284375"/>
          </a:xfrm>
        </p:grpSpPr>
        <p:sp>
          <p:nvSpPr>
            <p:cNvPr id="8730" name="Google Shape;8730;p92"/>
            <p:cNvSpPr/>
            <p:nvPr/>
          </p:nvSpPr>
          <p:spPr>
            <a:xfrm>
              <a:off x="-16963600" y="3694325"/>
              <a:ext cx="99275" cy="92175"/>
            </a:xfrm>
            <a:custGeom>
              <a:avLst/>
              <a:gdLst/>
              <a:ahLst/>
              <a:cxnLst/>
              <a:rect l="l" t="t" r="r" b="b"/>
              <a:pathLst>
                <a:path w="3971" h="3687" extrusionOk="0">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1" name="Google Shape;8731;p92"/>
            <p:cNvSpPr/>
            <p:nvPr/>
          </p:nvSpPr>
          <p:spPr>
            <a:xfrm>
              <a:off x="-17102225" y="3817525"/>
              <a:ext cx="61475" cy="69650"/>
            </a:xfrm>
            <a:custGeom>
              <a:avLst/>
              <a:gdLst/>
              <a:ahLst/>
              <a:cxnLst/>
              <a:rect l="l" t="t" r="r" b="b"/>
              <a:pathLst>
                <a:path w="2459" h="2786" extrusionOk="0">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2" name="Google Shape;8732;p92"/>
            <p:cNvSpPr/>
            <p:nvPr/>
          </p:nvSpPr>
          <p:spPr>
            <a:xfrm>
              <a:off x="-17064400" y="3870925"/>
              <a:ext cx="93750" cy="106200"/>
            </a:xfrm>
            <a:custGeom>
              <a:avLst/>
              <a:gdLst/>
              <a:ahLst/>
              <a:cxnLst/>
              <a:rect l="l" t="t" r="r" b="b"/>
              <a:pathLst>
                <a:path w="3750" h="4248" extrusionOk="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3" name="Google Shape;8733;p92"/>
            <p:cNvSpPr/>
            <p:nvPr/>
          </p:nvSpPr>
          <p:spPr>
            <a:xfrm>
              <a:off x="-17025025" y="3907200"/>
              <a:ext cx="15775" cy="13200"/>
            </a:xfrm>
            <a:custGeom>
              <a:avLst/>
              <a:gdLst/>
              <a:ahLst/>
              <a:cxnLst/>
              <a:rect l="l" t="t" r="r" b="b"/>
              <a:pathLst>
                <a:path w="631" h="528" extrusionOk="0">
                  <a:moveTo>
                    <a:pt x="327" y="0"/>
                  </a:moveTo>
                  <a:cubicBezTo>
                    <a:pt x="189" y="0"/>
                    <a:pt x="48" y="71"/>
                    <a:pt x="0" y="213"/>
                  </a:cubicBezTo>
                  <a:lnTo>
                    <a:pt x="315" y="528"/>
                  </a:lnTo>
                  <a:lnTo>
                    <a:pt x="630" y="213"/>
                  </a:lnTo>
                  <a:cubicBezTo>
                    <a:pt x="599" y="71"/>
                    <a:pt x="465" y="0"/>
                    <a:pt x="3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4" name="Google Shape;8734;p92"/>
            <p:cNvSpPr/>
            <p:nvPr/>
          </p:nvSpPr>
          <p:spPr>
            <a:xfrm>
              <a:off x="-16995100" y="3817825"/>
              <a:ext cx="63025" cy="69900"/>
            </a:xfrm>
            <a:custGeom>
              <a:avLst/>
              <a:gdLst/>
              <a:ahLst/>
              <a:cxnLst/>
              <a:rect l="l" t="t" r="r" b="b"/>
              <a:pathLst>
                <a:path w="2521" h="2796" extrusionOk="0">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5" name="Google Shape;8735;p92"/>
            <p:cNvSpPr/>
            <p:nvPr/>
          </p:nvSpPr>
          <p:spPr>
            <a:xfrm>
              <a:off x="-17150275" y="3728200"/>
              <a:ext cx="267825" cy="236300"/>
            </a:xfrm>
            <a:custGeom>
              <a:avLst/>
              <a:gdLst/>
              <a:ahLst/>
              <a:cxnLst/>
              <a:rect l="l" t="t" r="r" b="b"/>
              <a:pathLst>
                <a:path w="10713" h="9452" extrusionOk="0">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6" name="Google Shape;8736;p92"/>
            <p:cNvSpPr/>
            <p:nvPr/>
          </p:nvSpPr>
          <p:spPr>
            <a:xfrm>
              <a:off x="-17168375" y="3692750"/>
              <a:ext cx="99250" cy="92975"/>
            </a:xfrm>
            <a:custGeom>
              <a:avLst/>
              <a:gdLst/>
              <a:ahLst/>
              <a:cxnLst/>
              <a:rect l="l" t="t" r="r" b="b"/>
              <a:pathLst>
                <a:path w="3970" h="3719" extrusionOk="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37" name="Google Shape;8737;p92"/>
          <p:cNvGrpSpPr/>
          <p:nvPr/>
        </p:nvGrpSpPr>
        <p:grpSpPr>
          <a:xfrm>
            <a:off x="6859491" y="2796852"/>
            <a:ext cx="456308" cy="449325"/>
            <a:chOff x="-17170750" y="4058800"/>
            <a:chExt cx="308775" cy="304050"/>
          </a:xfrm>
        </p:grpSpPr>
        <p:sp>
          <p:nvSpPr>
            <p:cNvPr id="8738" name="Google Shape;8738;p92"/>
            <p:cNvSpPr/>
            <p:nvPr/>
          </p:nvSpPr>
          <p:spPr>
            <a:xfrm>
              <a:off x="-17041575" y="4058800"/>
              <a:ext cx="49650" cy="49850"/>
            </a:xfrm>
            <a:custGeom>
              <a:avLst/>
              <a:gdLst/>
              <a:ahLst/>
              <a:cxnLst/>
              <a:rect l="l" t="t" r="r" b="b"/>
              <a:pathLst>
                <a:path w="1986" h="1994" extrusionOk="0">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9" name="Google Shape;8739;p92"/>
            <p:cNvSpPr/>
            <p:nvPr/>
          </p:nvSpPr>
          <p:spPr>
            <a:xfrm>
              <a:off x="-17041575" y="4312625"/>
              <a:ext cx="49650" cy="50225"/>
            </a:xfrm>
            <a:custGeom>
              <a:avLst/>
              <a:gdLst/>
              <a:ahLst/>
              <a:cxnLst/>
              <a:rect l="l" t="t" r="r" b="b"/>
              <a:pathLst>
                <a:path w="1986" h="2009" extrusionOk="0">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0" name="Google Shape;8740;p92"/>
            <p:cNvSpPr/>
            <p:nvPr/>
          </p:nvSpPr>
          <p:spPr>
            <a:xfrm>
              <a:off x="-17170750" y="4186600"/>
              <a:ext cx="52800" cy="48075"/>
            </a:xfrm>
            <a:custGeom>
              <a:avLst/>
              <a:gdLst/>
              <a:ahLst/>
              <a:cxnLst/>
              <a:rect l="l" t="t" r="r" b="b"/>
              <a:pathLst>
                <a:path w="2112" h="1923" extrusionOk="0">
                  <a:moveTo>
                    <a:pt x="1639" y="0"/>
                  </a:moveTo>
                  <a:lnTo>
                    <a:pt x="284" y="630"/>
                  </a:lnTo>
                  <a:cubicBezTo>
                    <a:pt x="1" y="788"/>
                    <a:pt x="1" y="1135"/>
                    <a:pt x="284" y="1261"/>
                  </a:cubicBezTo>
                  <a:lnTo>
                    <a:pt x="1639" y="1922"/>
                  </a:lnTo>
                  <a:lnTo>
                    <a:pt x="1639" y="1891"/>
                  </a:lnTo>
                  <a:lnTo>
                    <a:pt x="2112" y="946"/>
                  </a:lnTo>
                  <a:lnTo>
                    <a:pt x="16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1" name="Google Shape;8741;p92"/>
            <p:cNvSpPr/>
            <p:nvPr/>
          </p:nvSpPr>
          <p:spPr>
            <a:xfrm>
              <a:off x="-16914775" y="4185025"/>
              <a:ext cx="52800" cy="49650"/>
            </a:xfrm>
            <a:custGeom>
              <a:avLst/>
              <a:gdLst/>
              <a:ahLst/>
              <a:cxnLst/>
              <a:rect l="l" t="t" r="r" b="b"/>
              <a:pathLst>
                <a:path w="2112" h="1986" extrusionOk="0">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2" name="Google Shape;8742;p92"/>
            <p:cNvSpPr/>
            <p:nvPr/>
          </p:nvSpPr>
          <p:spPr>
            <a:xfrm>
              <a:off x="-17127800" y="4273225"/>
              <a:ext cx="47650" cy="46500"/>
            </a:xfrm>
            <a:custGeom>
              <a:avLst/>
              <a:gdLst/>
              <a:ahLst/>
              <a:cxnLst/>
              <a:rect l="l" t="t" r="r" b="b"/>
              <a:pathLst>
                <a:path w="1906" h="1860" extrusionOk="0">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3" name="Google Shape;8743;p92"/>
            <p:cNvSpPr/>
            <p:nvPr/>
          </p:nvSpPr>
          <p:spPr>
            <a:xfrm>
              <a:off x="-16952575" y="4100775"/>
              <a:ext cx="47675" cy="47250"/>
            </a:xfrm>
            <a:custGeom>
              <a:avLst/>
              <a:gdLst/>
              <a:ahLst/>
              <a:cxnLst/>
              <a:rect l="l" t="t" r="r" b="b"/>
              <a:pathLst>
                <a:path w="1907" h="1890" extrusionOk="0">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4" name="Google Shape;8744;p92"/>
            <p:cNvSpPr/>
            <p:nvPr/>
          </p:nvSpPr>
          <p:spPr>
            <a:xfrm>
              <a:off x="-16954150" y="4273225"/>
              <a:ext cx="49200" cy="47800"/>
            </a:xfrm>
            <a:custGeom>
              <a:avLst/>
              <a:gdLst/>
              <a:ahLst/>
              <a:cxnLst/>
              <a:rect l="l" t="t" r="r" b="b"/>
              <a:pathLst>
                <a:path w="1968" h="1912" extrusionOk="0">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5" name="Google Shape;8745;p92"/>
            <p:cNvSpPr/>
            <p:nvPr/>
          </p:nvSpPr>
          <p:spPr>
            <a:xfrm>
              <a:off x="-17128625" y="4101275"/>
              <a:ext cx="48475" cy="46750"/>
            </a:xfrm>
            <a:custGeom>
              <a:avLst/>
              <a:gdLst/>
              <a:ahLst/>
              <a:cxnLst/>
              <a:rect l="l" t="t" r="r" b="b"/>
              <a:pathLst>
                <a:path w="1939" h="1870" extrusionOk="0">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6" name="Google Shape;8746;p92"/>
            <p:cNvSpPr/>
            <p:nvPr/>
          </p:nvSpPr>
          <p:spPr>
            <a:xfrm>
              <a:off x="-17043150" y="4183450"/>
              <a:ext cx="52800" cy="52800"/>
            </a:xfrm>
            <a:custGeom>
              <a:avLst/>
              <a:gdLst/>
              <a:ahLst/>
              <a:cxnLst/>
              <a:rect l="l" t="t" r="r" b="b"/>
              <a:pathLst>
                <a:path w="2112" h="2112" extrusionOk="0">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7" name="Google Shape;8747;p92"/>
            <p:cNvSpPr/>
            <p:nvPr/>
          </p:nvSpPr>
          <p:spPr>
            <a:xfrm>
              <a:off x="-17070725" y="4111975"/>
              <a:ext cx="44925" cy="60475"/>
            </a:xfrm>
            <a:custGeom>
              <a:avLst/>
              <a:gdLst/>
              <a:ahLst/>
              <a:cxnLst/>
              <a:rect l="l" t="t" r="r" b="b"/>
              <a:pathLst>
                <a:path w="1797" h="2419" extrusionOk="0">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8" name="Google Shape;8748;p92"/>
            <p:cNvSpPr/>
            <p:nvPr/>
          </p:nvSpPr>
          <p:spPr>
            <a:xfrm>
              <a:off x="-16979350" y="4156675"/>
              <a:ext cx="60675" cy="45700"/>
            </a:xfrm>
            <a:custGeom>
              <a:avLst/>
              <a:gdLst/>
              <a:ahLst/>
              <a:cxnLst/>
              <a:rect l="l" t="t" r="r" b="b"/>
              <a:pathLst>
                <a:path w="2427" h="1828" extrusionOk="0">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9" name="Google Shape;8749;p92"/>
            <p:cNvSpPr/>
            <p:nvPr/>
          </p:nvSpPr>
          <p:spPr>
            <a:xfrm>
              <a:off x="-17116400" y="4155875"/>
              <a:ext cx="63050" cy="44125"/>
            </a:xfrm>
            <a:custGeom>
              <a:avLst/>
              <a:gdLst/>
              <a:ahLst/>
              <a:cxnLst/>
              <a:rect l="l" t="t" r="r" b="b"/>
              <a:pathLst>
                <a:path w="2522" h="1765" extrusionOk="0">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0" name="Google Shape;8750;p92"/>
            <p:cNvSpPr/>
            <p:nvPr/>
          </p:nvSpPr>
          <p:spPr>
            <a:xfrm>
              <a:off x="-17007700" y="4112450"/>
              <a:ext cx="44925" cy="60775"/>
            </a:xfrm>
            <a:custGeom>
              <a:avLst/>
              <a:gdLst/>
              <a:ahLst/>
              <a:cxnLst/>
              <a:rect l="l" t="t" r="r" b="b"/>
              <a:pathLst>
                <a:path w="1797" h="2431" extrusionOk="0">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1" name="Google Shape;8751;p92"/>
            <p:cNvSpPr/>
            <p:nvPr/>
          </p:nvSpPr>
          <p:spPr>
            <a:xfrm>
              <a:off x="-17007700" y="4248025"/>
              <a:ext cx="44925" cy="61475"/>
            </a:xfrm>
            <a:custGeom>
              <a:avLst/>
              <a:gdLst/>
              <a:ahLst/>
              <a:cxnLst/>
              <a:rect l="l" t="t" r="r" b="b"/>
              <a:pathLst>
                <a:path w="1797" h="2459" extrusionOk="0">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2" name="Google Shape;8752;p92"/>
            <p:cNvSpPr/>
            <p:nvPr/>
          </p:nvSpPr>
          <p:spPr>
            <a:xfrm>
              <a:off x="-16980125" y="4219675"/>
              <a:ext cx="61450" cy="45700"/>
            </a:xfrm>
            <a:custGeom>
              <a:avLst/>
              <a:gdLst/>
              <a:ahLst/>
              <a:cxnLst/>
              <a:rect l="l" t="t" r="r" b="b"/>
              <a:pathLst>
                <a:path w="2458" h="1828" extrusionOk="0">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3" name="Google Shape;8753;p92"/>
            <p:cNvSpPr/>
            <p:nvPr/>
          </p:nvSpPr>
          <p:spPr>
            <a:xfrm>
              <a:off x="-17070725" y="4247250"/>
              <a:ext cx="44925" cy="61300"/>
            </a:xfrm>
            <a:custGeom>
              <a:avLst/>
              <a:gdLst/>
              <a:ahLst/>
              <a:cxnLst/>
              <a:rect l="l" t="t" r="r" b="b"/>
              <a:pathLst>
                <a:path w="1797" h="2452" extrusionOk="0">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4" name="Google Shape;8754;p92"/>
            <p:cNvSpPr/>
            <p:nvPr/>
          </p:nvSpPr>
          <p:spPr>
            <a:xfrm>
              <a:off x="-17115600" y="4218900"/>
              <a:ext cx="61450" cy="44900"/>
            </a:xfrm>
            <a:custGeom>
              <a:avLst/>
              <a:gdLst/>
              <a:ahLst/>
              <a:cxnLst/>
              <a:rect l="l" t="t" r="r" b="b"/>
              <a:pathLst>
                <a:path w="2458" h="1796" extrusionOk="0">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5" name="Google Shape;8755;p92"/>
          <p:cNvGrpSpPr/>
          <p:nvPr/>
        </p:nvGrpSpPr>
        <p:grpSpPr>
          <a:xfrm>
            <a:off x="5721388" y="3343358"/>
            <a:ext cx="450470" cy="446998"/>
            <a:chOff x="-15688425" y="3707725"/>
            <a:chExt cx="304825" cy="302475"/>
          </a:xfrm>
        </p:grpSpPr>
        <p:sp>
          <p:nvSpPr>
            <p:cNvPr id="8756" name="Google Shape;8756;p92"/>
            <p:cNvSpPr/>
            <p:nvPr/>
          </p:nvSpPr>
          <p:spPr>
            <a:xfrm>
              <a:off x="-15687650" y="3884950"/>
              <a:ext cx="304050" cy="125250"/>
            </a:xfrm>
            <a:custGeom>
              <a:avLst/>
              <a:gdLst/>
              <a:ahLst/>
              <a:cxnLst/>
              <a:rect l="l" t="t" r="r" b="b"/>
              <a:pathLst>
                <a:path w="12162" h="5010" extrusionOk="0">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7" name="Google Shape;8757;p92"/>
            <p:cNvSpPr/>
            <p:nvPr/>
          </p:nvSpPr>
          <p:spPr>
            <a:xfrm>
              <a:off x="-15634875" y="3956600"/>
              <a:ext cx="49650" cy="18150"/>
            </a:xfrm>
            <a:custGeom>
              <a:avLst/>
              <a:gdLst/>
              <a:ahLst/>
              <a:cxnLst/>
              <a:rect l="l" t="t" r="r" b="b"/>
              <a:pathLst>
                <a:path w="1986" h="726" extrusionOk="0">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8" name="Google Shape;8758;p92"/>
            <p:cNvSpPr/>
            <p:nvPr/>
          </p:nvSpPr>
          <p:spPr>
            <a:xfrm>
              <a:off x="-15434025" y="3920375"/>
              <a:ext cx="31525" cy="18150"/>
            </a:xfrm>
            <a:custGeom>
              <a:avLst/>
              <a:gdLst/>
              <a:ahLst/>
              <a:cxnLst/>
              <a:rect l="l" t="t" r="r" b="b"/>
              <a:pathLst>
                <a:path w="1261" h="726" extrusionOk="0">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9" name="Google Shape;8759;p92"/>
            <p:cNvSpPr/>
            <p:nvPr/>
          </p:nvSpPr>
          <p:spPr>
            <a:xfrm>
              <a:off x="-15436400" y="3974725"/>
              <a:ext cx="52800" cy="17350"/>
            </a:xfrm>
            <a:custGeom>
              <a:avLst/>
              <a:gdLst/>
              <a:ahLst/>
              <a:cxnLst/>
              <a:rect l="l" t="t" r="r" b="b"/>
              <a:pathLst>
                <a:path w="2112" h="694" extrusionOk="0">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0" name="Google Shape;8760;p92"/>
            <p:cNvSpPr/>
            <p:nvPr/>
          </p:nvSpPr>
          <p:spPr>
            <a:xfrm>
              <a:off x="-15688425" y="3992050"/>
              <a:ext cx="54350" cy="18150"/>
            </a:xfrm>
            <a:custGeom>
              <a:avLst/>
              <a:gdLst/>
              <a:ahLst/>
              <a:cxnLst/>
              <a:rect l="l" t="t" r="r" b="b"/>
              <a:pathLst>
                <a:path w="2174" h="726" extrusionOk="0">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1" name="Google Shape;8761;p92"/>
            <p:cNvSpPr/>
            <p:nvPr/>
          </p:nvSpPr>
          <p:spPr>
            <a:xfrm>
              <a:off x="-15664800" y="3707725"/>
              <a:ext cx="252850" cy="161475"/>
            </a:xfrm>
            <a:custGeom>
              <a:avLst/>
              <a:gdLst/>
              <a:ahLst/>
              <a:cxnLst/>
              <a:rect l="l" t="t" r="r" b="b"/>
              <a:pathLst>
                <a:path w="10114" h="6459" extrusionOk="0">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2" name="Google Shape;8762;p92"/>
          <p:cNvGrpSpPr/>
          <p:nvPr/>
        </p:nvGrpSpPr>
        <p:grpSpPr>
          <a:xfrm>
            <a:off x="1865544" y="1690441"/>
            <a:ext cx="451653" cy="447589"/>
            <a:chOff x="-20572500" y="3319025"/>
            <a:chExt cx="305625" cy="302875"/>
          </a:xfrm>
        </p:grpSpPr>
        <p:sp>
          <p:nvSpPr>
            <p:cNvPr id="8763" name="Google Shape;8763;p92"/>
            <p:cNvSpPr/>
            <p:nvPr/>
          </p:nvSpPr>
          <p:spPr>
            <a:xfrm>
              <a:off x="-20429150" y="3569900"/>
              <a:ext cx="18150" cy="52000"/>
            </a:xfrm>
            <a:custGeom>
              <a:avLst/>
              <a:gdLst/>
              <a:ahLst/>
              <a:cxnLst/>
              <a:rect l="l" t="t" r="r" b="b"/>
              <a:pathLst>
                <a:path w="726" h="2080" extrusionOk="0">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4" name="Google Shape;8764;p92"/>
            <p:cNvSpPr/>
            <p:nvPr/>
          </p:nvSpPr>
          <p:spPr>
            <a:xfrm>
              <a:off x="-20572500" y="3319025"/>
              <a:ext cx="305625" cy="267350"/>
            </a:xfrm>
            <a:custGeom>
              <a:avLst/>
              <a:gdLst/>
              <a:ahLst/>
              <a:cxnLst/>
              <a:rect l="l" t="t" r="r" b="b"/>
              <a:pathLst>
                <a:path w="12225" h="10694" extrusionOk="0">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5" name="Google Shape;8765;p92"/>
          <p:cNvGrpSpPr/>
          <p:nvPr/>
        </p:nvGrpSpPr>
        <p:grpSpPr>
          <a:xfrm>
            <a:off x="1866708" y="2305410"/>
            <a:ext cx="449325" cy="325670"/>
            <a:chOff x="-20571700" y="3722875"/>
            <a:chExt cx="304050" cy="220375"/>
          </a:xfrm>
        </p:grpSpPr>
        <p:sp>
          <p:nvSpPr>
            <p:cNvPr id="8766" name="Google Shape;8766;p92"/>
            <p:cNvSpPr/>
            <p:nvPr/>
          </p:nvSpPr>
          <p:spPr>
            <a:xfrm>
              <a:off x="-20333850" y="3728200"/>
              <a:ext cx="66200" cy="35475"/>
            </a:xfrm>
            <a:custGeom>
              <a:avLst/>
              <a:gdLst/>
              <a:ahLst/>
              <a:cxnLst/>
              <a:rect l="l" t="t" r="r" b="b"/>
              <a:pathLst>
                <a:path w="2648" h="1419" extrusionOk="0">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7" name="Google Shape;8767;p92"/>
            <p:cNvSpPr/>
            <p:nvPr/>
          </p:nvSpPr>
          <p:spPr>
            <a:xfrm>
              <a:off x="-20571700" y="3782550"/>
              <a:ext cx="49650" cy="51225"/>
            </a:xfrm>
            <a:custGeom>
              <a:avLst/>
              <a:gdLst/>
              <a:ahLst/>
              <a:cxnLst/>
              <a:rect l="l" t="t" r="r" b="b"/>
              <a:pathLst>
                <a:path w="1986" h="2049" extrusionOk="0">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8" name="Google Shape;8768;p92"/>
            <p:cNvSpPr/>
            <p:nvPr/>
          </p:nvSpPr>
          <p:spPr>
            <a:xfrm>
              <a:off x="-20320450" y="3782550"/>
              <a:ext cx="52800" cy="52800"/>
            </a:xfrm>
            <a:custGeom>
              <a:avLst/>
              <a:gdLst/>
              <a:ahLst/>
              <a:cxnLst/>
              <a:rect l="l" t="t" r="r" b="b"/>
              <a:pathLst>
                <a:path w="2112" h="2112" extrusionOk="0">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9" name="Google Shape;8769;p92"/>
            <p:cNvSpPr/>
            <p:nvPr/>
          </p:nvSpPr>
          <p:spPr>
            <a:xfrm>
              <a:off x="-20571700" y="3722875"/>
              <a:ext cx="178025" cy="220375"/>
            </a:xfrm>
            <a:custGeom>
              <a:avLst/>
              <a:gdLst/>
              <a:ahLst/>
              <a:cxnLst/>
              <a:rect l="l" t="t" r="r" b="b"/>
              <a:pathLst>
                <a:path w="7121" h="8815" extrusionOk="0">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0" name="Google Shape;8770;p92"/>
            <p:cNvSpPr/>
            <p:nvPr/>
          </p:nvSpPr>
          <p:spPr>
            <a:xfrm>
              <a:off x="-20404725" y="3782550"/>
              <a:ext cx="28375" cy="41775"/>
            </a:xfrm>
            <a:custGeom>
              <a:avLst/>
              <a:gdLst/>
              <a:ahLst/>
              <a:cxnLst/>
              <a:rect l="l" t="t" r="r" b="b"/>
              <a:pathLst>
                <a:path w="1135" h="1671" extrusionOk="0">
                  <a:moveTo>
                    <a:pt x="0" y="0"/>
                  </a:moveTo>
                  <a:lnTo>
                    <a:pt x="820" y="1387"/>
                  </a:lnTo>
                  <a:cubicBezTo>
                    <a:pt x="914" y="1450"/>
                    <a:pt x="914" y="1576"/>
                    <a:pt x="946" y="1670"/>
                  </a:cubicBezTo>
                  <a:cubicBezTo>
                    <a:pt x="1072" y="1513"/>
                    <a:pt x="1135" y="1292"/>
                    <a:pt x="1135" y="1072"/>
                  </a:cubicBezTo>
                  <a:lnTo>
                    <a:pt x="11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1" name="Google Shape;8771;p92"/>
            <p:cNvSpPr/>
            <p:nvPr/>
          </p:nvSpPr>
          <p:spPr>
            <a:xfrm>
              <a:off x="-20502400" y="3887300"/>
              <a:ext cx="1600" cy="25"/>
            </a:xfrm>
            <a:custGeom>
              <a:avLst/>
              <a:gdLst/>
              <a:ahLst/>
              <a:cxnLst/>
              <a:rect l="l" t="t" r="r" b="b"/>
              <a:pathLst>
                <a:path w="64" h="1" extrusionOk="0">
                  <a:moveTo>
                    <a:pt x="64" y="1"/>
                  </a:moveTo>
                  <a:cubicBezTo>
                    <a:pt x="1" y="1"/>
                    <a:pt x="1" y="1"/>
                    <a:pt x="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2" name="Google Shape;8772;p92"/>
            <p:cNvSpPr/>
            <p:nvPr/>
          </p:nvSpPr>
          <p:spPr>
            <a:xfrm>
              <a:off x="-20500825" y="3782550"/>
              <a:ext cx="220575" cy="159125"/>
            </a:xfrm>
            <a:custGeom>
              <a:avLst/>
              <a:gdLst/>
              <a:ahLst/>
              <a:cxnLst/>
              <a:rect l="l" t="t" r="r" b="b"/>
              <a:pathLst>
                <a:path w="8823" h="6365" extrusionOk="0">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3" name="Google Shape;8773;p92"/>
          <p:cNvGrpSpPr/>
          <p:nvPr/>
        </p:nvGrpSpPr>
        <p:grpSpPr>
          <a:xfrm>
            <a:off x="1866135" y="2796278"/>
            <a:ext cx="450470" cy="450470"/>
            <a:chOff x="-20571700" y="4066875"/>
            <a:chExt cx="304825" cy="304825"/>
          </a:xfrm>
        </p:grpSpPr>
        <p:sp>
          <p:nvSpPr>
            <p:cNvPr id="8774" name="Google Shape;8774;p92"/>
            <p:cNvSpPr/>
            <p:nvPr/>
          </p:nvSpPr>
          <p:spPr>
            <a:xfrm>
              <a:off x="-20385825" y="4211025"/>
              <a:ext cx="118950" cy="160675"/>
            </a:xfrm>
            <a:custGeom>
              <a:avLst/>
              <a:gdLst/>
              <a:ahLst/>
              <a:cxnLst/>
              <a:rect l="l" t="t" r="r" b="b"/>
              <a:pathLst>
                <a:path w="4758" h="6427" extrusionOk="0">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5" name="Google Shape;8775;p92"/>
            <p:cNvSpPr/>
            <p:nvPr/>
          </p:nvSpPr>
          <p:spPr>
            <a:xfrm>
              <a:off x="-20412600" y="4084875"/>
              <a:ext cx="109500" cy="89925"/>
            </a:xfrm>
            <a:custGeom>
              <a:avLst/>
              <a:gdLst/>
              <a:ahLst/>
              <a:cxnLst/>
              <a:rect l="l" t="t" r="r" b="b"/>
              <a:pathLst>
                <a:path w="4380" h="3597" extrusionOk="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6" name="Google Shape;8776;p92"/>
            <p:cNvSpPr/>
            <p:nvPr/>
          </p:nvSpPr>
          <p:spPr>
            <a:xfrm>
              <a:off x="-20332275" y="4066875"/>
              <a:ext cx="64625" cy="80375"/>
            </a:xfrm>
            <a:custGeom>
              <a:avLst/>
              <a:gdLst/>
              <a:ahLst/>
              <a:cxnLst/>
              <a:rect l="l" t="t" r="r" b="b"/>
              <a:pathLst>
                <a:path w="2585" h="3215" extrusionOk="0">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7" name="Google Shape;8777;p92"/>
            <p:cNvSpPr/>
            <p:nvPr/>
          </p:nvSpPr>
          <p:spPr>
            <a:xfrm>
              <a:off x="-20553575" y="4103900"/>
              <a:ext cx="107925" cy="89025"/>
            </a:xfrm>
            <a:custGeom>
              <a:avLst/>
              <a:gdLst/>
              <a:ahLst/>
              <a:cxnLst/>
              <a:rect l="l" t="t" r="r" b="b"/>
              <a:pathLst>
                <a:path w="4317" h="3561" extrusionOk="0">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8" name="Google Shape;8778;p92"/>
            <p:cNvSpPr/>
            <p:nvPr/>
          </p:nvSpPr>
          <p:spPr>
            <a:xfrm>
              <a:off x="-20515000" y="4168475"/>
              <a:ext cx="119750" cy="91400"/>
            </a:xfrm>
            <a:custGeom>
              <a:avLst/>
              <a:gdLst/>
              <a:ahLst/>
              <a:cxnLst/>
              <a:rect l="l" t="t" r="r" b="b"/>
              <a:pathLst>
                <a:path w="4790" h="3656" extrusionOk="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9" name="Google Shape;8779;p92"/>
            <p:cNvSpPr/>
            <p:nvPr/>
          </p:nvSpPr>
          <p:spPr>
            <a:xfrm>
              <a:off x="-20571700" y="4250400"/>
              <a:ext cx="233950" cy="120525"/>
            </a:xfrm>
            <a:custGeom>
              <a:avLst/>
              <a:gdLst/>
              <a:ahLst/>
              <a:cxnLst/>
              <a:rect l="l" t="t" r="r" b="b"/>
              <a:pathLst>
                <a:path w="9358" h="4821" extrusionOk="0">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0" name="Google Shape;8780;p92"/>
          <p:cNvGrpSpPr/>
          <p:nvPr/>
        </p:nvGrpSpPr>
        <p:grpSpPr>
          <a:xfrm>
            <a:off x="4632837" y="1688259"/>
            <a:ext cx="453980" cy="451948"/>
            <a:chOff x="-18645175" y="3334200"/>
            <a:chExt cx="307200" cy="305825"/>
          </a:xfrm>
        </p:grpSpPr>
        <p:sp>
          <p:nvSpPr>
            <p:cNvPr id="8781" name="Google Shape;8781;p92"/>
            <p:cNvSpPr/>
            <p:nvPr/>
          </p:nvSpPr>
          <p:spPr>
            <a:xfrm>
              <a:off x="-18627850" y="3424975"/>
              <a:ext cx="289875" cy="215050"/>
            </a:xfrm>
            <a:custGeom>
              <a:avLst/>
              <a:gdLst/>
              <a:ahLst/>
              <a:cxnLst/>
              <a:rect l="l" t="t" r="r" b="b"/>
              <a:pathLst>
                <a:path w="11595" h="8602" extrusionOk="0">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2" name="Google Shape;8782;p92"/>
            <p:cNvSpPr/>
            <p:nvPr/>
          </p:nvSpPr>
          <p:spPr>
            <a:xfrm>
              <a:off x="-18645175" y="3424975"/>
              <a:ext cx="141800" cy="159900"/>
            </a:xfrm>
            <a:custGeom>
              <a:avLst/>
              <a:gdLst/>
              <a:ahLst/>
              <a:cxnLst/>
              <a:rect l="l" t="t" r="r" b="b"/>
              <a:pathLst>
                <a:path w="5672" h="6396" extrusionOk="0">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3" name="Google Shape;8783;p92"/>
            <p:cNvSpPr/>
            <p:nvPr/>
          </p:nvSpPr>
          <p:spPr>
            <a:xfrm>
              <a:off x="-18466375" y="3334200"/>
              <a:ext cx="54350" cy="71100"/>
            </a:xfrm>
            <a:custGeom>
              <a:avLst/>
              <a:gdLst/>
              <a:ahLst/>
              <a:cxnLst/>
              <a:rect l="l" t="t" r="r" b="b"/>
              <a:pathLst>
                <a:path w="2174" h="2844" extrusionOk="0">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4" name="Google Shape;8784;p92"/>
            <p:cNvSpPr/>
            <p:nvPr/>
          </p:nvSpPr>
          <p:spPr>
            <a:xfrm>
              <a:off x="-18428575" y="3352500"/>
              <a:ext cx="87450" cy="82725"/>
            </a:xfrm>
            <a:custGeom>
              <a:avLst/>
              <a:gdLst/>
              <a:ahLst/>
              <a:cxnLst/>
              <a:rect l="l" t="t" r="r" b="b"/>
              <a:pathLst>
                <a:path w="3498" h="3309" extrusionOk="0">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5" name="Google Shape;8785;p92"/>
            <p:cNvSpPr/>
            <p:nvPr/>
          </p:nvSpPr>
          <p:spPr>
            <a:xfrm>
              <a:off x="-18645175" y="3334400"/>
              <a:ext cx="70900" cy="70900"/>
            </a:xfrm>
            <a:custGeom>
              <a:avLst/>
              <a:gdLst/>
              <a:ahLst/>
              <a:cxnLst/>
              <a:rect l="l" t="t" r="r" b="b"/>
              <a:pathLst>
                <a:path w="2836" h="2836" extrusionOk="0">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6" name="Google Shape;8786;p92"/>
          <p:cNvGrpSpPr/>
          <p:nvPr/>
        </p:nvGrpSpPr>
        <p:grpSpPr>
          <a:xfrm>
            <a:off x="4633429" y="2242989"/>
            <a:ext cx="452798" cy="450507"/>
            <a:chOff x="-18645175" y="3708500"/>
            <a:chExt cx="306400" cy="304850"/>
          </a:xfrm>
        </p:grpSpPr>
        <p:sp>
          <p:nvSpPr>
            <p:cNvPr id="8787" name="Google Shape;8787;p92"/>
            <p:cNvSpPr/>
            <p:nvPr/>
          </p:nvSpPr>
          <p:spPr>
            <a:xfrm>
              <a:off x="-18555375" y="38172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8" name="Google Shape;8788;p92"/>
            <p:cNvSpPr/>
            <p:nvPr/>
          </p:nvSpPr>
          <p:spPr>
            <a:xfrm>
              <a:off x="-18501825" y="3894000"/>
              <a:ext cx="18150" cy="16950"/>
            </a:xfrm>
            <a:custGeom>
              <a:avLst/>
              <a:gdLst/>
              <a:ahLst/>
              <a:cxnLst/>
              <a:rect l="l" t="t" r="r" b="b"/>
              <a:pathLst>
                <a:path w="726" h="678" extrusionOk="0">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9" name="Google Shape;8789;p92"/>
            <p:cNvSpPr/>
            <p:nvPr/>
          </p:nvSpPr>
          <p:spPr>
            <a:xfrm>
              <a:off x="-18546725" y="3835325"/>
              <a:ext cx="108725" cy="124450"/>
            </a:xfrm>
            <a:custGeom>
              <a:avLst/>
              <a:gdLst/>
              <a:ahLst/>
              <a:cxnLst/>
              <a:rect l="l" t="t" r="r" b="b"/>
              <a:pathLst>
                <a:path w="4349" h="4978" extrusionOk="0">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0" name="Google Shape;8790;p92"/>
            <p:cNvSpPr/>
            <p:nvPr/>
          </p:nvSpPr>
          <p:spPr>
            <a:xfrm>
              <a:off x="-18644375" y="3728200"/>
              <a:ext cx="305600" cy="285150"/>
            </a:xfrm>
            <a:custGeom>
              <a:avLst/>
              <a:gdLst/>
              <a:ahLst/>
              <a:cxnLst/>
              <a:rect l="l" t="t" r="r" b="b"/>
              <a:pathLst>
                <a:path w="12224" h="11406" extrusionOk="0">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1" name="Google Shape;8791;p92"/>
            <p:cNvSpPr/>
            <p:nvPr/>
          </p:nvSpPr>
          <p:spPr>
            <a:xfrm>
              <a:off x="-18448275" y="38172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2" name="Google Shape;8792;p92"/>
            <p:cNvSpPr/>
            <p:nvPr/>
          </p:nvSpPr>
          <p:spPr>
            <a:xfrm>
              <a:off x="-18645175" y="3708500"/>
              <a:ext cx="74050" cy="91400"/>
            </a:xfrm>
            <a:custGeom>
              <a:avLst/>
              <a:gdLst/>
              <a:ahLst/>
              <a:cxnLst/>
              <a:rect l="l" t="t" r="r" b="b"/>
              <a:pathLst>
                <a:path w="2962" h="3656" extrusionOk="0">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3" name="Google Shape;8793;p92"/>
            <p:cNvSpPr/>
            <p:nvPr/>
          </p:nvSpPr>
          <p:spPr>
            <a:xfrm>
              <a:off x="-18415975" y="3710075"/>
              <a:ext cx="74850" cy="92975"/>
            </a:xfrm>
            <a:custGeom>
              <a:avLst/>
              <a:gdLst/>
              <a:ahLst/>
              <a:cxnLst/>
              <a:rect l="l" t="t" r="r" b="b"/>
              <a:pathLst>
                <a:path w="2994" h="3719" extrusionOk="0">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4" name="Google Shape;8794;p92"/>
          <p:cNvGrpSpPr/>
          <p:nvPr/>
        </p:nvGrpSpPr>
        <p:grpSpPr>
          <a:xfrm>
            <a:off x="4631101" y="2795630"/>
            <a:ext cx="457453" cy="451763"/>
            <a:chOff x="-18647525" y="4082625"/>
            <a:chExt cx="309550" cy="305700"/>
          </a:xfrm>
        </p:grpSpPr>
        <p:sp>
          <p:nvSpPr>
            <p:cNvPr id="8795" name="Google Shape;8795;p92"/>
            <p:cNvSpPr/>
            <p:nvPr/>
          </p:nvSpPr>
          <p:spPr>
            <a:xfrm>
              <a:off x="-18609725" y="4082625"/>
              <a:ext cx="123675" cy="61475"/>
            </a:xfrm>
            <a:custGeom>
              <a:avLst/>
              <a:gdLst/>
              <a:ahLst/>
              <a:cxnLst/>
              <a:rect l="l" t="t" r="r" b="b"/>
              <a:pathLst>
                <a:path w="4947" h="2459" extrusionOk="0">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6" name="Google Shape;8796;p92"/>
            <p:cNvSpPr/>
            <p:nvPr/>
          </p:nvSpPr>
          <p:spPr>
            <a:xfrm>
              <a:off x="-18647525" y="4155875"/>
              <a:ext cx="148075" cy="195350"/>
            </a:xfrm>
            <a:custGeom>
              <a:avLst/>
              <a:gdLst/>
              <a:ahLst/>
              <a:cxnLst/>
              <a:rect l="l" t="t" r="r" b="b"/>
              <a:pathLst>
                <a:path w="5923" h="7814" extrusionOk="0">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7" name="Google Shape;8797;p92"/>
            <p:cNvSpPr/>
            <p:nvPr/>
          </p:nvSpPr>
          <p:spPr>
            <a:xfrm>
              <a:off x="-18442750" y="4150575"/>
              <a:ext cx="102400" cy="100625"/>
            </a:xfrm>
            <a:custGeom>
              <a:avLst/>
              <a:gdLst/>
              <a:ahLst/>
              <a:cxnLst/>
              <a:rect l="l" t="t" r="r" b="b"/>
              <a:pathLst>
                <a:path w="4096" h="4025" extrusionOk="0">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8" name="Google Shape;8798;p92"/>
            <p:cNvSpPr/>
            <p:nvPr/>
          </p:nvSpPr>
          <p:spPr>
            <a:xfrm>
              <a:off x="-18581375" y="4176775"/>
              <a:ext cx="243400" cy="211550"/>
            </a:xfrm>
            <a:custGeom>
              <a:avLst/>
              <a:gdLst/>
              <a:ahLst/>
              <a:cxnLst/>
              <a:rect l="l" t="t" r="r" b="b"/>
              <a:pathLst>
                <a:path w="9736" h="8462" extrusionOk="0">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9" name="Google Shape;8799;p92"/>
          <p:cNvGrpSpPr/>
          <p:nvPr/>
        </p:nvGrpSpPr>
        <p:grpSpPr>
          <a:xfrm>
            <a:off x="7441485" y="1689592"/>
            <a:ext cx="395755" cy="449288"/>
            <a:chOff x="-16775350" y="3309200"/>
            <a:chExt cx="267800" cy="304025"/>
          </a:xfrm>
        </p:grpSpPr>
        <p:sp>
          <p:nvSpPr>
            <p:cNvPr id="8800" name="Google Shape;8800;p92"/>
            <p:cNvSpPr/>
            <p:nvPr/>
          </p:nvSpPr>
          <p:spPr>
            <a:xfrm>
              <a:off x="-16775350" y="3309200"/>
              <a:ext cx="267800" cy="160675"/>
            </a:xfrm>
            <a:custGeom>
              <a:avLst/>
              <a:gdLst/>
              <a:ahLst/>
              <a:cxnLst/>
              <a:rect l="l" t="t" r="r" b="b"/>
              <a:pathLst>
                <a:path w="10712" h="6427" extrusionOk="0">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1" name="Google Shape;8801;p92"/>
            <p:cNvSpPr/>
            <p:nvPr/>
          </p:nvSpPr>
          <p:spPr>
            <a:xfrm>
              <a:off x="-16704475" y="3398975"/>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2" name="Google Shape;8802;p92"/>
            <p:cNvSpPr/>
            <p:nvPr/>
          </p:nvSpPr>
          <p:spPr>
            <a:xfrm>
              <a:off x="-16707625" y="3487200"/>
              <a:ext cx="129200" cy="126025"/>
            </a:xfrm>
            <a:custGeom>
              <a:avLst/>
              <a:gdLst/>
              <a:ahLst/>
              <a:cxnLst/>
              <a:rect l="l" t="t" r="r" b="b"/>
              <a:pathLst>
                <a:path w="5168" h="5041" extrusionOk="0">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3" name="Google Shape;8803;p92"/>
          <p:cNvGrpSpPr/>
          <p:nvPr/>
        </p:nvGrpSpPr>
        <p:grpSpPr>
          <a:xfrm>
            <a:off x="7441485" y="2241827"/>
            <a:ext cx="395755" cy="452835"/>
            <a:chOff x="-16775350" y="3683300"/>
            <a:chExt cx="267800" cy="306425"/>
          </a:xfrm>
        </p:grpSpPr>
        <p:sp>
          <p:nvSpPr>
            <p:cNvPr id="8804" name="Google Shape;8804;p92"/>
            <p:cNvSpPr/>
            <p:nvPr/>
          </p:nvSpPr>
          <p:spPr>
            <a:xfrm>
              <a:off x="-16775350" y="3683300"/>
              <a:ext cx="267800" cy="306425"/>
            </a:xfrm>
            <a:custGeom>
              <a:avLst/>
              <a:gdLst/>
              <a:ahLst/>
              <a:cxnLst/>
              <a:rect l="l" t="t" r="r" b="b"/>
              <a:pathLst>
                <a:path w="10712" h="12257" extrusionOk="0">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5" name="Google Shape;8805;p92"/>
            <p:cNvSpPr/>
            <p:nvPr/>
          </p:nvSpPr>
          <p:spPr>
            <a:xfrm>
              <a:off x="-16648550" y="3847925"/>
              <a:ext cx="13425" cy="21275"/>
            </a:xfrm>
            <a:custGeom>
              <a:avLst/>
              <a:gdLst/>
              <a:ahLst/>
              <a:cxnLst/>
              <a:rect l="l" t="t" r="r" b="b"/>
              <a:pathLst>
                <a:path w="537" h="851" extrusionOk="0">
                  <a:moveTo>
                    <a:pt x="284" y="0"/>
                  </a:moveTo>
                  <a:lnTo>
                    <a:pt x="1" y="252"/>
                  </a:lnTo>
                  <a:lnTo>
                    <a:pt x="284" y="851"/>
                  </a:lnTo>
                  <a:lnTo>
                    <a:pt x="536" y="252"/>
                  </a:lnTo>
                  <a:lnTo>
                    <a:pt x="2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6" name="Google Shape;8806;p92"/>
            <p:cNvSpPr/>
            <p:nvPr/>
          </p:nvSpPr>
          <p:spPr>
            <a:xfrm>
              <a:off x="-16722575" y="3771400"/>
              <a:ext cx="161475" cy="215950"/>
            </a:xfrm>
            <a:custGeom>
              <a:avLst/>
              <a:gdLst/>
              <a:ahLst/>
              <a:cxnLst/>
              <a:rect l="l" t="t" r="r" b="b"/>
              <a:pathLst>
                <a:path w="6459" h="8638" extrusionOk="0">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7" name="Google Shape;8807;p92"/>
          <p:cNvGrpSpPr/>
          <p:nvPr/>
        </p:nvGrpSpPr>
        <p:grpSpPr>
          <a:xfrm>
            <a:off x="7413536" y="2796870"/>
            <a:ext cx="451653" cy="449288"/>
            <a:chOff x="-16794250" y="4058225"/>
            <a:chExt cx="305625" cy="304025"/>
          </a:xfrm>
        </p:grpSpPr>
        <p:sp>
          <p:nvSpPr>
            <p:cNvPr id="8808" name="Google Shape;8808;p92"/>
            <p:cNvSpPr/>
            <p:nvPr/>
          </p:nvSpPr>
          <p:spPr>
            <a:xfrm>
              <a:off x="-16793475" y="4309475"/>
              <a:ext cx="70925" cy="17350"/>
            </a:xfrm>
            <a:custGeom>
              <a:avLst/>
              <a:gdLst/>
              <a:ahLst/>
              <a:cxnLst/>
              <a:rect l="l" t="t" r="r" b="b"/>
              <a:pathLst>
                <a:path w="2837" h="694" extrusionOk="0">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9" name="Google Shape;8809;p92"/>
            <p:cNvSpPr/>
            <p:nvPr/>
          </p:nvSpPr>
          <p:spPr>
            <a:xfrm>
              <a:off x="-16758025" y="4344900"/>
              <a:ext cx="89800" cy="17350"/>
            </a:xfrm>
            <a:custGeom>
              <a:avLst/>
              <a:gdLst/>
              <a:ahLst/>
              <a:cxnLst/>
              <a:rect l="l" t="t" r="r" b="b"/>
              <a:pathLst>
                <a:path w="3592" h="694" extrusionOk="0">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0" name="Google Shape;8810;p92"/>
            <p:cNvSpPr/>
            <p:nvPr/>
          </p:nvSpPr>
          <p:spPr>
            <a:xfrm>
              <a:off x="-16615475" y="4344900"/>
              <a:ext cx="89825" cy="17350"/>
            </a:xfrm>
            <a:custGeom>
              <a:avLst/>
              <a:gdLst/>
              <a:ahLst/>
              <a:cxnLst/>
              <a:rect l="l" t="t" r="r" b="b"/>
              <a:pathLst>
                <a:path w="3593" h="694" extrusionOk="0">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1" name="Google Shape;8811;p92"/>
            <p:cNvSpPr/>
            <p:nvPr/>
          </p:nvSpPr>
          <p:spPr>
            <a:xfrm>
              <a:off x="-16561900" y="4309475"/>
              <a:ext cx="71700" cy="17350"/>
            </a:xfrm>
            <a:custGeom>
              <a:avLst/>
              <a:gdLst/>
              <a:ahLst/>
              <a:cxnLst/>
              <a:rect l="l" t="t" r="r" b="b"/>
              <a:pathLst>
                <a:path w="2868" h="694" extrusionOk="0">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2" name="Google Shape;8812;p92"/>
            <p:cNvSpPr/>
            <p:nvPr/>
          </p:nvSpPr>
          <p:spPr>
            <a:xfrm>
              <a:off x="-16704475" y="4309475"/>
              <a:ext cx="125275" cy="17350"/>
            </a:xfrm>
            <a:custGeom>
              <a:avLst/>
              <a:gdLst/>
              <a:ahLst/>
              <a:cxnLst/>
              <a:rect l="l" t="t" r="r" b="b"/>
              <a:pathLst>
                <a:path w="5011" h="694" extrusionOk="0">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3" name="Google Shape;8813;p92"/>
            <p:cNvSpPr/>
            <p:nvPr/>
          </p:nvSpPr>
          <p:spPr>
            <a:xfrm>
              <a:off x="-16704475" y="4074750"/>
              <a:ext cx="126050" cy="165425"/>
            </a:xfrm>
            <a:custGeom>
              <a:avLst/>
              <a:gdLst/>
              <a:ahLst/>
              <a:cxnLst/>
              <a:rect l="l" t="t" r="r" b="b"/>
              <a:pathLst>
                <a:path w="5042" h="6617" extrusionOk="0">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4" name="Google Shape;8814;p92"/>
            <p:cNvSpPr/>
            <p:nvPr/>
          </p:nvSpPr>
          <p:spPr>
            <a:xfrm>
              <a:off x="-16725725" y="4237800"/>
              <a:ext cx="164625" cy="53575"/>
            </a:xfrm>
            <a:custGeom>
              <a:avLst/>
              <a:gdLst/>
              <a:ahLst/>
              <a:cxnLst/>
              <a:rect l="l" t="t" r="r" b="b"/>
              <a:pathLst>
                <a:path w="6585" h="2143" extrusionOk="0">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5" name="Google Shape;8815;p92"/>
            <p:cNvSpPr/>
            <p:nvPr/>
          </p:nvSpPr>
          <p:spPr>
            <a:xfrm>
              <a:off x="-16559550" y="4058225"/>
              <a:ext cx="70925" cy="233150"/>
            </a:xfrm>
            <a:custGeom>
              <a:avLst/>
              <a:gdLst/>
              <a:ahLst/>
              <a:cxnLst/>
              <a:rect l="l" t="t" r="r" b="b"/>
              <a:pathLst>
                <a:path w="2837" h="9326" extrusionOk="0">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6" name="Google Shape;8816;p92"/>
            <p:cNvSpPr/>
            <p:nvPr/>
          </p:nvSpPr>
          <p:spPr>
            <a:xfrm>
              <a:off x="-16794250" y="4059000"/>
              <a:ext cx="70900" cy="232375"/>
            </a:xfrm>
            <a:custGeom>
              <a:avLst/>
              <a:gdLst/>
              <a:ahLst/>
              <a:cxnLst/>
              <a:rect l="l" t="t" r="r" b="b"/>
              <a:pathLst>
                <a:path w="2836" h="9295" extrusionOk="0">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17" name="Google Shape;8817;p92"/>
          <p:cNvSpPr/>
          <p:nvPr/>
        </p:nvSpPr>
        <p:spPr>
          <a:xfrm>
            <a:off x="7992205" y="1689084"/>
            <a:ext cx="452798" cy="450470"/>
          </a:xfrm>
          <a:custGeom>
            <a:avLst/>
            <a:gdLst/>
            <a:ahLst/>
            <a:cxnLst/>
            <a:rect l="l" t="t" r="r" b="b"/>
            <a:pathLst>
              <a:path w="12256" h="12193" extrusionOk="0">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18" name="Google Shape;8818;p92"/>
          <p:cNvGrpSpPr/>
          <p:nvPr/>
        </p:nvGrpSpPr>
        <p:grpSpPr>
          <a:xfrm>
            <a:off x="2414953" y="1689573"/>
            <a:ext cx="457453" cy="449325"/>
            <a:chOff x="-20199150" y="3317850"/>
            <a:chExt cx="309550" cy="304050"/>
          </a:xfrm>
        </p:grpSpPr>
        <p:sp>
          <p:nvSpPr>
            <p:cNvPr id="8819" name="Google Shape;8819;p92"/>
            <p:cNvSpPr/>
            <p:nvPr/>
          </p:nvSpPr>
          <p:spPr>
            <a:xfrm>
              <a:off x="-20161350" y="3507675"/>
              <a:ext cx="68550" cy="43325"/>
            </a:xfrm>
            <a:custGeom>
              <a:avLst/>
              <a:gdLst/>
              <a:ahLst/>
              <a:cxnLst/>
              <a:rect l="l" t="t" r="r" b="b"/>
              <a:pathLst>
                <a:path w="2742" h="1733" extrusionOk="0">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0" name="Google Shape;8820;p92"/>
            <p:cNvSpPr/>
            <p:nvPr/>
          </p:nvSpPr>
          <p:spPr>
            <a:xfrm>
              <a:off x="-20161350" y="3389525"/>
              <a:ext cx="68550" cy="43350"/>
            </a:xfrm>
            <a:custGeom>
              <a:avLst/>
              <a:gdLst/>
              <a:ahLst/>
              <a:cxnLst/>
              <a:rect l="l" t="t" r="r" b="b"/>
              <a:pathLst>
                <a:path w="2742" h="1734" extrusionOk="0">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1" name="Google Shape;8821;p92"/>
            <p:cNvSpPr/>
            <p:nvPr/>
          </p:nvSpPr>
          <p:spPr>
            <a:xfrm>
              <a:off x="-20199150" y="3443075"/>
              <a:ext cx="97675" cy="53225"/>
            </a:xfrm>
            <a:custGeom>
              <a:avLst/>
              <a:gdLst/>
              <a:ahLst/>
              <a:cxnLst/>
              <a:rect l="l" t="t" r="r" b="b"/>
              <a:pathLst>
                <a:path w="3907" h="2129" extrusionOk="0">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2" name="Google Shape;8822;p92"/>
            <p:cNvSpPr/>
            <p:nvPr/>
          </p:nvSpPr>
          <p:spPr>
            <a:xfrm>
              <a:off x="-20091250" y="3479325"/>
              <a:ext cx="92175" cy="142575"/>
            </a:xfrm>
            <a:custGeom>
              <a:avLst/>
              <a:gdLst/>
              <a:ahLst/>
              <a:cxnLst/>
              <a:rect l="l" t="t" r="r" b="b"/>
              <a:pathLst>
                <a:path w="3687" h="5703" extrusionOk="0">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3" name="Google Shape;8823;p92"/>
            <p:cNvSpPr/>
            <p:nvPr/>
          </p:nvSpPr>
          <p:spPr>
            <a:xfrm>
              <a:off x="-20090475" y="3317850"/>
              <a:ext cx="91400" cy="142575"/>
            </a:xfrm>
            <a:custGeom>
              <a:avLst/>
              <a:gdLst/>
              <a:ahLst/>
              <a:cxnLst/>
              <a:rect l="l" t="t" r="r" b="b"/>
              <a:pathLst>
                <a:path w="3656" h="5703" extrusionOk="0">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4" name="Google Shape;8824;p92"/>
            <p:cNvSpPr/>
            <p:nvPr/>
          </p:nvSpPr>
          <p:spPr>
            <a:xfrm>
              <a:off x="-19984925" y="3389525"/>
              <a:ext cx="94550" cy="107925"/>
            </a:xfrm>
            <a:custGeom>
              <a:avLst/>
              <a:gdLst/>
              <a:ahLst/>
              <a:cxnLst/>
              <a:rect l="l" t="t" r="r" b="b"/>
              <a:pathLst>
                <a:path w="3782" h="4317" extrusionOk="0">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5" name="Google Shape;8825;p92"/>
            <p:cNvSpPr/>
            <p:nvPr/>
          </p:nvSpPr>
          <p:spPr>
            <a:xfrm>
              <a:off x="-19984125" y="3514750"/>
              <a:ext cx="94525" cy="107150"/>
            </a:xfrm>
            <a:custGeom>
              <a:avLst/>
              <a:gdLst/>
              <a:ahLst/>
              <a:cxnLst/>
              <a:rect l="l" t="t" r="r" b="b"/>
              <a:pathLst>
                <a:path w="3781" h="4286" extrusionOk="0">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6" name="Google Shape;8826;p92"/>
          <p:cNvGrpSpPr/>
          <p:nvPr/>
        </p:nvGrpSpPr>
        <p:grpSpPr>
          <a:xfrm>
            <a:off x="2417281" y="2242861"/>
            <a:ext cx="452798" cy="450766"/>
            <a:chOff x="-20199150" y="3693150"/>
            <a:chExt cx="306400" cy="305025"/>
          </a:xfrm>
        </p:grpSpPr>
        <p:sp>
          <p:nvSpPr>
            <p:cNvPr id="8827" name="Google Shape;8827;p92"/>
            <p:cNvSpPr/>
            <p:nvPr/>
          </p:nvSpPr>
          <p:spPr>
            <a:xfrm>
              <a:off x="-20182625" y="3762250"/>
              <a:ext cx="227650" cy="212650"/>
            </a:xfrm>
            <a:custGeom>
              <a:avLst/>
              <a:gdLst/>
              <a:ahLst/>
              <a:cxnLst/>
              <a:rect l="l" t="t" r="r" b="b"/>
              <a:pathLst>
                <a:path w="9106" h="8506" extrusionOk="0">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8" name="Google Shape;8828;p92"/>
            <p:cNvSpPr/>
            <p:nvPr/>
          </p:nvSpPr>
          <p:spPr>
            <a:xfrm>
              <a:off x="-20077075" y="3785225"/>
              <a:ext cx="97700" cy="91075"/>
            </a:xfrm>
            <a:custGeom>
              <a:avLst/>
              <a:gdLst/>
              <a:ahLst/>
              <a:cxnLst/>
              <a:rect l="l" t="t" r="r" b="b"/>
              <a:pathLst>
                <a:path w="3908" h="3643" extrusionOk="0">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9" name="Google Shape;8829;p92"/>
            <p:cNvSpPr/>
            <p:nvPr/>
          </p:nvSpPr>
          <p:spPr>
            <a:xfrm>
              <a:off x="-20051875" y="3693150"/>
              <a:ext cx="159125" cy="176850"/>
            </a:xfrm>
            <a:custGeom>
              <a:avLst/>
              <a:gdLst/>
              <a:ahLst/>
              <a:cxnLst/>
              <a:rect l="l" t="t" r="r" b="b"/>
              <a:pathLst>
                <a:path w="6365" h="7074" extrusionOk="0">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0" name="Google Shape;8830;p92"/>
            <p:cNvSpPr/>
            <p:nvPr/>
          </p:nvSpPr>
          <p:spPr>
            <a:xfrm>
              <a:off x="-20155825" y="3861300"/>
              <a:ext cx="92950" cy="92175"/>
            </a:xfrm>
            <a:custGeom>
              <a:avLst/>
              <a:gdLst/>
              <a:ahLst/>
              <a:cxnLst/>
              <a:rect l="l" t="t" r="r" b="b"/>
              <a:pathLst>
                <a:path w="3718" h="3687" extrusionOk="0">
                  <a:moveTo>
                    <a:pt x="221" y="1"/>
                  </a:moveTo>
                  <a:lnTo>
                    <a:pt x="63" y="158"/>
                  </a:lnTo>
                  <a:lnTo>
                    <a:pt x="0" y="190"/>
                  </a:lnTo>
                  <a:lnTo>
                    <a:pt x="3529" y="3687"/>
                  </a:lnTo>
                  <a:lnTo>
                    <a:pt x="3560" y="3655"/>
                  </a:lnTo>
                  <a:lnTo>
                    <a:pt x="3718" y="3498"/>
                  </a:lnTo>
                  <a:lnTo>
                    <a:pt x="2457" y="1230"/>
                  </a:lnTo>
                  <a:lnTo>
                    <a:pt x="2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1" name="Google Shape;8831;p92"/>
            <p:cNvSpPr/>
            <p:nvPr/>
          </p:nvSpPr>
          <p:spPr>
            <a:xfrm>
              <a:off x="-20199150" y="3918025"/>
              <a:ext cx="81150" cy="80150"/>
            </a:xfrm>
            <a:custGeom>
              <a:avLst/>
              <a:gdLst/>
              <a:ahLst/>
              <a:cxnLst/>
              <a:rect l="l" t="t" r="r" b="b"/>
              <a:pathLst>
                <a:path w="3246" h="3206" extrusionOk="0">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2" name="Google Shape;8832;p92"/>
            <p:cNvSpPr/>
            <p:nvPr/>
          </p:nvSpPr>
          <p:spPr>
            <a:xfrm>
              <a:off x="-20173950" y="3880200"/>
              <a:ext cx="92175" cy="92200"/>
            </a:xfrm>
            <a:custGeom>
              <a:avLst/>
              <a:gdLst/>
              <a:ahLst/>
              <a:cxnLst/>
              <a:rect l="l" t="t" r="r" b="b"/>
              <a:pathLst>
                <a:path w="3687" h="3688" extrusionOk="0">
                  <a:moveTo>
                    <a:pt x="316" y="1"/>
                  </a:moveTo>
                  <a:cubicBezTo>
                    <a:pt x="189" y="222"/>
                    <a:pt x="63" y="442"/>
                    <a:pt x="0" y="663"/>
                  </a:cubicBezTo>
                  <a:lnTo>
                    <a:pt x="3025" y="3687"/>
                  </a:lnTo>
                  <a:cubicBezTo>
                    <a:pt x="3245" y="3624"/>
                    <a:pt x="3498" y="3498"/>
                    <a:pt x="3687" y="3372"/>
                  </a:cubicBezTo>
                  <a:lnTo>
                    <a:pt x="3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3" name="Google Shape;8833;p92"/>
          <p:cNvGrpSpPr/>
          <p:nvPr/>
        </p:nvGrpSpPr>
        <p:grpSpPr>
          <a:xfrm>
            <a:off x="2417854" y="2795687"/>
            <a:ext cx="451653" cy="451653"/>
            <a:chOff x="-20197575" y="4066875"/>
            <a:chExt cx="305625" cy="305625"/>
          </a:xfrm>
        </p:grpSpPr>
        <p:sp>
          <p:nvSpPr>
            <p:cNvPr id="8834" name="Google Shape;8834;p92"/>
            <p:cNvSpPr/>
            <p:nvPr/>
          </p:nvSpPr>
          <p:spPr>
            <a:xfrm>
              <a:off x="-20089675" y="4066875"/>
              <a:ext cx="89025" cy="92175"/>
            </a:xfrm>
            <a:custGeom>
              <a:avLst/>
              <a:gdLst/>
              <a:ahLst/>
              <a:cxnLst/>
              <a:rect l="l" t="t" r="r" b="b"/>
              <a:pathLst>
                <a:path w="3561" h="3687" extrusionOk="0">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5" name="Google Shape;8835;p92"/>
            <p:cNvSpPr/>
            <p:nvPr/>
          </p:nvSpPr>
          <p:spPr>
            <a:xfrm>
              <a:off x="-20024300" y="4085775"/>
              <a:ext cx="132350" cy="125250"/>
            </a:xfrm>
            <a:custGeom>
              <a:avLst/>
              <a:gdLst/>
              <a:ahLst/>
              <a:cxnLst/>
              <a:rect l="l" t="t" r="r" b="b"/>
              <a:pathLst>
                <a:path w="5294" h="5010" extrusionOk="0">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6" name="Google Shape;8836;p92"/>
            <p:cNvSpPr/>
            <p:nvPr/>
          </p:nvSpPr>
          <p:spPr>
            <a:xfrm>
              <a:off x="-19983350" y="4263775"/>
              <a:ext cx="18925" cy="18150"/>
            </a:xfrm>
            <a:custGeom>
              <a:avLst/>
              <a:gdLst/>
              <a:ahLst/>
              <a:cxnLst/>
              <a:rect l="l" t="t" r="r" b="b"/>
              <a:pathLst>
                <a:path w="757" h="726" extrusionOk="0">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7" name="Google Shape;8837;p92"/>
            <p:cNvSpPr/>
            <p:nvPr/>
          </p:nvSpPr>
          <p:spPr>
            <a:xfrm>
              <a:off x="-20035325" y="4228350"/>
              <a:ext cx="125250" cy="143350"/>
            </a:xfrm>
            <a:custGeom>
              <a:avLst/>
              <a:gdLst/>
              <a:ahLst/>
              <a:cxnLst/>
              <a:rect l="l" t="t" r="r" b="b"/>
              <a:pathLst>
                <a:path w="5010" h="5734" extrusionOk="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8" name="Google Shape;8838;p92"/>
            <p:cNvSpPr/>
            <p:nvPr/>
          </p:nvSpPr>
          <p:spPr>
            <a:xfrm>
              <a:off x="-20054225" y="4175575"/>
              <a:ext cx="18125" cy="125250"/>
            </a:xfrm>
            <a:custGeom>
              <a:avLst/>
              <a:gdLst/>
              <a:ahLst/>
              <a:cxnLst/>
              <a:rect l="l" t="t" r="r" b="b"/>
              <a:pathLst>
                <a:path w="725" h="5010" extrusionOk="0">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9" name="Google Shape;8839;p92"/>
            <p:cNvSpPr/>
            <p:nvPr/>
          </p:nvSpPr>
          <p:spPr>
            <a:xfrm>
              <a:off x="-20197575" y="4085775"/>
              <a:ext cx="132350" cy="125250"/>
            </a:xfrm>
            <a:custGeom>
              <a:avLst/>
              <a:gdLst/>
              <a:ahLst/>
              <a:cxnLst/>
              <a:rect l="l" t="t" r="r" b="b"/>
              <a:pathLst>
                <a:path w="5294" h="5010" extrusionOk="0">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0" name="Google Shape;8840;p92"/>
            <p:cNvSpPr/>
            <p:nvPr/>
          </p:nvSpPr>
          <p:spPr>
            <a:xfrm>
              <a:off x="-20179475" y="4229925"/>
              <a:ext cx="125275" cy="142575"/>
            </a:xfrm>
            <a:custGeom>
              <a:avLst/>
              <a:gdLst/>
              <a:ahLst/>
              <a:cxnLst/>
              <a:rect l="l" t="t" r="r" b="b"/>
              <a:pathLst>
                <a:path w="5011" h="5703" extrusionOk="0">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1" name="Google Shape;8841;p92"/>
            <p:cNvSpPr/>
            <p:nvPr/>
          </p:nvSpPr>
          <p:spPr>
            <a:xfrm>
              <a:off x="-20125125" y="4263775"/>
              <a:ext cx="18150" cy="18150"/>
            </a:xfrm>
            <a:custGeom>
              <a:avLst/>
              <a:gdLst/>
              <a:ahLst/>
              <a:cxnLst/>
              <a:rect l="l" t="t" r="r" b="b"/>
              <a:pathLst>
                <a:path w="726" h="726" extrusionOk="0">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2" name="Google Shape;8842;p92"/>
          <p:cNvGrpSpPr/>
          <p:nvPr/>
        </p:nvGrpSpPr>
        <p:grpSpPr>
          <a:xfrm>
            <a:off x="5200071" y="1687520"/>
            <a:ext cx="449325" cy="453426"/>
            <a:chOff x="-18271050" y="3333200"/>
            <a:chExt cx="304050" cy="306825"/>
          </a:xfrm>
        </p:grpSpPr>
        <p:sp>
          <p:nvSpPr>
            <p:cNvPr id="8843" name="Google Shape;8843;p92"/>
            <p:cNvSpPr/>
            <p:nvPr/>
          </p:nvSpPr>
          <p:spPr>
            <a:xfrm>
              <a:off x="-18271050" y="3407650"/>
              <a:ext cx="63025" cy="79575"/>
            </a:xfrm>
            <a:custGeom>
              <a:avLst/>
              <a:gdLst/>
              <a:ahLst/>
              <a:cxnLst/>
              <a:rect l="l" t="t" r="r" b="b"/>
              <a:pathLst>
                <a:path w="2521" h="3183" extrusionOk="0">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4" name="Google Shape;8844;p92"/>
            <p:cNvSpPr/>
            <p:nvPr/>
          </p:nvSpPr>
          <p:spPr>
            <a:xfrm>
              <a:off x="-18030050" y="3406850"/>
              <a:ext cx="63050" cy="79575"/>
            </a:xfrm>
            <a:custGeom>
              <a:avLst/>
              <a:gdLst/>
              <a:ahLst/>
              <a:cxnLst/>
              <a:rect l="l" t="t" r="r" b="b"/>
              <a:pathLst>
                <a:path w="2522" h="3183" extrusionOk="0">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5" name="Google Shape;8845;p92"/>
            <p:cNvSpPr/>
            <p:nvPr/>
          </p:nvSpPr>
          <p:spPr>
            <a:xfrm>
              <a:off x="-18136375" y="3549400"/>
              <a:ext cx="35475" cy="32325"/>
            </a:xfrm>
            <a:custGeom>
              <a:avLst/>
              <a:gdLst/>
              <a:ahLst/>
              <a:cxnLst/>
              <a:rect l="l" t="t" r="r" b="b"/>
              <a:pathLst>
                <a:path w="1419" h="1293" extrusionOk="0">
                  <a:moveTo>
                    <a:pt x="725" y="1"/>
                  </a:moveTo>
                  <a:cubicBezTo>
                    <a:pt x="347" y="1"/>
                    <a:pt x="95" y="222"/>
                    <a:pt x="1" y="600"/>
                  </a:cubicBezTo>
                  <a:lnTo>
                    <a:pt x="725" y="1293"/>
                  </a:lnTo>
                  <a:lnTo>
                    <a:pt x="1419" y="600"/>
                  </a:lnTo>
                  <a:cubicBezTo>
                    <a:pt x="1355" y="285"/>
                    <a:pt x="1072"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6" name="Google Shape;8846;p92"/>
            <p:cNvSpPr/>
            <p:nvPr/>
          </p:nvSpPr>
          <p:spPr>
            <a:xfrm>
              <a:off x="-18233250" y="3423625"/>
              <a:ext cx="230800" cy="216400"/>
            </a:xfrm>
            <a:custGeom>
              <a:avLst/>
              <a:gdLst/>
              <a:ahLst/>
              <a:cxnLst/>
              <a:rect l="l" t="t" r="r" b="b"/>
              <a:pathLst>
                <a:path w="9232" h="8656" extrusionOk="0">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7" name="Google Shape;8847;p92"/>
            <p:cNvSpPr/>
            <p:nvPr/>
          </p:nvSpPr>
          <p:spPr>
            <a:xfrm>
              <a:off x="-18231675" y="3333200"/>
              <a:ext cx="220575" cy="125650"/>
            </a:xfrm>
            <a:custGeom>
              <a:avLst/>
              <a:gdLst/>
              <a:ahLst/>
              <a:cxnLst/>
              <a:rect l="l" t="t" r="r" b="b"/>
              <a:pathLst>
                <a:path w="8823" h="5026" extrusionOk="0">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8" name="Google Shape;8848;p92"/>
          <p:cNvGrpSpPr/>
          <p:nvPr/>
        </p:nvGrpSpPr>
        <p:grpSpPr>
          <a:xfrm>
            <a:off x="5200644" y="2244171"/>
            <a:ext cx="448180" cy="448143"/>
            <a:chOff x="-18270275" y="3710875"/>
            <a:chExt cx="303275" cy="303250"/>
          </a:xfrm>
        </p:grpSpPr>
        <p:sp>
          <p:nvSpPr>
            <p:cNvPr id="8849" name="Google Shape;8849;p92"/>
            <p:cNvSpPr/>
            <p:nvPr/>
          </p:nvSpPr>
          <p:spPr>
            <a:xfrm>
              <a:off x="-18240325" y="3896975"/>
              <a:ext cx="59875" cy="71475"/>
            </a:xfrm>
            <a:custGeom>
              <a:avLst/>
              <a:gdLst/>
              <a:ahLst/>
              <a:cxnLst/>
              <a:rect l="l" t="t" r="r" b="b"/>
              <a:pathLst>
                <a:path w="2395" h="2859" extrusionOk="0">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0" name="Google Shape;8850;p92"/>
            <p:cNvSpPr/>
            <p:nvPr/>
          </p:nvSpPr>
          <p:spPr>
            <a:xfrm>
              <a:off x="-18254500" y="3765100"/>
              <a:ext cx="267800" cy="249025"/>
            </a:xfrm>
            <a:custGeom>
              <a:avLst/>
              <a:gdLst/>
              <a:ahLst/>
              <a:cxnLst/>
              <a:rect l="l" t="t" r="r" b="b"/>
              <a:pathLst>
                <a:path w="10712" h="9961" extrusionOk="0">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1" name="Google Shape;8851;p92"/>
            <p:cNvSpPr/>
            <p:nvPr/>
          </p:nvSpPr>
          <p:spPr>
            <a:xfrm>
              <a:off x="-18057600" y="3896625"/>
              <a:ext cx="61450" cy="71825"/>
            </a:xfrm>
            <a:custGeom>
              <a:avLst/>
              <a:gdLst/>
              <a:ahLst/>
              <a:cxnLst/>
              <a:rect l="l" t="t" r="r" b="b"/>
              <a:pathLst>
                <a:path w="2458" h="2873" extrusionOk="0">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2" name="Google Shape;8852;p92"/>
            <p:cNvSpPr/>
            <p:nvPr/>
          </p:nvSpPr>
          <p:spPr>
            <a:xfrm>
              <a:off x="-18127700" y="3949125"/>
              <a:ext cx="18125" cy="16975"/>
            </a:xfrm>
            <a:custGeom>
              <a:avLst/>
              <a:gdLst/>
              <a:ahLst/>
              <a:cxnLst/>
              <a:rect l="l" t="t" r="r" b="b"/>
              <a:pathLst>
                <a:path w="725" h="679" extrusionOk="0">
                  <a:moveTo>
                    <a:pt x="351" y="1"/>
                  </a:moveTo>
                  <a:cubicBezTo>
                    <a:pt x="197" y="1"/>
                    <a:pt x="48" y="79"/>
                    <a:pt x="0" y="237"/>
                  </a:cubicBezTo>
                  <a:lnTo>
                    <a:pt x="378" y="678"/>
                  </a:lnTo>
                  <a:lnTo>
                    <a:pt x="725" y="237"/>
                  </a:lnTo>
                  <a:cubicBezTo>
                    <a:pt x="662" y="79"/>
                    <a:pt x="504" y="1"/>
                    <a:pt x="3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3" name="Google Shape;8853;p92"/>
            <p:cNvSpPr/>
            <p:nvPr/>
          </p:nvSpPr>
          <p:spPr>
            <a:xfrm>
              <a:off x="-18270275" y="3710875"/>
              <a:ext cx="107150" cy="98475"/>
            </a:xfrm>
            <a:custGeom>
              <a:avLst/>
              <a:gdLst/>
              <a:ahLst/>
              <a:cxnLst/>
              <a:rect l="l" t="t" r="r" b="b"/>
              <a:pathLst>
                <a:path w="4286" h="3939" extrusionOk="0">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4" name="Google Shape;8854;p92"/>
            <p:cNvSpPr/>
            <p:nvPr/>
          </p:nvSpPr>
          <p:spPr>
            <a:xfrm>
              <a:off x="-18074925" y="3710875"/>
              <a:ext cx="107925" cy="99275"/>
            </a:xfrm>
            <a:custGeom>
              <a:avLst/>
              <a:gdLst/>
              <a:ahLst/>
              <a:cxnLst/>
              <a:rect l="l" t="t" r="r" b="b"/>
              <a:pathLst>
                <a:path w="4317" h="3971" extrusionOk="0">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5" name="Google Shape;8855;p92"/>
          <p:cNvGrpSpPr/>
          <p:nvPr/>
        </p:nvGrpSpPr>
        <p:grpSpPr>
          <a:xfrm>
            <a:off x="5254196" y="2797422"/>
            <a:ext cx="341076" cy="448180"/>
            <a:chOff x="-18234025" y="4084200"/>
            <a:chExt cx="230800" cy="303275"/>
          </a:xfrm>
        </p:grpSpPr>
        <p:sp>
          <p:nvSpPr>
            <p:cNvPr id="8856" name="Google Shape;8856;p92"/>
            <p:cNvSpPr/>
            <p:nvPr/>
          </p:nvSpPr>
          <p:spPr>
            <a:xfrm>
              <a:off x="-18234025" y="4246450"/>
              <a:ext cx="230800" cy="141025"/>
            </a:xfrm>
            <a:custGeom>
              <a:avLst/>
              <a:gdLst/>
              <a:ahLst/>
              <a:cxnLst/>
              <a:rect l="l" t="t" r="r" b="b"/>
              <a:pathLst>
                <a:path w="9232" h="5641" extrusionOk="0">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7" name="Google Shape;8857;p92"/>
            <p:cNvSpPr/>
            <p:nvPr/>
          </p:nvSpPr>
          <p:spPr>
            <a:xfrm>
              <a:off x="-18200175" y="4156675"/>
              <a:ext cx="161500" cy="87450"/>
            </a:xfrm>
            <a:custGeom>
              <a:avLst/>
              <a:gdLst/>
              <a:ahLst/>
              <a:cxnLst/>
              <a:rect l="l" t="t" r="r" b="b"/>
              <a:pathLst>
                <a:path w="6460" h="3498" extrusionOk="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8" name="Google Shape;8858;p92"/>
            <p:cNvSpPr/>
            <p:nvPr/>
          </p:nvSpPr>
          <p:spPr>
            <a:xfrm>
              <a:off x="-18211200" y="4084200"/>
              <a:ext cx="185125" cy="71700"/>
            </a:xfrm>
            <a:custGeom>
              <a:avLst/>
              <a:gdLst/>
              <a:ahLst/>
              <a:cxnLst/>
              <a:rect l="l" t="t" r="r" b="b"/>
              <a:pathLst>
                <a:path w="7405" h="2868" extrusionOk="0">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9" name="Google Shape;8859;p92"/>
          <p:cNvGrpSpPr/>
          <p:nvPr/>
        </p:nvGrpSpPr>
        <p:grpSpPr>
          <a:xfrm>
            <a:off x="2366751" y="3341641"/>
            <a:ext cx="449325" cy="450470"/>
            <a:chOff x="-16419350" y="3308400"/>
            <a:chExt cx="304050" cy="304825"/>
          </a:xfrm>
        </p:grpSpPr>
        <p:sp>
          <p:nvSpPr>
            <p:cNvPr id="8860" name="Google Shape;8860;p92"/>
            <p:cNvSpPr/>
            <p:nvPr/>
          </p:nvSpPr>
          <p:spPr>
            <a:xfrm>
              <a:off x="-16222450" y="3344625"/>
              <a:ext cx="53600" cy="67775"/>
            </a:xfrm>
            <a:custGeom>
              <a:avLst/>
              <a:gdLst/>
              <a:ahLst/>
              <a:cxnLst/>
              <a:rect l="l" t="t" r="r" b="b"/>
              <a:pathLst>
                <a:path w="2144" h="2711" extrusionOk="0">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1" name="Google Shape;8861;p92"/>
            <p:cNvSpPr/>
            <p:nvPr/>
          </p:nvSpPr>
          <p:spPr>
            <a:xfrm>
              <a:off x="-16365000" y="3346200"/>
              <a:ext cx="52800" cy="66975"/>
            </a:xfrm>
            <a:custGeom>
              <a:avLst/>
              <a:gdLst/>
              <a:ahLst/>
              <a:cxnLst/>
              <a:rect l="l" t="t" r="r" b="b"/>
              <a:pathLst>
                <a:path w="2112" h="2679" extrusionOk="0">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2" name="Google Shape;8862;p92"/>
            <p:cNvSpPr/>
            <p:nvPr/>
          </p:nvSpPr>
          <p:spPr>
            <a:xfrm>
              <a:off x="-16419350" y="3417100"/>
              <a:ext cx="142575" cy="160700"/>
            </a:xfrm>
            <a:custGeom>
              <a:avLst/>
              <a:gdLst/>
              <a:ahLst/>
              <a:cxnLst/>
              <a:rect l="l" t="t" r="r" b="b"/>
              <a:pathLst>
                <a:path w="5703" h="6428" extrusionOk="0">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3" name="Google Shape;8863;p92"/>
            <p:cNvSpPr/>
            <p:nvPr/>
          </p:nvSpPr>
          <p:spPr>
            <a:xfrm>
              <a:off x="-16258675" y="3417100"/>
              <a:ext cx="143375" cy="161475"/>
            </a:xfrm>
            <a:custGeom>
              <a:avLst/>
              <a:gdLst/>
              <a:ahLst/>
              <a:cxnLst/>
              <a:rect l="l" t="t" r="r" b="b"/>
              <a:pathLst>
                <a:path w="5735" h="6459" extrusionOk="0">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4" name="Google Shape;8864;p92"/>
            <p:cNvSpPr/>
            <p:nvPr/>
          </p:nvSpPr>
          <p:spPr>
            <a:xfrm>
              <a:off x="-16310650" y="3308400"/>
              <a:ext cx="86650" cy="155975"/>
            </a:xfrm>
            <a:custGeom>
              <a:avLst/>
              <a:gdLst/>
              <a:ahLst/>
              <a:cxnLst/>
              <a:rect l="l" t="t" r="r" b="b"/>
              <a:pathLst>
                <a:path w="3466" h="6239" extrusionOk="0">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5" name="Google Shape;8865;p92"/>
            <p:cNvSpPr/>
            <p:nvPr/>
          </p:nvSpPr>
          <p:spPr>
            <a:xfrm>
              <a:off x="-16327975" y="3589575"/>
              <a:ext cx="51200" cy="23650"/>
            </a:xfrm>
            <a:custGeom>
              <a:avLst/>
              <a:gdLst/>
              <a:ahLst/>
              <a:cxnLst/>
              <a:rect l="l" t="t" r="r" b="b"/>
              <a:pathLst>
                <a:path w="2048" h="946" extrusionOk="0">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6" name="Google Shape;8866;p92"/>
            <p:cNvSpPr/>
            <p:nvPr/>
          </p:nvSpPr>
          <p:spPr>
            <a:xfrm>
              <a:off x="-16258675" y="3589575"/>
              <a:ext cx="51225" cy="23650"/>
            </a:xfrm>
            <a:custGeom>
              <a:avLst/>
              <a:gdLst/>
              <a:ahLst/>
              <a:cxnLst/>
              <a:rect l="l" t="t" r="r" b="b"/>
              <a:pathLst>
                <a:path w="2049" h="946" extrusionOk="0">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67" name="Google Shape;8867;p92"/>
          <p:cNvGrpSpPr/>
          <p:nvPr/>
        </p:nvGrpSpPr>
        <p:grpSpPr>
          <a:xfrm>
            <a:off x="4638306" y="3340423"/>
            <a:ext cx="395755" cy="452872"/>
            <a:chOff x="-16401225" y="3683275"/>
            <a:chExt cx="267800" cy="306450"/>
          </a:xfrm>
        </p:grpSpPr>
        <p:sp>
          <p:nvSpPr>
            <p:cNvPr id="8868" name="Google Shape;8868;p92"/>
            <p:cNvSpPr/>
            <p:nvPr/>
          </p:nvSpPr>
          <p:spPr>
            <a:xfrm>
              <a:off x="-16257875" y="3826650"/>
              <a:ext cx="70900" cy="72500"/>
            </a:xfrm>
            <a:custGeom>
              <a:avLst/>
              <a:gdLst/>
              <a:ahLst/>
              <a:cxnLst/>
              <a:rect l="l" t="t" r="r" b="b"/>
              <a:pathLst>
                <a:path w="2836" h="2900" extrusionOk="0">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9" name="Google Shape;8869;p92"/>
            <p:cNvSpPr/>
            <p:nvPr/>
          </p:nvSpPr>
          <p:spPr>
            <a:xfrm>
              <a:off x="-16275200" y="3832375"/>
              <a:ext cx="16550" cy="16350"/>
            </a:xfrm>
            <a:custGeom>
              <a:avLst/>
              <a:gdLst/>
              <a:ahLst/>
              <a:cxnLst/>
              <a:rect l="l" t="t" r="r" b="b"/>
              <a:pathLst>
                <a:path w="662" h="654" extrusionOk="0">
                  <a:moveTo>
                    <a:pt x="319" y="0"/>
                  </a:moveTo>
                  <a:cubicBezTo>
                    <a:pt x="173" y="0"/>
                    <a:pt x="32" y="71"/>
                    <a:pt x="0" y="213"/>
                  </a:cubicBezTo>
                  <a:lnTo>
                    <a:pt x="347" y="654"/>
                  </a:lnTo>
                  <a:lnTo>
                    <a:pt x="662" y="213"/>
                  </a:lnTo>
                  <a:cubicBezTo>
                    <a:pt x="614" y="71"/>
                    <a:pt x="465" y="0"/>
                    <a:pt x="3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0" name="Google Shape;8870;p92"/>
            <p:cNvSpPr/>
            <p:nvPr/>
          </p:nvSpPr>
          <p:spPr>
            <a:xfrm>
              <a:off x="-16347675" y="3825875"/>
              <a:ext cx="70900" cy="70900"/>
            </a:xfrm>
            <a:custGeom>
              <a:avLst/>
              <a:gdLst/>
              <a:ahLst/>
              <a:cxnLst/>
              <a:rect l="l" t="t" r="r" b="b"/>
              <a:pathLst>
                <a:path w="2836" h="2836" extrusionOk="0">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1" name="Google Shape;8871;p92"/>
            <p:cNvSpPr/>
            <p:nvPr/>
          </p:nvSpPr>
          <p:spPr>
            <a:xfrm>
              <a:off x="-16338225" y="3907775"/>
              <a:ext cx="35475" cy="81950"/>
            </a:xfrm>
            <a:custGeom>
              <a:avLst/>
              <a:gdLst/>
              <a:ahLst/>
              <a:cxnLst/>
              <a:rect l="l" t="t" r="r" b="b"/>
              <a:pathLst>
                <a:path w="1419" h="3278" extrusionOk="0">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2" name="Google Shape;8872;p92"/>
            <p:cNvSpPr/>
            <p:nvPr/>
          </p:nvSpPr>
          <p:spPr>
            <a:xfrm>
              <a:off x="-16231900" y="3906200"/>
              <a:ext cx="35475" cy="81150"/>
            </a:xfrm>
            <a:custGeom>
              <a:avLst/>
              <a:gdLst/>
              <a:ahLst/>
              <a:cxnLst/>
              <a:rect l="l" t="t" r="r" b="b"/>
              <a:pathLst>
                <a:path w="1419" h="3246" extrusionOk="0">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3" name="Google Shape;8873;p92"/>
            <p:cNvSpPr/>
            <p:nvPr/>
          </p:nvSpPr>
          <p:spPr>
            <a:xfrm>
              <a:off x="-16285450" y="3891250"/>
              <a:ext cx="35475" cy="59875"/>
            </a:xfrm>
            <a:custGeom>
              <a:avLst/>
              <a:gdLst/>
              <a:ahLst/>
              <a:cxnLst/>
              <a:rect l="l" t="t" r="r" b="b"/>
              <a:pathLst>
                <a:path w="1419" h="2395" extrusionOk="0">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4" name="Google Shape;8874;p92"/>
            <p:cNvSpPr/>
            <p:nvPr/>
          </p:nvSpPr>
          <p:spPr>
            <a:xfrm>
              <a:off x="-16401225" y="3683275"/>
              <a:ext cx="267800" cy="249725"/>
            </a:xfrm>
            <a:custGeom>
              <a:avLst/>
              <a:gdLst/>
              <a:ahLst/>
              <a:cxnLst/>
              <a:rect l="l" t="t" r="r" b="b"/>
              <a:pathLst>
                <a:path w="10712" h="9989" extrusionOk="0">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5" name="Google Shape;8875;p92"/>
          <p:cNvGrpSpPr/>
          <p:nvPr/>
        </p:nvGrpSpPr>
        <p:grpSpPr>
          <a:xfrm>
            <a:off x="8003755" y="2797062"/>
            <a:ext cx="450470" cy="448180"/>
            <a:chOff x="-16419350" y="4058200"/>
            <a:chExt cx="304825" cy="303275"/>
          </a:xfrm>
        </p:grpSpPr>
        <p:sp>
          <p:nvSpPr>
            <p:cNvPr id="8876" name="Google Shape;8876;p92"/>
            <p:cNvSpPr/>
            <p:nvPr/>
          </p:nvSpPr>
          <p:spPr>
            <a:xfrm>
              <a:off x="-16347675" y="4202350"/>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7" name="Google Shape;8877;p92"/>
            <p:cNvSpPr/>
            <p:nvPr/>
          </p:nvSpPr>
          <p:spPr>
            <a:xfrm>
              <a:off x="-16400450" y="4166900"/>
              <a:ext cx="35475" cy="35475"/>
            </a:xfrm>
            <a:custGeom>
              <a:avLst/>
              <a:gdLst/>
              <a:ahLst/>
              <a:cxnLst/>
              <a:rect l="l" t="t" r="r" b="b"/>
              <a:pathLst>
                <a:path w="1419" h="1419" extrusionOk="0">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8" name="Google Shape;8878;p92"/>
            <p:cNvSpPr/>
            <p:nvPr/>
          </p:nvSpPr>
          <p:spPr>
            <a:xfrm>
              <a:off x="-16389425" y="4058200"/>
              <a:ext cx="220575" cy="106950"/>
            </a:xfrm>
            <a:custGeom>
              <a:avLst/>
              <a:gdLst/>
              <a:ahLst/>
              <a:cxnLst/>
              <a:rect l="l" t="t" r="r" b="b"/>
              <a:pathLst>
                <a:path w="8823" h="4278" extrusionOk="0">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9" name="Google Shape;8879;p92"/>
            <p:cNvSpPr/>
            <p:nvPr/>
          </p:nvSpPr>
          <p:spPr>
            <a:xfrm>
              <a:off x="-16298850" y="4178725"/>
              <a:ext cx="41000" cy="47275"/>
            </a:xfrm>
            <a:custGeom>
              <a:avLst/>
              <a:gdLst/>
              <a:ahLst/>
              <a:cxnLst/>
              <a:rect l="l" t="t" r="r" b="b"/>
              <a:pathLst>
                <a:path w="1640" h="1891" extrusionOk="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0" name="Google Shape;8880;p92"/>
            <p:cNvSpPr/>
            <p:nvPr/>
          </p:nvSpPr>
          <p:spPr>
            <a:xfrm>
              <a:off x="-16246075" y="4178725"/>
              <a:ext cx="41775" cy="55150"/>
            </a:xfrm>
            <a:custGeom>
              <a:avLst/>
              <a:gdLst/>
              <a:ahLst/>
              <a:cxnLst/>
              <a:rect l="l" t="t" r="r" b="b"/>
              <a:pathLst>
                <a:path w="1671" h="2206" extrusionOk="0">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1" name="Google Shape;8881;p92"/>
            <p:cNvSpPr/>
            <p:nvPr/>
          </p:nvSpPr>
          <p:spPr>
            <a:xfrm>
              <a:off x="-16419350" y="4122000"/>
              <a:ext cx="304050" cy="188725"/>
            </a:xfrm>
            <a:custGeom>
              <a:avLst/>
              <a:gdLst/>
              <a:ahLst/>
              <a:cxnLst/>
              <a:rect l="l" t="t" r="r" b="b"/>
              <a:pathLst>
                <a:path w="12162" h="7549" extrusionOk="0">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2" name="Google Shape;8882;p92"/>
            <p:cNvSpPr/>
            <p:nvPr/>
          </p:nvSpPr>
          <p:spPr>
            <a:xfrm>
              <a:off x="-16419350" y="4263775"/>
              <a:ext cx="304825" cy="97700"/>
            </a:xfrm>
            <a:custGeom>
              <a:avLst/>
              <a:gdLst/>
              <a:ahLst/>
              <a:cxnLst/>
              <a:rect l="l" t="t" r="r" b="b"/>
              <a:pathLst>
                <a:path w="12193" h="3908" extrusionOk="0">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3" name="Google Shape;8883;p92"/>
          <p:cNvGrpSpPr/>
          <p:nvPr/>
        </p:nvGrpSpPr>
        <p:grpSpPr>
          <a:xfrm>
            <a:off x="4030643" y="3343080"/>
            <a:ext cx="450507" cy="447589"/>
            <a:chOff x="-15296200" y="3326900"/>
            <a:chExt cx="304850" cy="302875"/>
          </a:xfrm>
        </p:grpSpPr>
        <p:sp>
          <p:nvSpPr>
            <p:cNvPr id="8884" name="Google Shape;8884;p92"/>
            <p:cNvSpPr/>
            <p:nvPr/>
          </p:nvSpPr>
          <p:spPr>
            <a:xfrm>
              <a:off x="-15182775" y="3326900"/>
              <a:ext cx="77200" cy="157175"/>
            </a:xfrm>
            <a:custGeom>
              <a:avLst/>
              <a:gdLst/>
              <a:ahLst/>
              <a:cxnLst/>
              <a:rect l="l" t="t" r="r" b="b"/>
              <a:pathLst>
                <a:path w="3088" h="6287" extrusionOk="0">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5" name="Google Shape;8885;p92"/>
            <p:cNvSpPr/>
            <p:nvPr/>
          </p:nvSpPr>
          <p:spPr>
            <a:xfrm>
              <a:off x="-15260825" y="3363175"/>
              <a:ext cx="108800" cy="199650"/>
            </a:xfrm>
            <a:custGeom>
              <a:avLst/>
              <a:gdLst/>
              <a:ahLst/>
              <a:cxnLst/>
              <a:rect l="l" t="t" r="r" b="b"/>
              <a:pathLst>
                <a:path w="4352" h="7986" extrusionOk="0">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6" name="Google Shape;8886;p92"/>
            <p:cNvSpPr/>
            <p:nvPr/>
          </p:nvSpPr>
          <p:spPr>
            <a:xfrm>
              <a:off x="-15135525" y="3362475"/>
              <a:ext cx="109325" cy="200350"/>
            </a:xfrm>
            <a:custGeom>
              <a:avLst/>
              <a:gdLst/>
              <a:ahLst/>
              <a:cxnLst/>
              <a:rect l="l" t="t" r="r" b="b"/>
              <a:pathLst>
                <a:path w="4373" h="8014" extrusionOk="0">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7" name="Google Shape;8887;p92"/>
            <p:cNvSpPr/>
            <p:nvPr/>
          </p:nvSpPr>
          <p:spPr>
            <a:xfrm>
              <a:off x="-15296200" y="3416600"/>
              <a:ext cx="143375" cy="213175"/>
            </a:xfrm>
            <a:custGeom>
              <a:avLst/>
              <a:gdLst/>
              <a:ahLst/>
              <a:cxnLst/>
              <a:rect l="l" t="t" r="r" b="b"/>
              <a:pathLst>
                <a:path w="5735" h="8527" extrusionOk="0">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8" name="Google Shape;8888;p92"/>
            <p:cNvSpPr/>
            <p:nvPr/>
          </p:nvSpPr>
          <p:spPr>
            <a:xfrm>
              <a:off x="-15134725" y="3416100"/>
              <a:ext cx="143375" cy="213675"/>
            </a:xfrm>
            <a:custGeom>
              <a:avLst/>
              <a:gdLst/>
              <a:ahLst/>
              <a:cxnLst/>
              <a:rect l="l" t="t" r="r" b="b"/>
              <a:pathLst>
                <a:path w="5735" h="8547" extrusionOk="0">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9" name="Google Shape;8889;p92"/>
          <p:cNvGrpSpPr/>
          <p:nvPr/>
        </p:nvGrpSpPr>
        <p:grpSpPr>
          <a:xfrm>
            <a:off x="2946296" y="1706881"/>
            <a:ext cx="486566" cy="414708"/>
            <a:chOff x="-19835275" y="3330250"/>
            <a:chExt cx="329250" cy="280625"/>
          </a:xfrm>
        </p:grpSpPr>
        <p:sp>
          <p:nvSpPr>
            <p:cNvPr id="8890" name="Google Shape;8890;p92"/>
            <p:cNvSpPr/>
            <p:nvPr/>
          </p:nvSpPr>
          <p:spPr>
            <a:xfrm>
              <a:off x="-19768325" y="3361750"/>
              <a:ext cx="197725" cy="249125"/>
            </a:xfrm>
            <a:custGeom>
              <a:avLst/>
              <a:gdLst/>
              <a:ahLst/>
              <a:cxnLst/>
              <a:rect l="l" t="t" r="r" b="b"/>
              <a:pathLst>
                <a:path w="7909" h="9965" extrusionOk="0">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1" name="Google Shape;8891;p92"/>
            <p:cNvSpPr/>
            <p:nvPr/>
          </p:nvSpPr>
          <p:spPr>
            <a:xfrm>
              <a:off x="-19622625" y="3330250"/>
              <a:ext cx="116600" cy="189250"/>
            </a:xfrm>
            <a:custGeom>
              <a:avLst/>
              <a:gdLst/>
              <a:ahLst/>
              <a:cxnLst/>
              <a:rect l="l" t="t" r="r" b="b"/>
              <a:pathLst>
                <a:path w="4664" h="7570" extrusionOk="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2" name="Google Shape;8892;p92"/>
            <p:cNvSpPr/>
            <p:nvPr/>
          </p:nvSpPr>
          <p:spPr>
            <a:xfrm>
              <a:off x="-19835275" y="3330250"/>
              <a:ext cx="116600" cy="189250"/>
            </a:xfrm>
            <a:custGeom>
              <a:avLst/>
              <a:gdLst/>
              <a:ahLst/>
              <a:cxnLst/>
              <a:rect l="l" t="t" r="r" b="b"/>
              <a:pathLst>
                <a:path w="4664" h="7570" extrusionOk="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3" name="Google Shape;8893;p92"/>
          <p:cNvGrpSpPr/>
          <p:nvPr/>
        </p:nvGrpSpPr>
        <p:grpSpPr>
          <a:xfrm>
            <a:off x="2964325" y="2243470"/>
            <a:ext cx="450507" cy="449547"/>
            <a:chOff x="-19822675" y="3692750"/>
            <a:chExt cx="304850" cy="304200"/>
          </a:xfrm>
        </p:grpSpPr>
        <p:sp>
          <p:nvSpPr>
            <p:cNvPr id="8894" name="Google Shape;8894;p92"/>
            <p:cNvSpPr/>
            <p:nvPr/>
          </p:nvSpPr>
          <p:spPr>
            <a:xfrm>
              <a:off x="-19715550" y="3692750"/>
              <a:ext cx="90600" cy="60675"/>
            </a:xfrm>
            <a:custGeom>
              <a:avLst/>
              <a:gdLst/>
              <a:ahLst/>
              <a:cxnLst/>
              <a:rect l="l" t="t" r="r" b="b"/>
              <a:pathLst>
                <a:path w="3624" h="2427" extrusionOk="0">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5" name="Google Shape;8895;p92"/>
            <p:cNvSpPr/>
            <p:nvPr/>
          </p:nvSpPr>
          <p:spPr>
            <a:xfrm>
              <a:off x="-19660425" y="3766200"/>
              <a:ext cx="142600" cy="230750"/>
            </a:xfrm>
            <a:custGeom>
              <a:avLst/>
              <a:gdLst/>
              <a:ahLst/>
              <a:cxnLst/>
              <a:rect l="l" t="t" r="r" b="b"/>
              <a:pathLst>
                <a:path w="5704" h="9230" extrusionOk="0">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6" name="Google Shape;8896;p92"/>
            <p:cNvSpPr/>
            <p:nvPr/>
          </p:nvSpPr>
          <p:spPr>
            <a:xfrm>
              <a:off x="-19728150" y="3763650"/>
              <a:ext cx="114225" cy="54375"/>
            </a:xfrm>
            <a:custGeom>
              <a:avLst/>
              <a:gdLst/>
              <a:ahLst/>
              <a:cxnLst/>
              <a:rect l="l" t="t" r="r" b="b"/>
              <a:pathLst>
                <a:path w="4569" h="2175" extrusionOk="0">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7" name="Google Shape;8897;p92"/>
            <p:cNvSpPr/>
            <p:nvPr/>
          </p:nvSpPr>
          <p:spPr>
            <a:xfrm>
              <a:off x="-19695075" y="3868400"/>
              <a:ext cx="48075" cy="110300"/>
            </a:xfrm>
            <a:custGeom>
              <a:avLst/>
              <a:gdLst/>
              <a:ahLst/>
              <a:cxnLst/>
              <a:rect l="l" t="t" r="r" b="b"/>
              <a:pathLst>
                <a:path w="1923" h="4412" extrusionOk="0">
                  <a:moveTo>
                    <a:pt x="977" y="0"/>
                  </a:moveTo>
                  <a:lnTo>
                    <a:pt x="0" y="4285"/>
                  </a:lnTo>
                  <a:cubicBezTo>
                    <a:pt x="316" y="4380"/>
                    <a:pt x="631" y="4411"/>
                    <a:pt x="977" y="4411"/>
                  </a:cubicBezTo>
                  <a:cubicBezTo>
                    <a:pt x="1261" y="4411"/>
                    <a:pt x="1576" y="4380"/>
                    <a:pt x="1922" y="4285"/>
                  </a:cubicBez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8" name="Google Shape;8898;p92"/>
            <p:cNvSpPr/>
            <p:nvPr/>
          </p:nvSpPr>
          <p:spPr>
            <a:xfrm>
              <a:off x="-19822675" y="3764250"/>
              <a:ext cx="142575" cy="229550"/>
            </a:xfrm>
            <a:custGeom>
              <a:avLst/>
              <a:gdLst/>
              <a:ahLst/>
              <a:cxnLst/>
              <a:rect l="l" t="t" r="r" b="b"/>
              <a:pathLst>
                <a:path w="5703" h="9182" extrusionOk="0">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9" name="Google Shape;8899;p92"/>
          <p:cNvGrpSpPr/>
          <p:nvPr/>
        </p:nvGrpSpPr>
        <p:grpSpPr>
          <a:xfrm>
            <a:off x="2964916" y="2796278"/>
            <a:ext cx="449325" cy="450470"/>
            <a:chOff x="-19822675" y="4066875"/>
            <a:chExt cx="304050" cy="304825"/>
          </a:xfrm>
        </p:grpSpPr>
        <p:sp>
          <p:nvSpPr>
            <p:cNvPr id="8900" name="Google Shape;8900;p92"/>
            <p:cNvSpPr/>
            <p:nvPr/>
          </p:nvSpPr>
          <p:spPr>
            <a:xfrm>
              <a:off x="-19803775" y="4086925"/>
              <a:ext cx="71700" cy="68975"/>
            </a:xfrm>
            <a:custGeom>
              <a:avLst/>
              <a:gdLst/>
              <a:ahLst/>
              <a:cxnLst/>
              <a:rect l="l" t="t" r="r" b="b"/>
              <a:pathLst>
                <a:path w="2868" h="2759" extrusionOk="0">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1" name="Google Shape;8901;p92"/>
            <p:cNvSpPr/>
            <p:nvPr/>
          </p:nvSpPr>
          <p:spPr>
            <a:xfrm>
              <a:off x="-19822675" y="4174775"/>
              <a:ext cx="304050" cy="124475"/>
            </a:xfrm>
            <a:custGeom>
              <a:avLst/>
              <a:gdLst/>
              <a:ahLst/>
              <a:cxnLst/>
              <a:rect l="l" t="t" r="r" b="b"/>
              <a:pathLst>
                <a:path w="12162" h="4979" extrusionOk="0">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2" name="Google Shape;8902;p92"/>
            <p:cNvSpPr/>
            <p:nvPr/>
          </p:nvSpPr>
          <p:spPr>
            <a:xfrm>
              <a:off x="-19732100" y="4066875"/>
              <a:ext cx="122100" cy="89825"/>
            </a:xfrm>
            <a:custGeom>
              <a:avLst/>
              <a:gdLst/>
              <a:ahLst/>
              <a:cxnLst/>
              <a:rect l="l" t="t" r="r" b="b"/>
              <a:pathLst>
                <a:path w="4884" h="3593" extrusionOk="0">
                  <a:moveTo>
                    <a:pt x="2427" y="1"/>
                  </a:moveTo>
                  <a:cubicBezTo>
                    <a:pt x="1229" y="1"/>
                    <a:pt x="190" y="1796"/>
                    <a:pt x="1" y="3592"/>
                  </a:cubicBezTo>
                  <a:lnTo>
                    <a:pt x="4884" y="3592"/>
                  </a:lnTo>
                  <a:cubicBezTo>
                    <a:pt x="4695" y="1796"/>
                    <a:pt x="3687"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3" name="Google Shape;8903;p92"/>
            <p:cNvSpPr/>
            <p:nvPr/>
          </p:nvSpPr>
          <p:spPr>
            <a:xfrm>
              <a:off x="-19609225" y="4087725"/>
              <a:ext cx="71700" cy="69750"/>
            </a:xfrm>
            <a:custGeom>
              <a:avLst/>
              <a:gdLst/>
              <a:ahLst/>
              <a:cxnLst/>
              <a:rect l="l" t="t" r="r" b="b"/>
              <a:pathLst>
                <a:path w="2868" h="2790" extrusionOk="0">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4" name="Google Shape;8904;p92"/>
            <p:cNvSpPr/>
            <p:nvPr/>
          </p:nvSpPr>
          <p:spPr>
            <a:xfrm>
              <a:off x="-19643875" y="4308675"/>
              <a:ext cx="70900" cy="44125"/>
            </a:xfrm>
            <a:custGeom>
              <a:avLst/>
              <a:gdLst/>
              <a:ahLst/>
              <a:cxnLst/>
              <a:rect l="l" t="t" r="r" b="b"/>
              <a:pathLst>
                <a:path w="2836" h="1765" extrusionOk="0">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5" name="Google Shape;8905;p92"/>
            <p:cNvSpPr/>
            <p:nvPr/>
          </p:nvSpPr>
          <p:spPr>
            <a:xfrm>
              <a:off x="-19581650" y="4292925"/>
              <a:ext cx="63025" cy="78775"/>
            </a:xfrm>
            <a:custGeom>
              <a:avLst/>
              <a:gdLst/>
              <a:ahLst/>
              <a:cxnLst/>
              <a:rect l="l" t="t" r="r" b="b"/>
              <a:pathLst>
                <a:path w="2521" h="3151" extrusionOk="0">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6" name="Google Shape;8906;p92"/>
          <p:cNvGrpSpPr/>
          <p:nvPr/>
        </p:nvGrpSpPr>
        <p:grpSpPr>
          <a:xfrm>
            <a:off x="5773985" y="1689571"/>
            <a:ext cx="399302" cy="449325"/>
            <a:chOff x="-17878825" y="3334400"/>
            <a:chExt cx="270200" cy="304050"/>
          </a:xfrm>
        </p:grpSpPr>
        <p:sp>
          <p:nvSpPr>
            <p:cNvPr id="8907" name="Google Shape;8907;p92"/>
            <p:cNvSpPr/>
            <p:nvPr/>
          </p:nvSpPr>
          <p:spPr>
            <a:xfrm>
              <a:off x="-17683475" y="3334400"/>
              <a:ext cx="74850" cy="74050"/>
            </a:xfrm>
            <a:custGeom>
              <a:avLst/>
              <a:gdLst/>
              <a:ahLst/>
              <a:cxnLst/>
              <a:rect l="l" t="t" r="r" b="b"/>
              <a:pathLst>
                <a:path w="2994" h="2962" extrusionOk="0">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8" name="Google Shape;8908;p92"/>
            <p:cNvSpPr/>
            <p:nvPr/>
          </p:nvSpPr>
          <p:spPr>
            <a:xfrm>
              <a:off x="-17752000" y="3513975"/>
              <a:ext cx="16550" cy="16550"/>
            </a:xfrm>
            <a:custGeom>
              <a:avLst/>
              <a:gdLst/>
              <a:ahLst/>
              <a:cxnLst/>
              <a:rect l="l" t="t" r="r" b="b"/>
              <a:pathLst>
                <a:path w="662" h="662" extrusionOk="0">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9" name="Google Shape;8909;p92"/>
            <p:cNvSpPr/>
            <p:nvPr/>
          </p:nvSpPr>
          <p:spPr>
            <a:xfrm>
              <a:off x="-17860700" y="3405275"/>
              <a:ext cx="107150" cy="206225"/>
            </a:xfrm>
            <a:custGeom>
              <a:avLst/>
              <a:gdLst/>
              <a:ahLst/>
              <a:cxnLst/>
              <a:rect l="l" t="t" r="r" b="b"/>
              <a:pathLst>
                <a:path w="4286" h="8249" extrusionOk="0">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0" name="Google Shape;8910;p92"/>
            <p:cNvSpPr/>
            <p:nvPr/>
          </p:nvSpPr>
          <p:spPr>
            <a:xfrm>
              <a:off x="-17735475" y="3405275"/>
              <a:ext cx="107150" cy="206475"/>
            </a:xfrm>
            <a:custGeom>
              <a:avLst/>
              <a:gdLst/>
              <a:ahLst/>
              <a:cxnLst/>
              <a:rect l="l" t="t" r="r" b="b"/>
              <a:pathLst>
                <a:path w="4286" h="8259" extrusionOk="0">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1" name="Google Shape;8911;p92"/>
            <p:cNvSpPr/>
            <p:nvPr/>
          </p:nvSpPr>
          <p:spPr>
            <a:xfrm>
              <a:off x="-17812650" y="3353300"/>
              <a:ext cx="136275" cy="144150"/>
            </a:xfrm>
            <a:custGeom>
              <a:avLst/>
              <a:gdLst/>
              <a:ahLst/>
              <a:cxnLst/>
              <a:rect l="l" t="t" r="r" b="b"/>
              <a:pathLst>
                <a:path w="5451" h="5766" extrusionOk="0">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2" name="Google Shape;8912;p92"/>
            <p:cNvSpPr/>
            <p:nvPr/>
          </p:nvSpPr>
          <p:spPr>
            <a:xfrm>
              <a:off x="-17770900" y="3614000"/>
              <a:ext cx="52775" cy="24450"/>
            </a:xfrm>
            <a:custGeom>
              <a:avLst/>
              <a:gdLst/>
              <a:ahLst/>
              <a:cxnLst/>
              <a:rect l="l" t="t" r="r" b="b"/>
              <a:pathLst>
                <a:path w="2111" h="978" extrusionOk="0">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3" name="Google Shape;8913;p92"/>
            <p:cNvSpPr/>
            <p:nvPr/>
          </p:nvSpPr>
          <p:spPr>
            <a:xfrm>
              <a:off x="-17878825" y="3334400"/>
              <a:ext cx="74075" cy="74050"/>
            </a:xfrm>
            <a:custGeom>
              <a:avLst/>
              <a:gdLst/>
              <a:ahLst/>
              <a:cxnLst/>
              <a:rect l="l" t="t" r="r" b="b"/>
              <a:pathLst>
                <a:path w="2963" h="2962" extrusionOk="0">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4" name="Google Shape;8914;p92"/>
          <p:cNvGrpSpPr/>
          <p:nvPr/>
        </p:nvGrpSpPr>
        <p:grpSpPr>
          <a:xfrm>
            <a:off x="5747809" y="2242416"/>
            <a:ext cx="451653" cy="451653"/>
            <a:chOff x="-17896150" y="3709300"/>
            <a:chExt cx="305625" cy="305625"/>
          </a:xfrm>
        </p:grpSpPr>
        <p:sp>
          <p:nvSpPr>
            <p:cNvPr id="8915" name="Google Shape;8915;p92"/>
            <p:cNvSpPr/>
            <p:nvPr/>
          </p:nvSpPr>
          <p:spPr>
            <a:xfrm>
              <a:off x="-17896150" y="3709300"/>
              <a:ext cx="54375" cy="77200"/>
            </a:xfrm>
            <a:custGeom>
              <a:avLst/>
              <a:gdLst/>
              <a:ahLst/>
              <a:cxnLst/>
              <a:rect l="l" t="t" r="r" b="b"/>
              <a:pathLst>
                <a:path w="2175" h="3088" extrusionOk="0">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6" name="Google Shape;8916;p92"/>
            <p:cNvSpPr/>
            <p:nvPr/>
          </p:nvSpPr>
          <p:spPr>
            <a:xfrm>
              <a:off x="-17877250" y="3801075"/>
              <a:ext cx="286725" cy="213850"/>
            </a:xfrm>
            <a:custGeom>
              <a:avLst/>
              <a:gdLst/>
              <a:ahLst/>
              <a:cxnLst/>
              <a:rect l="l" t="t" r="r" b="b"/>
              <a:pathLst>
                <a:path w="11469" h="8554" extrusionOk="0">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7" name="Google Shape;8917;p92"/>
            <p:cNvSpPr/>
            <p:nvPr/>
          </p:nvSpPr>
          <p:spPr>
            <a:xfrm>
              <a:off x="-17783500" y="3763075"/>
              <a:ext cx="191400" cy="194350"/>
            </a:xfrm>
            <a:custGeom>
              <a:avLst/>
              <a:gdLst/>
              <a:ahLst/>
              <a:cxnLst/>
              <a:rect l="l" t="t" r="r" b="b"/>
              <a:pathLst>
                <a:path w="7656" h="7774" extrusionOk="0">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8" name="Google Shape;8918;p92"/>
            <p:cNvSpPr/>
            <p:nvPr/>
          </p:nvSpPr>
          <p:spPr>
            <a:xfrm>
              <a:off x="-17825250" y="3710075"/>
              <a:ext cx="54375" cy="76425"/>
            </a:xfrm>
            <a:custGeom>
              <a:avLst/>
              <a:gdLst/>
              <a:ahLst/>
              <a:cxnLst/>
              <a:rect l="l" t="t" r="r" b="b"/>
              <a:pathLst>
                <a:path w="2175" h="3057" extrusionOk="0">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9" name="Google Shape;8919;p92"/>
          <p:cNvGrpSpPr/>
          <p:nvPr/>
        </p:nvGrpSpPr>
        <p:grpSpPr>
          <a:xfrm>
            <a:off x="5775740" y="2795686"/>
            <a:ext cx="395792" cy="451653"/>
            <a:chOff x="-17878025" y="4082625"/>
            <a:chExt cx="267825" cy="305625"/>
          </a:xfrm>
        </p:grpSpPr>
        <p:sp>
          <p:nvSpPr>
            <p:cNvPr id="8920" name="Google Shape;8920;p92"/>
            <p:cNvSpPr/>
            <p:nvPr/>
          </p:nvSpPr>
          <p:spPr>
            <a:xfrm>
              <a:off x="-17660650" y="4191325"/>
              <a:ext cx="50450" cy="52000"/>
            </a:xfrm>
            <a:custGeom>
              <a:avLst/>
              <a:gdLst/>
              <a:ahLst/>
              <a:cxnLst/>
              <a:rect l="l" t="t" r="r" b="b"/>
              <a:pathLst>
                <a:path w="2018" h="2080" extrusionOk="0">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1" name="Google Shape;8921;p92"/>
            <p:cNvSpPr/>
            <p:nvPr/>
          </p:nvSpPr>
          <p:spPr>
            <a:xfrm>
              <a:off x="-17716575" y="4084200"/>
              <a:ext cx="88250" cy="103200"/>
            </a:xfrm>
            <a:custGeom>
              <a:avLst/>
              <a:gdLst/>
              <a:ahLst/>
              <a:cxnLst/>
              <a:rect l="l" t="t" r="r" b="b"/>
              <a:pathLst>
                <a:path w="3530" h="4128" extrusionOk="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2" name="Google Shape;8922;p92"/>
            <p:cNvSpPr/>
            <p:nvPr/>
          </p:nvSpPr>
          <p:spPr>
            <a:xfrm>
              <a:off x="-17860700" y="4082625"/>
              <a:ext cx="90600" cy="104000"/>
            </a:xfrm>
            <a:custGeom>
              <a:avLst/>
              <a:gdLst/>
              <a:ahLst/>
              <a:cxnLst/>
              <a:rect l="l" t="t" r="r" b="b"/>
              <a:pathLst>
                <a:path w="3624" h="4160" extrusionOk="0">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3" name="Google Shape;8923;p92"/>
            <p:cNvSpPr/>
            <p:nvPr/>
          </p:nvSpPr>
          <p:spPr>
            <a:xfrm>
              <a:off x="-17752000" y="4281300"/>
              <a:ext cx="16550" cy="16375"/>
            </a:xfrm>
            <a:custGeom>
              <a:avLst/>
              <a:gdLst/>
              <a:ahLst/>
              <a:cxnLst/>
              <a:rect l="l" t="t" r="r" b="b"/>
              <a:pathLst>
                <a:path w="662" h="655" extrusionOk="0">
                  <a:moveTo>
                    <a:pt x="319" y="1"/>
                  </a:moveTo>
                  <a:cubicBezTo>
                    <a:pt x="173" y="1"/>
                    <a:pt x="32" y="72"/>
                    <a:pt x="0" y="213"/>
                  </a:cubicBezTo>
                  <a:lnTo>
                    <a:pt x="347" y="655"/>
                  </a:lnTo>
                  <a:lnTo>
                    <a:pt x="662" y="213"/>
                  </a:lnTo>
                  <a:cubicBezTo>
                    <a:pt x="615" y="72"/>
                    <a:pt x="465" y="1"/>
                    <a:pt x="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4" name="Google Shape;8924;p92"/>
            <p:cNvSpPr/>
            <p:nvPr/>
          </p:nvSpPr>
          <p:spPr>
            <a:xfrm>
              <a:off x="-17825250" y="4173200"/>
              <a:ext cx="161475" cy="161500"/>
            </a:xfrm>
            <a:custGeom>
              <a:avLst/>
              <a:gdLst/>
              <a:ahLst/>
              <a:cxnLst/>
              <a:rect l="l" t="t" r="r" b="b"/>
              <a:pathLst>
                <a:path w="6459" h="6460" extrusionOk="0">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5" name="Google Shape;8925;p92"/>
            <p:cNvSpPr/>
            <p:nvPr/>
          </p:nvSpPr>
          <p:spPr>
            <a:xfrm>
              <a:off x="-17787450" y="4293725"/>
              <a:ext cx="84300" cy="94525"/>
            </a:xfrm>
            <a:custGeom>
              <a:avLst/>
              <a:gdLst/>
              <a:ahLst/>
              <a:cxnLst/>
              <a:rect l="l" t="t" r="r" b="b"/>
              <a:pathLst>
                <a:path w="3372" h="3781" extrusionOk="0">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6" name="Google Shape;8926;p92"/>
            <p:cNvSpPr/>
            <p:nvPr/>
          </p:nvSpPr>
          <p:spPr>
            <a:xfrm>
              <a:off x="-17878025" y="4191325"/>
              <a:ext cx="49650" cy="52000"/>
            </a:xfrm>
            <a:custGeom>
              <a:avLst/>
              <a:gdLst/>
              <a:ahLst/>
              <a:cxnLst/>
              <a:rect l="l" t="t" r="r" b="b"/>
              <a:pathLst>
                <a:path w="1986" h="2080" extrusionOk="0">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7" name="Google Shape;8927;p92"/>
          <p:cNvGrpSpPr/>
          <p:nvPr/>
        </p:nvGrpSpPr>
        <p:grpSpPr>
          <a:xfrm>
            <a:off x="2919632" y="3355015"/>
            <a:ext cx="450507" cy="423722"/>
            <a:chOff x="-16044450" y="3317850"/>
            <a:chExt cx="304850" cy="286725"/>
          </a:xfrm>
        </p:grpSpPr>
        <p:sp>
          <p:nvSpPr>
            <p:cNvPr id="8928" name="Google Shape;8928;p92"/>
            <p:cNvSpPr/>
            <p:nvPr/>
          </p:nvSpPr>
          <p:spPr>
            <a:xfrm>
              <a:off x="-15873525" y="3317850"/>
              <a:ext cx="133925" cy="115025"/>
            </a:xfrm>
            <a:custGeom>
              <a:avLst/>
              <a:gdLst/>
              <a:ahLst/>
              <a:cxnLst/>
              <a:rect l="l" t="t" r="r" b="b"/>
              <a:pathLst>
                <a:path w="5357" h="4601" extrusionOk="0">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9" name="Google Shape;8929;p92"/>
            <p:cNvSpPr/>
            <p:nvPr/>
          </p:nvSpPr>
          <p:spPr>
            <a:xfrm>
              <a:off x="-15915275" y="3459625"/>
              <a:ext cx="44125" cy="54375"/>
            </a:xfrm>
            <a:custGeom>
              <a:avLst/>
              <a:gdLst/>
              <a:ahLst/>
              <a:cxnLst/>
              <a:rect l="l" t="t" r="r" b="b"/>
              <a:pathLst>
                <a:path w="1765" h="2175" extrusionOk="0">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0" name="Google Shape;8930;p92"/>
            <p:cNvSpPr/>
            <p:nvPr/>
          </p:nvSpPr>
          <p:spPr>
            <a:xfrm>
              <a:off x="-16009000" y="3372200"/>
              <a:ext cx="232375" cy="232375"/>
            </a:xfrm>
            <a:custGeom>
              <a:avLst/>
              <a:gdLst/>
              <a:ahLst/>
              <a:cxnLst/>
              <a:rect l="l" t="t" r="r" b="b"/>
              <a:pathLst>
                <a:path w="9295" h="9295" extrusionOk="0">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1" name="Google Shape;8931;p92"/>
            <p:cNvSpPr/>
            <p:nvPr/>
          </p:nvSpPr>
          <p:spPr>
            <a:xfrm>
              <a:off x="-16044450" y="3317850"/>
              <a:ext cx="133150" cy="115025"/>
            </a:xfrm>
            <a:custGeom>
              <a:avLst/>
              <a:gdLst/>
              <a:ahLst/>
              <a:cxnLst/>
              <a:rect l="l" t="t" r="r" b="b"/>
              <a:pathLst>
                <a:path w="5326" h="4601" extrusionOk="0">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32" name="Google Shape;8932;p92"/>
          <p:cNvSpPr/>
          <p:nvPr/>
        </p:nvSpPr>
        <p:spPr>
          <a:xfrm>
            <a:off x="5164353" y="3341975"/>
            <a:ext cx="448180" cy="450507"/>
          </a:xfrm>
          <a:custGeom>
            <a:avLst/>
            <a:gdLst/>
            <a:ahLst/>
            <a:cxnLst/>
            <a:rect l="l" t="t" r="r" b="b"/>
            <a:pathLst>
              <a:path w="12131" h="12194" extrusionOk="0">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33" name="Google Shape;8933;p92"/>
          <p:cNvGrpSpPr/>
          <p:nvPr/>
        </p:nvGrpSpPr>
        <p:grpSpPr>
          <a:xfrm>
            <a:off x="8042149" y="2243724"/>
            <a:ext cx="373662" cy="449030"/>
            <a:chOff x="-16018450" y="4058400"/>
            <a:chExt cx="252850" cy="303850"/>
          </a:xfrm>
        </p:grpSpPr>
        <p:sp>
          <p:nvSpPr>
            <p:cNvPr id="8934" name="Google Shape;8934;p92"/>
            <p:cNvSpPr/>
            <p:nvPr/>
          </p:nvSpPr>
          <p:spPr>
            <a:xfrm>
              <a:off x="-15927875" y="4129900"/>
              <a:ext cx="88250" cy="89025"/>
            </a:xfrm>
            <a:custGeom>
              <a:avLst/>
              <a:gdLst/>
              <a:ahLst/>
              <a:cxnLst/>
              <a:rect l="l" t="t" r="r" b="b"/>
              <a:pathLst>
                <a:path w="3530" h="3561" extrusionOk="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5" name="Google Shape;8935;p92"/>
            <p:cNvSpPr/>
            <p:nvPr/>
          </p:nvSpPr>
          <p:spPr>
            <a:xfrm>
              <a:off x="-16002700" y="4058400"/>
              <a:ext cx="237100" cy="233575"/>
            </a:xfrm>
            <a:custGeom>
              <a:avLst/>
              <a:gdLst/>
              <a:ahLst/>
              <a:cxnLst/>
              <a:rect l="l" t="t" r="r" b="b"/>
              <a:pathLst>
                <a:path w="9484" h="9343" extrusionOk="0">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6" name="Google Shape;8936;p92"/>
            <p:cNvSpPr/>
            <p:nvPr/>
          </p:nvSpPr>
          <p:spPr>
            <a:xfrm>
              <a:off x="-16018450" y="4253550"/>
              <a:ext cx="129200" cy="108700"/>
            </a:xfrm>
            <a:custGeom>
              <a:avLst/>
              <a:gdLst/>
              <a:ahLst/>
              <a:cxnLst/>
              <a:rect l="l" t="t" r="r" b="b"/>
              <a:pathLst>
                <a:path w="5168" h="4348" extrusionOk="0">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7" name="Google Shape;8937;p92"/>
            <p:cNvSpPr/>
            <p:nvPr/>
          </p:nvSpPr>
          <p:spPr>
            <a:xfrm>
              <a:off x="-15876675" y="4254325"/>
              <a:ext cx="107925" cy="90600"/>
            </a:xfrm>
            <a:custGeom>
              <a:avLst/>
              <a:gdLst/>
              <a:ahLst/>
              <a:cxnLst/>
              <a:rect l="l" t="t" r="r" b="b"/>
              <a:pathLst>
                <a:path w="4317" h="3624" extrusionOk="0">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38" name="Google Shape;8938;p92"/>
          <p:cNvSpPr/>
          <p:nvPr/>
        </p:nvSpPr>
        <p:spPr>
          <a:xfrm>
            <a:off x="6274865" y="3343157"/>
            <a:ext cx="449288" cy="448143"/>
          </a:xfrm>
          <a:custGeom>
            <a:avLst/>
            <a:gdLst/>
            <a:ahLst/>
            <a:cxnLst/>
            <a:rect l="l" t="t" r="r" b="b"/>
            <a:pathLst>
              <a:path w="12161" h="12130" extrusionOk="0">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9" name="Google Shape;8939;p92"/>
          <p:cNvSpPr txBox="1"/>
          <p:nvPr/>
        </p:nvSpPr>
        <p:spPr>
          <a:xfrm>
            <a:off x="1048350" y="721025"/>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Nature Icons</a:t>
            </a:r>
            <a:endParaRPr sz="2400">
              <a:solidFill>
                <a:srgbClr val="FFFFFF"/>
              </a:solidFill>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943"/>
        <p:cNvGrpSpPr/>
        <p:nvPr/>
      </p:nvGrpSpPr>
      <p:grpSpPr>
        <a:xfrm>
          <a:off x="0" y="0"/>
          <a:ext cx="0" cy="0"/>
          <a:chOff x="0" y="0"/>
          <a:chExt cx="0" cy="0"/>
        </a:xfrm>
      </p:grpSpPr>
      <p:grpSp>
        <p:nvGrpSpPr>
          <p:cNvPr id="8944" name="Google Shape;8944;p93"/>
          <p:cNvGrpSpPr/>
          <p:nvPr/>
        </p:nvGrpSpPr>
        <p:grpSpPr>
          <a:xfrm>
            <a:off x="845901" y="1689241"/>
            <a:ext cx="442337" cy="419623"/>
            <a:chOff x="-6696925" y="3272575"/>
            <a:chExt cx="307200" cy="291425"/>
          </a:xfrm>
        </p:grpSpPr>
        <p:sp>
          <p:nvSpPr>
            <p:cNvPr id="8945" name="Google Shape;8945;p93"/>
            <p:cNvSpPr/>
            <p:nvPr/>
          </p:nvSpPr>
          <p:spPr>
            <a:xfrm>
              <a:off x="-6696925" y="3371400"/>
              <a:ext cx="220575" cy="192600"/>
            </a:xfrm>
            <a:custGeom>
              <a:avLst/>
              <a:gdLst/>
              <a:ahLst/>
              <a:cxnLst/>
              <a:rect l="l" t="t" r="r" b="b"/>
              <a:pathLst>
                <a:path w="8823" h="7704" extrusionOk="0">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6" name="Google Shape;8946;p93"/>
            <p:cNvSpPr/>
            <p:nvPr/>
          </p:nvSpPr>
          <p:spPr>
            <a:xfrm>
              <a:off x="-6621300" y="3272575"/>
              <a:ext cx="231575" cy="194950"/>
            </a:xfrm>
            <a:custGeom>
              <a:avLst/>
              <a:gdLst/>
              <a:ahLst/>
              <a:cxnLst/>
              <a:rect l="l" t="t" r="r" b="b"/>
              <a:pathLst>
                <a:path w="9263" h="7798" extrusionOk="0">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47" name="Google Shape;8947;p93"/>
          <p:cNvGrpSpPr/>
          <p:nvPr/>
        </p:nvGrpSpPr>
        <p:grpSpPr>
          <a:xfrm>
            <a:off x="845884" y="2204636"/>
            <a:ext cx="442373" cy="420775"/>
            <a:chOff x="-6690625" y="3631325"/>
            <a:chExt cx="307225" cy="292225"/>
          </a:xfrm>
        </p:grpSpPr>
        <p:sp>
          <p:nvSpPr>
            <p:cNvPr id="8948" name="Google Shape;8948;p93"/>
            <p:cNvSpPr/>
            <p:nvPr/>
          </p:nvSpPr>
          <p:spPr>
            <a:xfrm>
              <a:off x="-6690625" y="3631325"/>
              <a:ext cx="222925" cy="292225"/>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9" name="Google Shape;8949;p93"/>
            <p:cNvSpPr/>
            <p:nvPr/>
          </p:nvSpPr>
          <p:spPr>
            <a:xfrm>
              <a:off x="-6604350" y="3832175"/>
              <a:ext cx="58675" cy="56550"/>
            </a:xfrm>
            <a:custGeom>
              <a:avLst/>
              <a:gdLst/>
              <a:ahLst/>
              <a:cxnLst/>
              <a:rect l="l" t="t" r="r" b="b"/>
              <a:pathLst>
                <a:path w="2347" h="2262" extrusionOk="0">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0" name="Google Shape;8950;p93"/>
            <p:cNvSpPr/>
            <p:nvPr/>
          </p:nvSpPr>
          <p:spPr>
            <a:xfrm>
              <a:off x="-6470875" y="3684775"/>
              <a:ext cx="87475" cy="71800"/>
            </a:xfrm>
            <a:custGeom>
              <a:avLst/>
              <a:gdLst/>
              <a:ahLst/>
              <a:cxnLst/>
              <a:rect l="l" t="t" r="r" b="b"/>
              <a:pathLst>
                <a:path w="3499" h="2872" extrusionOk="0">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1" name="Google Shape;8951;p93"/>
            <p:cNvSpPr/>
            <p:nvPr/>
          </p:nvSpPr>
          <p:spPr>
            <a:xfrm>
              <a:off x="-6578775" y="3721900"/>
              <a:ext cx="143375" cy="143375"/>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2" name="Google Shape;8952;p93"/>
            <p:cNvSpPr/>
            <p:nvPr/>
          </p:nvSpPr>
          <p:spPr>
            <a:xfrm>
              <a:off x="-6685100" y="3636850"/>
              <a:ext cx="47275" cy="46475"/>
            </a:xfrm>
            <a:custGeom>
              <a:avLst/>
              <a:gdLst/>
              <a:ahLst/>
              <a:cxnLst/>
              <a:rect l="l" t="t" r="r" b="b"/>
              <a:pathLst>
                <a:path w="1891" h="1859" extrusionOk="0">
                  <a:moveTo>
                    <a:pt x="1891" y="0"/>
                  </a:moveTo>
                  <a:lnTo>
                    <a:pt x="0" y="1859"/>
                  </a:lnTo>
                  <a:lnTo>
                    <a:pt x="1891" y="1859"/>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3" name="Google Shape;8953;p93"/>
          <p:cNvGrpSpPr/>
          <p:nvPr/>
        </p:nvGrpSpPr>
        <p:grpSpPr>
          <a:xfrm>
            <a:off x="868005" y="2756972"/>
            <a:ext cx="421927" cy="419371"/>
            <a:chOff x="-6689825" y="3992050"/>
            <a:chExt cx="293025" cy="291250"/>
          </a:xfrm>
        </p:grpSpPr>
        <p:sp>
          <p:nvSpPr>
            <p:cNvPr id="8954" name="Google Shape;8954;p93"/>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5" name="Google Shape;8955;p93"/>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6" name="Google Shape;8956;p93"/>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7" name="Google Shape;8957;p93"/>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8" name="Google Shape;8958;p93"/>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9" name="Google Shape;8959;p93"/>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0" name="Google Shape;8960;p93"/>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1" name="Google Shape;8961;p93"/>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2" name="Google Shape;8962;p93"/>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3" name="Google Shape;8963;p93"/>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4" name="Google Shape;8964;p93"/>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5" name="Google Shape;8965;p93"/>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66" name="Google Shape;8966;p93"/>
          <p:cNvSpPr/>
          <p:nvPr/>
        </p:nvSpPr>
        <p:spPr>
          <a:xfrm>
            <a:off x="3545854" y="1689199"/>
            <a:ext cx="434634" cy="419227"/>
          </a:xfrm>
          <a:custGeom>
            <a:avLst/>
            <a:gdLst/>
            <a:ahLst/>
            <a:cxnLst/>
            <a:rect l="l" t="t" r="r" b="b"/>
            <a:pathLst>
              <a:path w="12074" h="11646" extrusionOk="0">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67" name="Google Shape;8967;p93"/>
          <p:cNvGrpSpPr/>
          <p:nvPr/>
        </p:nvGrpSpPr>
        <p:grpSpPr>
          <a:xfrm>
            <a:off x="3551317" y="2205192"/>
            <a:ext cx="423043" cy="419659"/>
            <a:chOff x="-4837325" y="3612425"/>
            <a:chExt cx="293800" cy="291450"/>
          </a:xfrm>
        </p:grpSpPr>
        <p:sp>
          <p:nvSpPr>
            <p:cNvPr id="8968" name="Google Shape;8968;p93"/>
            <p:cNvSpPr/>
            <p:nvPr/>
          </p:nvSpPr>
          <p:spPr>
            <a:xfrm>
              <a:off x="-4836550" y="3612425"/>
              <a:ext cx="293025" cy="170925"/>
            </a:xfrm>
            <a:custGeom>
              <a:avLst/>
              <a:gdLst/>
              <a:ahLst/>
              <a:cxnLst/>
              <a:rect l="l" t="t" r="r" b="b"/>
              <a:pathLst>
                <a:path w="11721" h="6837" extrusionOk="0">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9" name="Google Shape;8969;p93"/>
            <p:cNvSpPr/>
            <p:nvPr/>
          </p:nvSpPr>
          <p:spPr>
            <a:xfrm>
              <a:off x="-4837325" y="3743950"/>
              <a:ext cx="291425" cy="159925"/>
            </a:xfrm>
            <a:custGeom>
              <a:avLst/>
              <a:gdLst/>
              <a:ahLst/>
              <a:cxnLst/>
              <a:rect l="l" t="t" r="r" b="b"/>
              <a:pathLst>
                <a:path w="11657" h="6397" extrusionOk="0">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0" name="Google Shape;8970;p93"/>
            <p:cNvSpPr/>
            <p:nvPr/>
          </p:nvSpPr>
          <p:spPr>
            <a:xfrm>
              <a:off x="-4716825" y="3799075"/>
              <a:ext cx="51225" cy="18950"/>
            </a:xfrm>
            <a:custGeom>
              <a:avLst/>
              <a:gdLst/>
              <a:ahLst/>
              <a:cxnLst/>
              <a:rect l="l" t="t" r="r" b="b"/>
              <a:pathLst>
                <a:path w="2049" h="758" extrusionOk="0">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71" name="Google Shape;8971;p93"/>
          <p:cNvGrpSpPr/>
          <p:nvPr/>
        </p:nvGrpSpPr>
        <p:grpSpPr>
          <a:xfrm>
            <a:off x="3564349" y="2756826"/>
            <a:ext cx="420775" cy="419659"/>
            <a:chOff x="-4837325" y="3971575"/>
            <a:chExt cx="292225" cy="291450"/>
          </a:xfrm>
        </p:grpSpPr>
        <p:sp>
          <p:nvSpPr>
            <p:cNvPr id="8972" name="Google Shape;8972;p93"/>
            <p:cNvSpPr/>
            <p:nvPr/>
          </p:nvSpPr>
          <p:spPr>
            <a:xfrm>
              <a:off x="-4734150" y="4073975"/>
              <a:ext cx="86650" cy="86650"/>
            </a:xfrm>
            <a:custGeom>
              <a:avLst/>
              <a:gdLst/>
              <a:ahLst/>
              <a:cxnLst/>
              <a:rect l="l" t="t" r="r" b="b"/>
              <a:pathLst>
                <a:path w="3466" h="3466" extrusionOk="0">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3" name="Google Shape;8973;p93"/>
            <p:cNvSpPr/>
            <p:nvPr/>
          </p:nvSpPr>
          <p:spPr>
            <a:xfrm>
              <a:off x="-4700300" y="4108625"/>
              <a:ext cx="18950" cy="17350"/>
            </a:xfrm>
            <a:custGeom>
              <a:avLst/>
              <a:gdLst/>
              <a:ahLst/>
              <a:cxnLst/>
              <a:rect l="l" t="t" r="r" b="b"/>
              <a:pathLst>
                <a:path w="758" h="694" extrusionOk="0">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4" name="Google Shape;8974;p93"/>
            <p:cNvSpPr/>
            <p:nvPr/>
          </p:nvSpPr>
          <p:spPr>
            <a:xfrm>
              <a:off x="-4748325" y="3971575"/>
              <a:ext cx="203225" cy="204025"/>
            </a:xfrm>
            <a:custGeom>
              <a:avLst/>
              <a:gdLst/>
              <a:ahLst/>
              <a:cxnLst/>
              <a:rect l="l" t="t" r="r" b="b"/>
              <a:pathLst>
                <a:path w="8129" h="8161" extrusionOk="0">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5" name="Google Shape;8975;p93"/>
            <p:cNvSpPr/>
            <p:nvPr/>
          </p:nvSpPr>
          <p:spPr>
            <a:xfrm>
              <a:off x="-4656175" y="4151950"/>
              <a:ext cx="91375" cy="91375"/>
            </a:xfrm>
            <a:custGeom>
              <a:avLst/>
              <a:gdLst/>
              <a:ahLst/>
              <a:cxnLst/>
              <a:rect l="l" t="t" r="r" b="b"/>
              <a:pathLst>
                <a:path w="3655" h="3655" extrusionOk="0">
                  <a:moveTo>
                    <a:pt x="599" y="0"/>
                  </a:moveTo>
                  <a:cubicBezTo>
                    <a:pt x="441" y="221"/>
                    <a:pt x="252" y="441"/>
                    <a:pt x="0" y="599"/>
                  </a:cubicBezTo>
                  <a:lnTo>
                    <a:pt x="1544" y="3655"/>
                  </a:lnTo>
                  <a:cubicBezTo>
                    <a:pt x="2395" y="3151"/>
                    <a:pt x="3151" y="2395"/>
                    <a:pt x="3655" y="1544"/>
                  </a:cubicBezTo>
                  <a:lnTo>
                    <a:pt x="59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6" name="Google Shape;8976;p93"/>
            <p:cNvSpPr/>
            <p:nvPr/>
          </p:nvSpPr>
          <p:spPr>
            <a:xfrm>
              <a:off x="-4817650" y="3991275"/>
              <a:ext cx="91400" cy="91375"/>
            </a:xfrm>
            <a:custGeom>
              <a:avLst/>
              <a:gdLst/>
              <a:ahLst/>
              <a:cxnLst/>
              <a:rect l="l" t="t" r="r" b="b"/>
              <a:pathLst>
                <a:path w="3656" h="3655" extrusionOk="0">
                  <a:moveTo>
                    <a:pt x="2143" y="0"/>
                  </a:moveTo>
                  <a:cubicBezTo>
                    <a:pt x="1261" y="504"/>
                    <a:pt x="536" y="1260"/>
                    <a:pt x="1" y="2111"/>
                  </a:cubicBezTo>
                  <a:lnTo>
                    <a:pt x="3088" y="3655"/>
                  </a:lnTo>
                  <a:cubicBezTo>
                    <a:pt x="3246" y="3434"/>
                    <a:pt x="3435" y="3214"/>
                    <a:pt x="3655" y="3088"/>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7" name="Google Shape;8977;p93"/>
            <p:cNvSpPr/>
            <p:nvPr/>
          </p:nvSpPr>
          <p:spPr>
            <a:xfrm>
              <a:off x="-4837325" y="4059000"/>
              <a:ext cx="204000" cy="204025"/>
            </a:xfrm>
            <a:custGeom>
              <a:avLst/>
              <a:gdLst/>
              <a:ahLst/>
              <a:cxnLst/>
              <a:rect l="l" t="t" r="r" b="b"/>
              <a:pathLst>
                <a:path w="8160" h="8161" extrusionOk="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78" name="Google Shape;8978;p93"/>
          <p:cNvGrpSpPr/>
          <p:nvPr/>
        </p:nvGrpSpPr>
        <p:grpSpPr>
          <a:xfrm>
            <a:off x="6256364" y="1714185"/>
            <a:ext cx="430998" cy="369730"/>
            <a:chOff x="-3037625" y="3254850"/>
            <a:chExt cx="299325" cy="256775"/>
          </a:xfrm>
        </p:grpSpPr>
        <p:sp>
          <p:nvSpPr>
            <p:cNvPr id="8979" name="Google Shape;8979;p93"/>
            <p:cNvSpPr/>
            <p:nvPr/>
          </p:nvSpPr>
          <p:spPr>
            <a:xfrm>
              <a:off x="-3037625" y="3460400"/>
              <a:ext cx="152825" cy="51225"/>
            </a:xfrm>
            <a:custGeom>
              <a:avLst/>
              <a:gdLst/>
              <a:ahLst/>
              <a:cxnLst/>
              <a:rect l="l" t="t" r="r" b="b"/>
              <a:pathLst>
                <a:path w="6113" h="2049" extrusionOk="0">
                  <a:moveTo>
                    <a:pt x="1356" y="1"/>
                  </a:moveTo>
                  <a:cubicBezTo>
                    <a:pt x="1" y="1"/>
                    <a:pt x="1" y="2049"/>
                    <a:pt x="1356" y="2049"/>
                  </a:cubicBezTo>
                  <a:lnTo>
                    <a:pt x="4758" y="2049"/>
                  </a:lnTo>
                  <a:cubicBezTo>
                    <a:pt x="6113" y="2049"/>
                    <a:pt x="6113"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0" name="Google Shape;8980;p93"/>
            <p:cNvSpPr/>
            <p:nvPr/>
          </p:nvSpPr>
          <p:spPr>
            <a:xfrm>
              <a:off x="-2884825" y="3460400"/>
              <a:ext cx="146525" cy="51225"/>
            </a:xfrm>
            <a:custGeom>
              <a:avLst/>
              <a:gdLst/>
              <a:ahLst/>
              <a:cxnLst/>
              <a:rect l="l" t="t" r="r" b="b"/>
              <a:pathLst>
                <a:path w="5861" h="2049" extrusionOk="0">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1" name="Google Shape;8981;p93"/>
            <p:cNvSpPr/>
            <p:nvPr/>
          </p:nvSpPr>
          <p:spPr>
            <a:xfrm>
              <a:off x="-2909225" y="3313125"/>
              <a:ext cx="59875" cy="72475"/>
            </a:xfrm>
            <a:custGeom>
              <a:avLst/>
              <a:gdLst/>
              <a:ahLst/>
              <a:cxnLst/>
              <a:rect l="l" t="t" r="r" b="b"/>
              <a:pathLst>
                <a:path w="2395" h="2899" extrusionOk="0">
                  <a:moveTo>
                    <a:pt x="0" y="1"/>
                  </a:moveTo>
                  <a:lnTo>
                    <a:pt x="0" y="2899"/>
                  </a:lnTo>
                  <a:lnTo>
                    <a:pt x="2395" y="145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2" name="Google Shape;8982;p93"/>
            <p:cNvSpPr/>
            <p:nvPr/>
          </p:nvSpPr>
          <p:spPr>
            <a:xfrm>
              <a:off x="-3029750" y="3254850"/>
              <a:ext cx="291450" cy="188250"/>
            </a:xfrm>
            <a:custGeom>
              <a:avLst/>
              <a:gdLst/>
              <a:ahLst/>
              <a:cxnLst/>
              <a:rect l="l" t="t" r="r" b="b"/>
              <a:pathLst>
                <a:path w="11658" h="7530" extrusionOk="0">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83" name="Google Shape;8983;p93"/>
          <p:cNvGrpSpPr/>
          <p:nvPr/>
        </p:nvGrpSpPr>
        <p:grpSpPr>
          <a:xfrm>
            <a:off x="6260324" y="2204615"/>
            <a:ext cx="423079" cy="420811"/>
            <a:chOff x="-3031325" y="3597450"/>
            <a:chExt cx="293825" cy="292250"/>
          </a:xfrm>
        </p:grpSpPr>
        <p:sp>
          <p:nvSpPr>
            <p:cNvPr id="8984" name="Google Shape;8984;p93"/>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5" name="Google Shape;8985;p93"/>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6" name="Google Shape;8986;p93"/>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7" name="Google Shape;8987;p93"/>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88" name="Google Shape;8988;p93"/>
          <p:cNvGrpSpPr/>
          <p:nvPr/>
        </p:nvGrpSpPr>
        <p:grpSpPr>
          <a:xfrm>
            <a:off x="6272798" y="2781214"/>
            <a:ext cx="421927" cy="370882"/>
            <a:chOff x="-3030525" y="3973150"/>
            <a:chExt cx="293025" cy="257575"/>
          </a:xfrm>
        </p:grpSpPr>
        <p:sp>
          <p:nvSpPr>
            <p:cNvPr id="8989" name="Google Shape;8989;p93"/>
            <p:cNvSpPr/>
            <p:nvPr/>
          </p:nvSpPr>
          <p:spPr>
            <a:xfrm>
              <a:off x="-3029750" y="3973150"/>
              <a:ext cx="292250" cy="68550"/>
            </a:xfrm>
            <a:custGeom>
              <a:avLst/>
              <a:gdLst/>
              <a:ahLst/>
              <a:cxnLst/>
              <a:rect l="l" t="t" r="r" b="b"/>
              <a:pathLst>
                <a:path w="11690" h="2742" extrusionOk="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0" name="Google Shape;8990;p93"/>
            <p:cNvSpPr/>
            <p:nvPr/>
          </p:nvSpPr>
          <p:spPr>
            <a:xfrm>
              <a:off x="-3030525" y="4059000"/>
              <a:ext cx="292225" cy="171725"/>
            </a:xfrm>
            <a:custGeom>
              <a:avLst/>
              <a:gdLst/>
              <a:ahLst/>
              <a:cxnLst/>
              <a:rect l="l" t="t" r="r" b="b"/>
              <a:pathLst>
                <a:path w="11689" h="6869" extrusionOk="0">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91" name="Google Shape;8991;p93"/>
          <p:cNvGrpSpPr/>
          <p:nvPr/>
        </p:nvGrpSpPr>
        <p:grpSpPr>
          <a:xfrm>
            <a:off x="1374391" y="3369426"/>
            <a:ext cx="421927" cy="297195"/>
            <a:chOff x="-1199300" y="3279250"/>
            <a:chExt cx="293025" cy="206400"/>
          </a:xfrm>
        </p:grpSpPr>
        <p:sp>
          <p:nvSpPr>
            <p:cNvPr id="8992" name="Google Shape;8992;p93"/>
            <p:cNvSpPr/>
            <p:nvPr/>
          </p:nvSpPr>
          <p:spPr>
            <a:xfrm>
              <a:off x="-1183550" y="3395050"/>
              <a:ext cx="261525" cy="90600"/>
            </a:xfrm>
            <a:custGeom>
              <a:avLst/>
              <a:gdLst/>
              <a:ahLst/>
              <a:cxnLst/>
              <a:rect l="l" t="t" r="r" b="b"/>
              <a:pathLst>
                <a:path w="10461" h="3624" extrusionOk="0">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3" name="Google Shape;8993;p93"/>
            <p:cNvSpPr/>
            <p:nvPr/>
          </p:nvSpPr>
          <p:spPr>
            <a:xfrm>
              <a:off x="-1184325" y="3279250"/>
              <a:ext cx="261500" cy="129400"/>
            </a:xfrm>
            <a:custGeom>
              <a:avLst/>
              <a:gdLst/>
              <a:ahLst/>
              <a:cxnLst/>
              <a:rect l="l" t="t" r="r" b="b"/>
              <a:pathLst>
                <a:path w="10460" h="5176" extrusionOk="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4" name="Google Shape;8994;p93"/>
            <p:cNvSpPr/>
            <p:nvPr/>
          </p:nvSpPr>
          <p:spPr>
            <a:xfrm>
              <a:off x="-1199300" y="3294225"/>
              <a:ext cx="90600" cy="175650"/>
            </a:xfrm>
            <a:custGeom>
              <a:avLst/>
              <a:gdLst/>
              <a:ahLst/>
              <a:cxnLst/>
              <a:rect l="l" t="t" r="r" b="b"/>
              <a:pathLst>
                <a:path w="3624" h="7026" extrusionOk="0">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5" name="Google Shape;8995;p93"/>
            <p:cNvSpPr/>
            <p:nvPr/>
          </p:nvSpPr>
          <p:spPr>
            <a:xfrm>
              <a:off x="-996875" y="3294225"/>
              <a:ext cx="90600" cy="177225"/>
            </a:xfrm>
            <a:custGeom>
              <a:avLst/>
              <a:gdLst/>
              <a:ahLst/>
              <a:cxnLst/>
              <a:rect l="l" t="t" r="r" b="b"/>
              <a:pathLst>
                <a:path w="3624" h="7089" extrusionOk="0">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96" name="Google Shape;8996;p93"/>
          <p:cNvGrpSpPr/>
          <p:nvPr/>
        </p:nvGrpSpPr>
        <p:grpSpPr>
          <a:xfrm>
            <a:off x="1381477" y="1688773"/>
            <a:ext cx="444605" cy="420559"/>
            <a:chOff x="-6338550" y="3272950"/>
            <a:chExt cx="308775" cy="292075"/>
          </a:xfrm>
        </p:grpSpPr>
        <p:sp>
          <p:nvSpPr>
            <p:cNvPr id="8997" name="Google Shape;8997;p93"/>
            <p:cNvSpPr/>
            <p:nvPr/>
          </p:nvSpPr>
          <p:spPr>
            <a:xfrm>
              <a:off x="-6338550" y="3272950"/>
              <a:ext cx="308775" cy="119750"/>
            </a:xfrm>
            <a:custGeom>
              <a:avLst/>
              <a:gdLst/>
              <a:ahLst/>
              <a:cxnLst/>
              <a:rect l="l" t="t" r="r" b="b"/>
              <a:pathLst>
                <a:path w="12351" h="4790" extrusionOk="0">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8" name="Google Shape;8998;p93"/>
            <p:cNvSpPr/>
            <p:nvPr/>
          </p:nvSpPr>
          <p:spPr>
            <a:xfrm>
              <a:off x="-6228275" y="3479325"/>
              <a:ext cx="86650" cy="85700"/>
            </a:xfrm>
            <a:custGeom>
              <a:avLst/>
              <a:gdLst/>
              <a:ahLst/>
              <a:cxnLst/>
              <a:rect l="l" t="t" r="r" b="b"/>
              <a:pathLst>
                <a:path w="3466" h="3428" extrusionOk="0">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9" name="Google Shape;8999;p93"/>
            <p:cNvSpPr/>
            <p:nvPr/>
          </p:nvSpPr>
          <p:spPr>
            <a:xfrm>
              <a:off x="-6292075" y="3410800"/>
              <a:ext cx="212675" cy="50425"/>
            </a:xfrm>
            <a:custGeom>
              <a:avLst/>
              <a:gdLst/>
              <a:ahLst/>
              <a:cxnLst/>
              <a:rect l="l" t="t" r="r" b="b"/>
              <a:pathLst>
                <a:path w="8507" h="2017" extrusionOk="0">
                  <a:moveTo>
                    <a:pt x="0" y="0"/>
                  </a:moveTo>
                  <a:lnTo>
                    <a:pt x="2048" y="2016"/>
                  </a:lnTo>
                  <a:lnTo>
                    <a:pt x="6459" y="2016"/>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00" name="Google Shape;9000;p93"/>
          <p:cNvGrpSpPr/>
          <p:nvPr/>
        </p:nvGrpSpPr>
        <p:grpSpPr>
          <a:xfrm>
            <a:off x="1392817" y="2205194"/>
            <a:ext cx="421927" cy="419659"/>
            <a:chOff x="-6329100" y="3632100"/>
            <a:chExt cx="293025" cy="291450"/>
          </a:xfrm>
        </p:grpSpPr>
        <p:sp>
          <p:nvSpPr>
            <p:cNvPr id="9001" name="Google Shape;9001;p93"/>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2" name="Google Shape;9002;p93"/>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3" name="Google Shape;9003;p93"/>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04" name="Google Shape;9004;p93"/>
          <p:cNvGrpSpPr/>
          <p:nvPr/>
        </p:nvGrpSpPr>
        <p:grpSpPr>
          <a:xfrm>
            <a:off x="1405867" y="2756828"/>
            <a:ext cx="419623" cy="419659"/>
            <a:chOff x="-6329875" y="3992050"/>
            <a:chExt cx="291425" cy="291450"/>
          </a:xfrm>
        </p:grpSpPr>
        <p:sp>
          <p:nvSpPr>
            <p:cNvPr id="9005" name="Google Shape;9005;p93"/>
            <p:cNvSpPr/>
            <p:nvPr/>
          </p:nvSpPr>
          <p:spPr>
            <a:xfrm>
              <a:off x="-6090450" y="4077900"/>
              <a:ext cx="52000" cy="34675"/>
            </a:xfrm>
            <a:custGeom>
              <a:avLst/>
              <a:gdLst/>
              <a:ahLst/>
              <a:cxnLst/>
              <a:rect l="l" t="t" r="r" b="b"/>
              <a:pathLst>
                <a:path w="2080" h="1387" extrusionOk="0">
                  <a:moveTo>
                    <a:pt x="1" y="1"/>
                  </a:moveTo>
                  <a:lnTo>
                    <a:pt x="1" y="1387"/>
                  </a:lnTo>
                  <a:lnTo>
                    <a:pt x="2080" y="1387"/>
                  </a:lnTo>
                  <a:lnTo>
                    <a:pt x="2080" y="1040"/>
                  </a:lnTo>
                  <a:cubicBezTo>
                    <a:pt x="2080" y="473"/>
                    <a:pt x="1607"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6" name="Google Shape;9006;p93"/>
            <p:cNvSpPr/>
            <p:nvPr/>
          </p:nvSpPr>
          <p:spPr>
            <a:xfrm>
              <a:off x="-6262925" y="3992050"/>
              <a:ext cx="154400" cy="155200"/>
            </a:xfrm>
            <a:custGeom>
              <a:avLst/>
              <a:gdLst/>
              <a:ahLst/>
              <a:cxnLst/>
              <a:rect l="l" t="t" r="r" b="b"/>
              <a:pathLst>
                <a:path w="6176" h="6208" extrusionOk="0">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7" name="Google Shape;9007;p93"/>
            <p:cNvSpPr/>
            <p:nvPr/>
          </p:nvSpPr>
          <p:spPr>
            <a:xfrm>
              <a:off x="-6329875" y="4044825"/>
              <a:ext cx="51200" cy="102425"/>
            </a:xfrm>
            <a:custGeom>
              <a:avLst/>
              <a:gdLst/>
              <a:ahLst/>
              <a:cxnLst/>
              <a:rect l="l" t="t" r="r" b="b"/>
              <a:pathLst>
                <a:path w="2048" h="4097" extrusionOk="0">
                  <a:moveTo>
                    <a:pt x="1040" y="0"/>
                  </a:moveTo>
                  <a:cubicBezTo>
                    <a:pt x="473" y="0"/>
                    <a:pt x="0" y="473"/>
                    <a:pt x="0" y="1009"/>
                  </a:cubicBezTo>
                  <a:lnTo>
                    <a:pt x="0" y="4096"/>
                  </a:lnTo>
                  <a:lnTo>
                    <a:pt x="2048" y="4096"/>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8" name="Google Shape;9008;p93"/>
            <p:cNvSpPr/>
            <p:nvPr/>
          </p:nvSpPr>
          <p:spPr>
            <a:xfrm>
              <a:off x="-6329875" y="4129900"/>
              <a:ext cx="291425" cy="153600"/>
            </a:xfrm>
            <a:custGeom>
              <a:avLst/>
              <a:gdLst/>
              <a:ahLst/>
              <a:cxnLst/>
              <a:rect l="l" t="t" r="r" b="b"/>
              <a:pathLst>
                <a:path w="11657" h="6144" extrusionOk="0">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09" name="Google Shape;9009;p93"/>
          <p:cNvGrpSpPr/>
          <p:nvPr/>
        </p:nvGrpSpPr>
        <p:grpSpPr>
          <a:xfrm>
            <a:off x="4092004" y="1687530"/>
            <a:ext cx="423079" cy="423043"/>
            <a:chOff x="-4478975" y="3251700"/>
            <a:chExt cx="293825" cy="293800"/>
          </a:xfrm>
        </p:grpSpPr>
        <p:sp>
          <p:nvSpPr>
            <p:cNvPr id="9010" name="Google Shape;9010;p93"/>
            <p:cNvSpPr/>
            <p:nvPr/>
          </p:nvSpPr>
          <p:spPr>
            <a:xfrm>
              <a:off x="-4375000" y="3365100"/>
              <a:ext cx="85075" cy="110900"/>
            </a:xfrm>
            <a:custGeom>
              <a:avLst/>
              <a:gdLst/>
              <a:ahLst/>
              <a:cxnLst/>
              <a:rect l="l" t="t" r="r" b="b"/>
              <a:pathLst>
                <a:path w="3403" h="4436" extrusionOk="0">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1" name="Google Shape;9011;p93"/>
            <p:cNvSpPr/>
            <p:nvPr/>
          </p:nvSpPr>
          <p:spPr>
            <a:xfrm>
              <a:off x="-4408875" y="3321800"/>
              <a:ext cx="154400" cy="148875"/>
            </a:xfrm>
            <a:custGeom>
              <a:avLst/>
              <a:gdLst/>
              <a:ahLst/>
              <a:cxnLst/>
              <a:rect l="l" t="t" r="r" b="b"/>
              <a:pathLst>
                <a:path w="6176" h="5955" extrusionOk="0">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2" name="Google Shape;9012;p93"/>
            <p:cNvSpPr/>
            <p:nvPr/>
          </p:nvSpPr>
          <p:spPr>
            <a:xfrm>
              <a:off x="-4478975" y="3251700"/>
              <a:ext cx="293825" cy="293800"/>
            </a:xfrm>
            <a:custGeom>
              <a:avLst/>
              <a:gdLst/>
              <a:ahLst/>
              <a:cxnLst/>
              <a:rect l="l" t="t" r="r" b="b"/>
              <a:pathLst>
                <a:path w="11753" h="11752" extrusionOk="0">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13" name="Google Shape;9013;p93"/>
          <p:cNvGrpSpPr/>
          <p:nvPr/>
        </p:nvGrpSpPr>
        <p:grpSpPr>
          <a:xfrm>
            <a:off x="4092004" y="2205192"/>
            <a:ext cx="423079" cy="419659"/>
            <a:chOff x="-4475825" y="3612425"/>
            <a:chExt cx="293825" cy="291450"/>
          </a:xfrm>
        </p:grpSpPr>
        <p:sp>
          <p:nvSpPr>
            <p:cNvPr id="9014" name="Google Shape;9014;p93"/>
            <p:cNvSpPr/>
            <p:nvPr/>
          </p:nvSpPr>
          <p:spPr>
            <a:xfrm>
              <a:off x="-4349800" y="3664400"/>
              <a:ext cx="34675" cy="33100"/>
            </a:xfrm>
            <a:custGeom>
              <a:avLst/>
              <a:gdLst/>
              <a:ahLst/>
              <a:cxnLst/>
              <a:rect l="l" t="t" r="r" b="b"/>
              <a:pathLst>
                <a:path w="1387" h="1324" extrusionOk="0">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5" name="Google Shape;9015;p93"/>
            <p:cNvSpPr/>
            <p:nvPr/>
          </p:nvSpPr>
          <p:spPr>
            <a:xfrm>
              <a:off x="-4366325" y="3714800"/>
              <a:ext cx="68525" cy="34700"/>
            </a:xfrm>
            <a:custGeom>
              <a:avLst/>
              <a:gdLst/>
              <a:ahLst/>
              <a:cxnLst/>
              <a:rect l="l" t="t" r="r" b="b"/>
              <a:pathLst>
                <a:path w="2741" h="1388" extrusionOk="0">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6" name="Google Shape;9016;p93"/>
            <p:cNvSpPr/>
            <p:nvPr/>
          </p:nvSpPr>
          <p:spPr>
            <a:xfrm>
              <a:off x="-4475825" y="3612425"/>
              <a:ext cx="293825" cy="291450"/>
            </a:xfrm>
            <a:custGeom>
              <a:avLst/>
              <a:gdLst/>
              <a:ahLst/>
              <a:cxnLst/>
              <a:rect l="l" t="t" r="r" b="b"/>
              <a:pathLst>
                <a:path w="11753" h="11658" extrusionOk="0">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17" name="Google Shape;9017;p93"/>
          <p:cNvGrpSpPr/>
          <p:nvPr/>
        </p:nvGrpSpPr>
        <p:grpSpPr>
          <a:xfrm>
            <a:off x="4101077" y="2756844"/>
            <a:ext cx="428730" cy="419623"/>
            <a:chOff x="-4480550" y="3970800"/>
            <a:chExt cx="297750" cy="291425"/>
          </a:xfrm>
        </p:grpSpPr>
        <p:sp>
          <p:nvSpPr>
            <p:cNvPr id="9018" name="Google Shape;9018;p93"/>
            <p:cNvSpPr/>
            <p:nvPr/>
          </p:nvSpPr>
          <p:spPr>
            <a:xfrm>
              <a:off x="-4426200" y="4058225"/>
              <a:ext cx="51225" cy="69325"/>
            </a:xfrm>
            <a:custGeom>
              <a:avLst/>
              <a:gdLst/>
              <a:ahLst/>
              <a:cxnLst/>
              <a:rect l="l" t="t" r="r" b="b"/>
              <a:pathLst>
                <a:path w="2049" h="2773" extrusionOk="0">
                  <a:moveTo>
                    <a:pt x="1" y="0"/>
                  </a:moveTo>
                  <a:lnTo>
                    <a:pt x="1" y="2773"/>
                  </a:lnTo>
                  <a:lnTo>
                    <a:pt x="2048" y="2773"/>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9" name="Google Shape;9019;p93"/>
            <p:cNvSpPr/>
            <p:nvPr/>
          </p:nvSpPr>
          <p:spPr>
            <a:xfrm>
              <a:off x="-4480550" y="3970800"/>
              <a:ext cx="297750" cy="291425"/>
            </a:xfrm>
            <a:custGeom>
              <a:avLst/>
              <a:gdLst/>
              <a:ahLst/>
              <a:cxnLst/>
              <a:rect l="l" t="t" r="r" b="b"/>
              <a:pathLst>
                <a:path w="11910" h="11657" extrusionOk="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0" name="Google Shape;9020;p93"/>
          <p:cNvGrpSpPr/>
          <p:nvPr/>
        </p:nvGrpSpPr>
        <p:grpSpPr>
          <a:xfrm>
            <a:off x="6804910" y="1689221"/>
            <a:ext cx="415123" cy="419659"/>
            <a:chOff x="-2668225" y="3239075"/>
            <a:chExt cx="288300" cy="291450"/>
          </a:xfrm>
        </p:grpSpPr>
        <p:sp>
          <p:nvSpPr>
            <p:cNvPr id="9021" name="Google Shape;9021;p93"/>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2" name="Google Shape;9022;p93"/>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3" name="Google Shape;9023;p93"/>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4" name="Google Shape;9024;p93"/>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5" name="Google Shape;9025;p93"/>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6" name="Google Shape;9026;p93"/>
          <p:cNvGrpSpPr/>
          <p:nvPr/>
        </p:nvGrpSpPr>
        <p:grpSpPr>
          <a:xfrm>
            <a:off x="6802066" y="2205191"/>
            <a:ext cx="420811" cy="419659"/>
            <a:chOff x="-2671375" y="3597450"/>
            <a:chExt cx="292250" cy="291450"/>
          </a:xfrm>
        </p:grpSpPr>
        <p:sp>
          <p:nvSpPr>
            <p:cNvPr id="9027" name="Google Shape;9027;p93"/>
            <p:cNvSpPr/>
            <p:nvPr/>
          </p:nvSpPr>
          <p:spPr>
            <a:xfrm>
              <a:off x="-2654050" y="3597450"/>
              <a:ext cx="260725" cy="51225"/>
            </a:xfrm>
            <a:custGeom>
              <a:avLst/>
              <a:gdLst/>
              <a:ahLst/>
              <a:cxnLst/>
              <a:rect l="l" t="t" r="r" b="b"/>
              <a:pathLst>
                <a:path w="10429" h="2049" extrusionOk="0">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8" name="Google Shape;9028;p93"/>
            <p:cNvSpPr/>
            <p:nvPr/>
          </p:nvSpPr>
          <p:spPr>
            <a:xfrm>
              <a:off x="-2671375" y="3667550"/>
              <a:ext cx="292250" cy="221350"/>
            </a:xfrm>
            <a:custGeom>
              <a:avLst/>
              <a:gdLst/>
              <a:ahLst/>
              <a:cxnLst/>
              <a:rect l="l" t="t" r="r" b="b"/>
              <a:pathLst>
                <a:path w="11690" h="8854" extrusionOk="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9" name="Google Shape;9029;p93"/>
          <p:cNvGrpSpPr/>
          <p:nvPr/>
        </p:nvGrpSpPr>
        <p:grpSpPr>
          <a:xfrm>
            <a:off x="6812849" y="2755691"/>
            <a:ext cx="423043" cy="421927"/>
            <a:chOff x="-2670575" y="3956600"/>
            <a:chExt cx="293800" cy="293025"/>
          </a:xfrm>
        </p:grpSpPr>
        <p:sp>
          <p:nvSpPr>
            <p:cNvPr id="9030" name="Google Shape;9030;p93"/>
            <p:cNvSpPr/>
            <p:nvPr/>
          </p:nvSpPr>
          <p:spPr>
            <a:xfrm>
              <a:off x="-2670575" y="3975525"/>
              <a:ext cx="116575" cy="34675"/>
            </a:xfrm>
            <a:custGeom>
              <a:avLst/>
              <a:gdLst/>
              <a:ahLst/>
              <a:cxnLst/>
              <a:rect l="l" t="t" r="r" b="b"/>
              <a:pathLst>
                <a:path w="4663" h="1387" extrusionOk="0">
                  <a:moveTo>
                    <a:pt x="1040" y="0"/>
                  </a:moveTo>
                  <a:cubicBezTo>
                    <a:pt x="473" y="0"/>
                    <a:pt x="0" y="473"/>
                    <a:pt x="0" y="1040"/>
                  </a:cubicBezTo>
                  <a:lnTo>
                    <a:pt x="0" y="1386"/>
                  </a:lnTo>
                  <a:lnTo>
                    <a:pt x="3781" y="1386"/>
                  </a:lnTo>
                  <a:cubicBezTo>
                    <a:pt x="4001" y="882"/>
                    <a:pt x="4316" y="41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1" name="Google Shape;9031;p93"/>
            <p:cNvSpPr/>
            <p:nvPr/>
          </p:nvSpPr>
          <p:spPr>
            <a:xfrm>
              <a:off x="-2669800" y="4026700"/>
              <a:ext cx="170950" cy="136300"/>
            </a:xfrm>
            <a:custGeom>
              <a:avLst/>
              <a:gdLst/>
              <a:ahLst/>
              <a:cxnLst/>
              <a:rect l="l" t="t" r="r" b="b"/>
              <a:pathLst>
                <a:path w="6838" h="5452" extrusionOk="0">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2" name="Google Shape;9032;p93"/>
            <p:cNvSpPr/>
            <p:nvPr/>
          </p:nvSpPr>
          <p:spPr>
            <a:xfrm>
              <a:off x="-2669800" y="4179500"/>
              <a:ext cx="170950" cy="70125"/>
            </a:xfrm>
            <a:custGeom>
              <a:avLst/>
              <a:gdLst/>
              <a:ahLst/>
              <a:cxnLst/>
              <a:rect l="l" t="t" r="r" b="b"/>
              <a:pathLst>
                <a:path w="6838" h="2805" extrusionOk="0">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3" name="Google Shape;9033;p93"/>
            <p:cNvSpPr/>
            <p:nvPr/>
          </p:nvSpPr>
          <p:spPr>
            <a:xfrm>
              <a:off x="-2566625" y="3956600"/>
              <a:ext cx="189850" cy="190650"/>
            </a:xfrm>
            <a:custGeom>
              <a:avLst/>
              <a:gdLst/>
              <a:ahLst/>
              <a:cxnLst/>
              <a:rect l="l" t="t" r="r" b="b"/>
              <a:pathLst>
                <a:path w="7594" h="7626" extrusionOk="0">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34" name="Google Shape;9034;p93"/>
          <p:cNvGrpSpPr/>
          <p:nvPr/>
        </p:nvGrpSpPr>
        <p:grpSpPr>
          <a:xfrm>
            <a:off x="3070370" y="3311947"/>
            <a:ext cx="426462" cy="418363"/>
            <a:chOff x="-1183550" y="3586525"/>
            <a:chExt cx="296175" cy="290550"/>
          </a:xfrm>
        </p:grpSpPr>
        <p:sp>
          <p:nvSpPr>
            <p:cNvPr id="9035" name="Google Shape;9035;p93"/>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6" name="Google Shape;9036;p93"/>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7" name="Google Shape;9037;p93"/>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8" name="Google Shape;9038;p93"/>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9" name="Google Shape;9039;p93"/>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0" name="Google Shape;9040;p93"/>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1" name="Google Shape;9041;p93"/>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2" name="Google Shape;9042;p93"/>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3" name="Google Shape;9043;p93"/>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44" name="Google Shape;9044;p93"/>
          <p:cNvGrpSpPr/>
          <p:nvPr/>
        </p:nvGrpSpPr>
        <p:grpSpPr>
          <a:xfrm>
            <a:off x="1933980" y="1689799"/>
            <a:ext cx="420811" cy="418507"/>
            <a:chOff x="-5971525" y="3273750"/>
            <a:chExt cx="292250" cy="290650"/>
          </a:xfrm>
        </p:grpSpPr>
        <p:sp>
          <p:nvSpPr>
            <p:cNvPr id="9045" name="Google Shape;9045;p93"/>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6" name="Google Shape;9046;p93"/>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47" name="Google Shape;9047;p93"/>
          <p:cNvGrpSpPr/>
          <p:nvPr/>
        </p:nvGrpSpPr>
        <p:grpSpPr>
          <a:xfrm>
            <a:off x="1928310" y="2203826"/>
            <a:ext cx="432150" cy="422395"/>
            <a:chOff x="-5974675" y="3632100"/>
            <a:chExt cx="300125" cy="293350"/>
          </a:xfrm>
        </p:grpSpPr>
        <p:sp>
          <p:nvSpPr>
            <p:cNvPr id="9048" name="Google Shape;9048;p93"/>
            <p:cNvSpPr/>
            <p:nvPr/>
          </p:nvSpPr>
          <p:spPr>
            <a:xfrm>
              <a:off x="-5974675" y="3701875"/>
              <a:ext cx="141025" cy="221650"/>
            </a:xfrm>
            <a:custGeom>
              <a:avLst/>
              <a:gdLst/>
              <a:ahLst/>
              <a:cxnLst/>
              <a:rect l="l" t="t" r="r" b="b"/>
              <a:pathLst>
                <a:path w="5641" h="8866" extrusionOk="0">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9" name="Google Shape;9049;p93"/>
            <p:cNvSpPr/>
            <p:nvPr/>
          </p:nvSpPr>
          <p:spPr>
            <a:xfrm>
              <a:off x="-5880150" y="3632100"/>
              <a:ext cx="108725" cy="68550"/>
            </a:xfrm>
            <a:custGeom>
              <a:avLst/>
              <a:gdLst/>
              <a:ahLst/>
              <a:cxnLst/>
              <a:rect l="l" t="t" r="r" b="b"/>
              <a:pathLst>
                <a:path w="4349" h="2742" extrusionOk="0">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0" name="Google Shape;9050;p93"/>
            <p:cNvSpPr/>
            <p:nvPr/>
          </p:nvSpPr>
          <p:spPr>
            <a:xfrm>
              <a:off x="-5814775" y="3702500"/>
              <a:ext cx="140225" cy="222950"/>
            </a:xfrm>
            <a:custGeom>
              <a:avLst/>
              <a:gdLst/>
              <a:ahLst/>
              <a:cxnLst/>
              <a:rect l="l" t="t" r="r" b="b"/>
              <a:pathLst>
                <a:path w="5609" h="8918" extrusionOk="0">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51" name="Google Shape;9051;p93"/>
          <p:cNvGrpSpPr/>
          <p:nvPr/>
        </p:nvGrpSpPr>
        <p:grpSpPr>
          <a:xfrm>
            <a:off x="1958351" y="2755694"/>
            <a:ext cx="395865" cy="421927"/>
            <a:chOff x="-5971525" y="3990475"/>
            <a:chExt cx="274925" cy="293025"/>
          </a:xfrm>
        </p:grpSpPr>
        <p:sp>
          <p:nvSpPr>
            <p:cNvPr id="9052" name="Google Shape;9052;p93"/>
            <p:cNvSpPr/>
            <p:nvPr/>
          </p:nvSpPr>
          <p:spPr>
            <a:xfrm>
              <a:off x="-5851000" y="4061375"/>
              <a:ext cx="102400" cy="33875"/>
            </a:xfrm>
            <a:custGeom>
              <a:avLst/>
              <a:gdLst/>
              <a:ahLst/>
              <a:cxnLst/>
              <a:rect l="l" t="t" r="r" b="b"/>
              <a:pathLst>
                <a:path w="4096" h="1355" extrusionOk="0">
                  <a:moveTo>
                    <a:pt x="0" y="0"/>
                  </a:moveTo>
                  <a:lnTo>
                    <a:pt x="0" y="1355"/>
                  </a:lnTo>
                  <a:lnTo>
                    <a:pt x="4096" y="1355"/>
                  </a:ln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3" name="Google Shape;9053;p93"/>
            <p:cNvSpPr/>
            <p:nvPr/>
          </p:nvSpPr>
          <p:spPr>
            <a:xfrm>
              <a:off x="-5971525" y="3990475"/>
              <a:ext cx="69350" cy="275700"/>
            </a:xfrm>
            <a:custGeom>
              <a:avLst/>
              <a:gdLst/>
              <a:ahLst/>
              <a:cxnLst/>
              <a:rect l="l" t="t" r="r" b="b"/>
              <a:pathLst>
                <a:path w="2774" h="11028" extrusionOk="0">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4" name="Google Shape;9054;p93"/>
            <p:cNvSpPr/>
            <p:nvPr/>
          </p:nvSpPr>
          <p:spPr>
            <a:xfrm>
              <a:off x="-5851000" y="4214950"/>
              <a:ext cx="103200" cy="68550"/>
            </a:xfrm>
            <a:custGeom>
              <a:avLst/>
              <a:gdLst/>
              <a:ahLst/>
              <a:cxnLst/>
              <a:rect l="l" t="t" r="r" b="b"/>
              <a:pathLst>
                <a:path w="4128" h="2742" extrusionOk="0">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5" name="Google Shape;9055;p93"/>
            <p:cNvSpPr/>
            <p:nvPr/>
          </p:nvSpPr>
          <p:spPr>
            <a:xfrm>
              <a:off x="-5885675" y="4010175"/>
              <a:ext cx="189075" cy="239450"/>
            </a:xfrm>
            <a:custGeom>
              <a:avLst/>
              <a:gdLst/>
              <a:ahLst/>
              <a:cxnLst/>
              <a:rect l="l" t="t" r="r" b="b"/>
              <a:pathLst>
                <a:path w="7563" h="9578" extrusionOk="0">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56" name="Google Shape;9056;p93"/>
          <p:cNvGrpSpPr/>
          <p:nvPr/>
        </p:nvGrpSpPr>
        <p:grpSpPr>
          <a:xfrm>
            <a:off x="4631558" y="1689798"/>
            <a:ext cx="420775" cy="418507"/>
            <a:chOff x="-4118225" y="3253275"/>
            <a:chExt cx="292225" cy="290650"/>
          </a:xfrm>
        </p:grpSpPr>
        <p:sp>
          <p:nvSpPr>
            <p:cNvPr id="9057" name="Google Shape;9057;p93"/>
            <p:cNvSpPr/>
            <p:nvPr/>
          </p:nvSpPr>
          <p:spPr>
            <a:xfrm>
              <a:off x="-4118225" y="3287125"/>
              <a:ext cx="256725" cy="256800"/>
            </a:xfrm>
            <a:custGeom>
              <a:avLst/>
              <a:gdLst/>
              <a:ahLst/>
              <a:cxnLst/>
              <a:rect l="l" t="t" r="r" b="b"/>
              <a:pathLst>
                <a:path w="10269" h="10272" extrusionOk="0">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8" name="Google Shape;9058;p93"/>
            <p:cNvSpPr/>
            <p:nvPr/>
          </p:nvSpPr>
          <p:spPr>
            <a:xfrm>
              <a:off x="-3963850" y="3253275"/>
              <a:ext cx="137850" cy="137850"/>
            </a:xfrm>
            <a:custGeom>
              <a:avLst/>
              <a:gdLst/>
              <a:ahLst/>
              <a:cxnLst/>
              <a:rect l="l" t="t" r="r" b="b"/>
              <a:pathLst>
                <a:path w="5514" h="5514" extrusionOk="0">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59" name="Google Shape;9059;p93"/>
          <p:cNvGrpSpPr/>
          <p:nvPr/>
        </p:nvGrpSpPr>
        <p:grpSpPr>
          <a:xfrm>
            <a:off x="4682008" y="2204922"/>
            <a:ext cx="319874" cy="420199"/>
            <a:chOff x="-4082800" y="3612425"/>
            <a:chExt cx="222150" cy="291825"/>
          </a:xfrm>
        </p:grpSpPr>
        <p:sp>
          <p:nvSpPr>
            <p:cNvPr id="9060" name="Google Shape;9060;p93"/>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1" name="Google Shape;9061;p93"/>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2" name="Google Shape;9062;p93"/>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63" name="Google Shape;9063;p93"/>
          <p:cNvGrpSpPr/>
          <p:nvPr/>
        </p:nvGrpSpPr>
        <p:grpSpPr>
          <a:xfrm>
            <a:off x="4643456" y="2769876"/>
            <a:ext cx="420775" cy="393561"/>
            <a:chOff x="-4118225" y="3990475"/>
            <a:chExt cx="292225" cy="273325"/>
          </a:xfrm>
        </p:grpSpPr>
        <p:sp>
          <p:nvSpPr>
            <p:cNvPr id="9064" name="Google Shape;9064;p93"/>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5" name="Google Shape;9065;p93"/>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6" name="Google Shape;9066;p93"/>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7" name="Google Shape;9067;p93"/>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68" name="Google Shape;9068;p93"/>
          <p:cNvGrpSpPr/>
          <p:nvPr/>
        </p:nvGrpSpPr>
        <p:grpSpPr>
          <a:xfrm>
            <a:off x="7354110" y="1688087"/>
            <a:ext cx="394713" cy="421927"/>
            <a:chOff x="-2312225" y="3238300"/>
            <a:chExt cx="274125" cy="293025"/>
          </a:xfrm>
        </p:grpSpPr>
        <p:sp>
          <p:nvSpPr>
            <p:cNvPr id="9069" name="Google Shape;9069;p93"/>
            <p:cNvSpPr/>
            <p:nvPr/>
          </p:nvSpPr>
          <p:spPr>
            <a:xfrm>
              <a:off x="-2241325" y="3289500"/>
              <a:ext cx="203225" cy="241825"/>
            </a:xfrm>
            <a:custGeom>
              <a:avLst/>
              <a:gdLst/>
              <a:ahLst/>
              <a:cxnLst/>
              <a:rect l="l" t="t" r="r" b="b"/>
              <a:pathLst>
                <a:path w="8129" h="9673" extrusionOk="0">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0" name="Google Shape;9070;p93"/>
            <p:cNvSpPr/>
            <p:nvPr/>
          </p:nvSpPr>
          <p:spPr>
            <a:xfrm>
              <a:off x="-2312225" y="3238300"/>
              <a:ext cx="241825" cy="241050"/>
            </a:xfrm>
            <a:custGeom>
              <a:avLst/>
              <a:gdLst/>
              <a:ahLst/>
              <a:cxnLst/>
              <a:rect l="l" t="t" r="r" b="b"/>
              <a:pathLst>
                <a:path w="9673" h="9642" extrusionOk="0">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71" name="Google Shape;9071;p93"/>
          <p:cNvGrpSpPr/>
          <p:nvPr/>
        </p:nvGrpSpPr>
        <p:grpSpPr>
          <a:xfrm>
            <a:off x="7341062" y="2153586"/>
            <a:ext cx="420811" cy="522864"/>
            <a:chOff x="-2310650" y="3525775"/>
            <a:chExt cx="292250" cy="363125"/>
          </a:xfrm>
        </p:grpSpPr>
        <p:sp>
          <p:nvSpPr>
            <p:cNvPr id="9072" name="Google Shape;9072;p93"/>
            <p:cNvSpPr/>
            <p:nvPr/>
          </p:nvSpPr>
          <p:spPr>
            <a:xfrm>
              <a:off x="-2053075" y="3648650"/>
              <a:ext cx="34675" cy="233950"/>
            </a:xfrm>
            <a:custGeom>
              <a:avLst/>
              <a:gdLst/>
              <a:ahLst/>
              <a:cxnLst/>
              <a:rect l="l" t="t" r="r" b="b"/>
              <a:pathLst>
                <a:path w="1387" h="9358" extrusionOk="0">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3" name="Google Shape;9073;p93"/>
            <p:cNvSpPr/>
            <p:nvPr/>
          </p:nvSpPr>
          <p:spPr>
            <a:xfrm>
              <a:off x="-2259450" y="3751825"/>
              <a:ext cx="51225" cy="51225"/>
            </a:xfrm>
            <a:custGeom>
              <a:avLst/>
              <a:gdLst/>
              <a:ahLst/>
              <a:cxnLst/>
              <a:rect l="l" t="t" r="r" b="b"/>
              <a:pathLst>
                <a:path w="2049" h="2049" extrusionOk="0">
                  <a:moveTo>
                    <a:pt x="1" y="1"/>
                  </a:moveTo>
                  <a:lnTo>
                    <a:pt x="1" y="2049"/>
                  </a:lnTo>
                  <a:lnTo>
                    <a:pt x="2049" y="2049"/>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4" name="Google Shape;9074;p93"/>
            <p:cNvSpPr/>
            <p:nvPr/>
          </p:nvSpPr>
          <p:spPr>
            <a:xfrm>
              <a:off x="-2259450" y="3649450"/>
              <a:ext cx="137075" cy="51200"/>
            </a:xfrm>
            <a:custGeom>
              <a:avLst/>
              <a:gdLst/>
              <a:ahLst/>
              <a:cxnLst/>
              <a:rect l="l" t="t" r="r" b="b"/>
              <a:pathLst>
                <a:path w="5483" h="2048" extrusionOk="0">
                  <a:moveTo>
                    <a:pt x="1" y="0"/>
                  </a:moveTo>
                  <a:lnTo>
                    <a:pt x="1" y="2048"/>
                  </a:lnTo>
                  <a:lnTo>
                    <a:pt x="5483" y="2048"/>
                  </a:lnTo>
                  <a:lnTo>
                    <a:pt x="54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5" name="Google Shape;9075;p93"/>
            <p:cNvSpPr/>
            <p:nvPr/>
          </p:nvSpPr>
          <p:spPr>
            <a:xfrm>
              <a:off x="-2310650" y="3525775"/>
              <a:ext cx="252075" cy="363125"/>
            </a:xfrm>
            <a:custGeom>
              <a:avLst/>
              <a:gdLst/>
              <a:ahLst/>
              <a:cxnLst/>
              <a:rect l="l" t="t" r="r" b="b"/>
              <a:pathLst>
                <a:path w="10083" h="14525" extrusionOk="0">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76" name="Google Shape;9076;p93"/>
          <p:cNvGrpSpPr/>
          <p:nvPr/>
        </p:nvGrpSpPr>
        <p:grpSpPr>
          <a:xfrm>
            <a:off x="7351827" y="2756825"/>
            <a:ext cx="423079" cy="419659"/>
            <a:chOff x="-2310650" y="3958175"/>
            <a:chExt cx="293825" cy="291450"/>
          </a:xfrm>
        </p:grpSpPr>
        <p:sp>
          <p:nvSpPr>
            <p:cNvPr id="9077" name="Google Shape;9077;p93"/>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8" name="Google Shape;9078;p93"/>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79" name="Google Shape;9079;p93"/>
          <p:cNvGrpSpPr/>
          <p:nvPr/>
        </p:nvGrpSpPr>
        <p:grpSpPr>
          <a:xfrm>
            <a:off x="4718688" y="3308459"/>
            <a:ext cx="424159" cy="419659"/>
            <a:chOff x="-1182750" y="3962900"/>
            <a:chExt cx="294575" cy="291450"/>
          </a:xfrm>
        </p:grpSpPr>
        <p:sp>
          <p:nvSpPr>
            <p:cNvPr id="9080" name="Google Shape;9080;p93"/>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1" name="Google Shape;9081;p93"/>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2" name="Google Shape;9082;p93"/>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3" name="Google Shape;9083;p93"/>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4" name="Google Shape;9084;p93"/>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5" name="Google Shape;9085;p93"/>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6" name="Google Shape;9086;p93"/>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87" name="Google Shape;9087;p93"/>
          <p:cNvGrpSpPr/>
          <p:nvPr/>
        </p:nvGrpSpPr>
        <p:grpSpPr>
          <a:xfrm>
            <a:off x="2471824" y="1689223"/>
            <a:ext cx="424195" cy="419659"/>
            <a:chOff x="-5611575" y="3272950"/>
            <a:chExt cx="294600" cy="291450"/>
          </a:xfrm>
        </p:grpSpPr>
        <p:sp>
          <p:nvSpPr>
            <p:cNvPr id="9088" name="Google Shape;9088;p93"/>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9" name="Google Shape;9089;p93"/>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0" name="Google Shape;9090;p93"/>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1" name="Google Shape;9091;p93"/>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2" name="Google Shape;9092;p93"/>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93" name="Google Shape;9093;p93"/>
          <p:cNvGrpSpPr/>
          <p:nvPr/>
        </p:nvGrpSpPr>
        <p:grpSpPr>
          <a:xfrm>
            <a:off x="2471824" y="2205770"/>
            <a:ext cx="424195" cy="418507"/>
            <a:chOff x="-5613150" y="3632900"/>
            <a:chExt cx="294600" cy="290650"/>
          </a:xfrm>
        </p:grpSpPr>
        <p:sp>
          <p:nvSpPr>
            <p:cNvPr id="9094" name="Google Shape;9094;p93"/>
            <p:cNvSpPr/>
            <p:nvPr/>
          </p:nvSpPr>
          <p:spPr>
            <a:xfrm>
              <a:off x="-5440825" y="3708275"/>
              <a:ext cx="49550" cy="41450"/>
            </a:xfrm>
            <a:custGeom>
              <a:avLst/>
              <a:gdLst/>
              <a:ahLst/>
              <a:cxnLst/>
              <a:rect l="l" t="t" r="r" b="b"/>
              <a:pathLst>
                <a:path w="1982" h="1658" extrusionOk="0">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5" name="Google Shape;9095;p93"/>
            <p:cNvSpPr/>
            <p:nvPr/>
          </p:nvSpPr>
          <p:spPr>
            <a:xfrm>
              <a:off x="-5613150" y="3632900"/>
              <a:ext cx="294600" cy="290650"/>
            </a:xfrm>
            <a:custGeom>
              <a:avLst/>
              <a:gdLst/>
              <a:ahLst/>
              <a:cxnLst/>
              <a:rect l="l" t="t" r="r" b="b"/>
              <a:pathLst>
                <a:path w="11784" h="11626" extrusionOk="0">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96" name="Google Shape;9096;p93"/>
          <p:cNvGrpSpPr/>
          <p:nvPr/>
        </p:nvGrpSpPr>
        <p:grpSpPr>
          <a:xfrm>
            <a:off x="2483722" y="2756270"/>
            <a:ext cx="424195" cy="420775"/>
            <a:chOff x="-5613150" y="3991275"/>
            <a:chExt cx="294600" cy="292225"/>
          </a:xfrm>
        </p:grpSpPr>
        <p:sp>
          <p:nvSpPr>
            <p:cNvPr id="9097" name="Google Shape;9097;p93"/>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8" name="Google Shape;9098;p93"/>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9" name="Google Shape;9099;p93"/>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0" name="Google Shape;9100;p93"/>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1" name="Google Shape;9101;p93"/>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2" name="Google Shape;9102;p93"/>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3" name="Google Shape;9103;p93"/>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4" name="Google Shape;9104;p93"/>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5" name="Google Shape;9105;p93"/>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06" name="Google Shape;9106;p93"/>
          <p:cNvGrpSpPr/>
          <p:nvPr/>
        </p:nvGrpSpPr>
        <p:grpSpPr>
          <a:xfrm>
            <a:off x="5155210" y="1689438"/>
            <a:ext cx="434634" cy="419227"/>
            <a:chOff x="-3768700" y="3253275"/>
            <a:chExt cx="301850" cy="291150"/>
          </a:xfrm>
        </p:grpSpPr>
        <p:sp>
          <p:nvSpPr>
            <p:cNvPr id="9107" name="Google Shape;9107;p93"/>
            <p:cNvSpPr/>
            <p:nvPr/>
          </p:nvSpPr>
          <p:spPr>
            <a:xfrm>
              <a:off x="-3603925" y="3355650"/>
              <a:ext cx="69350" cy="33900"/>
            </a:xfrm>
            <a:custGeom>
              <a:avLst/>
              <a:gdLst/>
              <a:ahLst/>
              <a:cxnLst/>
              <a:rect l="l" t="t" r="r" b="b"/>
              <a:pathLst>
                <a:path w="2774" h="1356" extrusionOk="0">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8" name="Google Shape;9108;p93"/>
            <p:cNvSpPr/>
            <p:nvPr/>
          </p:nvSpPr>
          <p:spPr>
            <a:xfrm>
              <a:off x="-3586600" y="3305250"/>
              <a:ext cx="33125" cy="33100"/>
            </a:xfrm>
            <a:custGeom>
              <a:avLst/>
              <a:gdLst/>
              <a:ahLst/>
              <a:cxnLst/>
              <a:rect l="l" t="t" r="r" b="b"/>
              <a:pathLst>
                <a:path w="1325" h="1324" extrusionOk="0">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9" name="Google Shape;9109;p93"/>
            <p:cNvSpPr/>
            <p:nvPr/>
          </p:nvSpPr>
          <p:spPr>
            <a:xfrm>
              <a:off x="-3768700" y="3253275"/>
              <a:ext cx="301850" cy="291150"/>
            </a:xfrm>
            <a:custGeom>
              <a:avLst/>
              <a:gdLst/>
              <a:ahLst/>
              <a:cxnLst/>
              <a:rect l="l" t="t" r="r" b="b"/>
              <a:pathLst>
                <a:path w="12074" h="11646" extrusionOk="0">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10" name="Google Shape;9110;p93"/>
          <p:cNvGrpSpPr/>
          <p:nvPr/>
        </p:nvGrpSpPr>
        <p:grpSpPr>
          <a:xfrm>
            <a:off x="5159293" y="2217090"/>
            <a:ext cx="426462" cy="395865"/>
            <a:chOff x="-3808700" y="3628950"/>
            <a:chExt cx="296175" cy="274925"/>
          </a:xfrm>
        </p:grpSpPr>
        <p:sp>
          <p:nvSpPr>
            <p:cNvPr id="9111" name="Google Shape;9111;p93"/>
            <p:cNvSpPr/>
            <p:nvPr/>
          </p:nvSpPr>
          <p:spPr>
            <a:xfrm>
              <a:off x="-3665972" y="3680950"/>
              <a:ext cx="51200" cy="51225"/>
            </a:xfrm>
            <a:custGeom>
              <a:avLst/>
              <a:gdLst/>
              <a:ahLst/>
              <a:cxnLst/>
              <a:rect l="l" t="t" r="r" b="b"/>
              <a:pathLst>
                <a:path w="2048" h="2049" extrusionOk="0">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2" name="Google Shape;9112;p93"/>
            <p:cNvSpPr/>
            <p:nvPr/>
          </p:nvSpPr>
          <p:spPr>
            <a:xfrm>
              <a:off x="-3808700" y="3664400"/>
              <a:ext cx="296175" cy="239475"/>
            </a:xfrm>
            <a:custGeom>
              <a:avLst/>
              <a:gdLst/>
              <a:ahLst/>
              <a:cxnLst/>
              <a:rect l="l" t="t" r="r" b="b"/>
              <a:pathLst>
                <a:path w="11847" h="9579" extrusionOk="0">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3" name="Google Shape;9113;p93"/>
            <p:cNvSpPr/>
            <p:nvPr/>
          </p:nvSpPr>
          <p:spPr>
            <a:xfrm>
              <a:off x="-3718359" y="3628950"/>
              <a:ext cx="155975" cy="156775"/>
            </a:xfrm>
            <a:custGeom>
              <a:avLst/>
              <a:gdLst/>
              <a:ahLst/>
              <a:cxnLst/>
              <a:rect l="l" t="t" r="r" b="b"/>
              <a:pathLst>
                <a:path w="6239" h="6271" extrusionOk="0">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14" name="Google Shape;9114;p93"/>
          <p:cNvGrpSpPr/>
          <p:nvPr/>
        </p:nvGrpSpPr>
        <p:grpSpPr>
          <a:xfrm>
            <a:off x="5224504" y="2756412"/>
            <a:ext cx="419443" cy="420487"/>
            <a:chOff x="-3771675" y="3971775"/>
            <a:chExt cx="291300" cy="292025"/>
          </a:xfrm>
        </p:grpSpPr>
        <p:sp>
          <p:nvSpPr>
            <p:cNvPr id="9115" name="Google Shape;9115;p93"/>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6" name="Google Shape;9116;p93"/>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7" name="Google Shape;9117;p93"/>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8" name="Google Shape;9118;p93"/>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9" name="Google Shape;9119;p93"/>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20" name="Google Shape;9120;p93"/>
          <p:cNvGrpSpPr/>
          <p:nvPr/>
        </p:nvGrpSpPr>
        <p:grpSpPr>
          <a:xfrm>
            <a:off x="7885948" y="1716461"/>
            <a:ext cx="420271" cy="320774"/>
            <a:chOff x="-1951475" y="3273100"/>
            <a:chExt cx="291875" cy="222775"/>
          </a:xfrm>
        </p:grpSpPr>
        <p:sp>
          <p:nvSpPr>
            <p:cNvPr id="9121" name="Google Shape;9121;p93"/>
            <p:cNvSpPr/>
            <p:nvPr/>
          </p:nvSpPr>
          <p:spPr>
            <a:xfrm>
              <a:off x="-1951475" y="3325050"/>
              <a:ext cx="51225" cy="119250"/>
            </a:xfrm>
            <a:custGeom>
              <a:avLst/>
              <a:gdLst/>
              <a:ahLst/>
              <a:cxnLst/>
              <a:rect l="l" t="t" r="r" b="b"/>
              <a:pathLst>
                <a:path w="2049" h="4770" extrusionOk="0">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2" name="Google Shape;9122;p93"/>
            <p:cNvSpPr/>
            <p:nvPr/>
          </p:nvSpPr>
          <p:spPr>
            <a:xfrm>
              <a:off x="-1711250" y="3273100"/>
              <a:ext cx="51650" cy="221725"/>
            </a:xfrm>
            <a:custGeom>
              <a:avLst/>
              <a:gdLst/>
              <a:ahLst/>
              <a:cxnLst/>
              <a:rect l="l" t="t" r="r" b="b"/>
              <a:pathLst>
                <a:path w="2066" h="8869" extrusionOk="0">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3" name="Google Shape;9123;p93"/>
            <p:cNvSpPr/>
            <p:nvPr/>
          </p:nvSpPr>
          <p:spPr>
            <a:xfrm>
              <a:off x="-1886900" y="3296575"/>
              <a:ext cx="156775" cy="199300"/>
            </a:xfrm>
            <a:custGeom>
              <a:avLst/>
              <a:gdLst/>
              <a:ahLst/>
              <a:cxnLst/>
              <a:rect l="l" t="t" r="r" b="b"/>
              <a:pathLst>
                <a:path w="6271" h="7972" extrusionOk="0">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24" name="Google Shape;9124;p93"/>
          <p:cNvGrpSpPr/>
          <p:nvPr/>
        </p:nvGrpSpPr>
        <p:grpSpPr>
          <a:xfrm>
            <a:off x="7883429" y="2205191"/>
            <a:ext cx="425310" cy="419659"/>
            <a:chOff x="-1951475" y="3597450"/>
            <a:chExt cx="295375" cy="291450"/>
          </a:xfrm>
        </p:grpSpPr>
        <p:sp>
          <p:nvSpPr>
            <p:cNvPr id="9125" name="Google Shape;9125;p93"/>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6" name="Google Shape;9126;p93"/>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7" name="Google Shape;9127;p93"/>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8" name="Google Shape;9128;p93"/>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29" name="Google Shape;9129;p93"/>
          <p:cNvGrpSpPr/>
          <p:nvPr/>
        </p:nvGrpSpPr>
        <p:grpSpPr>
          <a:xfrm>
            <a:off x="7885680" y="2756825"/>
            <a:ext cx="444605" cy="419659"/>
            <a:chOff x="-1960150" y="3956600"/>
            <a:chExt cx="308775" cy="291450"/>
          </a:xfrm>
        </p:grpSpPr>
        <p:sp>
          <p:nvSpPr>
            <p:cNvPr id="9130" name="Google Shape;9130;p93"/>
            <p:cNvSpPr/>
            <p:nvPr/>
          </p:nvSpPr>
          <p:spPr>
            <a:xfrm>
              <a:off x="-1960150" y="3956600"/>
              <a:ext cx="308775" cy="51275"/>
            </a:xfrm>
            <a:custGeom>
              <a:avLst/>
              <a:gdLst/>
              <a:ahLst/>
              <a:cxnLst/>
              <a:rect l="l" t="t" r="r" b="b"/>
              <a:pathLst>
                <a:path w="12351" h="2051" extrusionOk="0">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1" name="Google Shape;9131;p93"/>
            <p:cNvSpPr/>
            <p:nvPr/>
          </p:nvSpPr>
          <p:spPr>
            <a:xfrm>
              <a:off x="-1934950" y="4025925"/>
              <a:ext cx="256000" cy="222125"/>
            </a:xfrm>
            <a:custGeom>
              <a:avLst/>
              <a:gdLst/>
              <a:ahLst/>
              <a:cxnLst/>
              <a:rect l="l" t="t" r="r" b="b"/>
              <a:pathLst>
                <a:path w="10240" h="8885" extrusionOk="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32" name="Google Shape;9132;p93"/>
          <p:cNvGrpSpPr/>
          <p:nvPr/>
        </p:nvGrpSpPr>
        <p:grpSpPr>
          <a:xfrm>
            <a:off x="1939718" y="3307636"/>
            <a:ext cx="420775" cy="420775"/>
            <a:chOff x="-804700" y="3226500"/>
            <a:chExt cx="292225" cy="292225"/>
          </a:xfrm>
        </p:grpSpPr>
        <p:sp>
          <p:nvSpPr>
            <p:cNvPr id="9133" name="Google Shape;9133;p93"/>
            <p:cNvSpPr/>
            <p:nvPr/>
          </p:nvSpPr>
          <p:spPr>
            <a:xfrm>
              <a:off x="-804700" y="3467500"/>
              <a:ext cx="85875" cy="51225"/>
            </a:xfrm>
            <a:custGeom>
              <a:avLst/>
              <a:gdLst/>
              <a:ahLst/>
              <a:cxnLst/>
              <a:rect l="l" t="t" r="r" b="b"/>
              <a:pathLst>
                <a:path w="3435" h="2049" extrusionOk="0">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4" name="Google Shape;9134;p93"/>
            <p:cNvSpPr/>
            <p:nvPr/>
          </p:nvSpPr>
          <p:spPr>
            <a:xfrm>
              <a:off x="-710975" y="3466700"/>
              <a:ext cx="196925" cy="51225"/>
            </a:xfrm>
            <a:custGeom>
              <a:avLst/>
              <a:gdLst/>
              <a:ahLst/>
              <a:cxnLst/>
              <a:rect l="l" t="t" r="r" b="b"/>
              <a:pathLst>
                <a:path w="7877" h="2049" extrusionOk="0">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5" name="Google Shape;9135;p93"/>
            <p:cNvSpPr/>
            <p:nvPr/>
          </p:nvSpPr>
          <p:spPr>
            <a:xfrm>
              <a:off x="-667650" y="3312350"/>
              <a:ext cx="18125" cy="17350"/>
            </a:xfrm>
            <a:custGeom>
              <a:avLst/>
              <a:gdLst/>
              <a:ahLst/>
              <a:cxnLst/>
              <a:rect l="l" t="t" r="r" b="b"/>
              <a:pathLst>
                <a:path w="725" h="694" extrusionOk="0">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6" name="Google Shape;9136;p93"/>
            <p:cNvSpPr/>
            <p:nvPr/>
          </p:nvSpPr>
          <p:spPr>
            <a:xfrm>
              <a:off x="-683400" y="3347775"/>
              <a:ext cx="48050" cy="16575"/>
            </a:xfrm>
            <a:custGeom>
              <a:avLst/>
              <a:gdLst/>
              <a:ahLst/>
              <a:cxnLst/>
              <a:rect l="l" t="t" r="r" b="b"/>
              <a:pathLst>
                <a:path w="1922" h="663" extrusionOk="0">
                  <a:moveTo>
                    <a:pt x="977" y="1"/>
                  </a:moveTo>
                  <a:cubicBezTo>
                    <a:pt x="567" y="1"/>
                    <a:pt x="158" y="253"/>
                    <a:pt x="0" y="662"/>
                  </a:cubicBezTo>
                  <a:lnTo>
                    <a:pt x="1922" y="662"/>
                  </a:lnTo>
                  <a:cubicBezTo>
                    <a:pt x="1796" y="253"/>
                    <a:pt x="1418" y="1"/>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7" name="Google Shape;9137;p93"/>
            <p:cNvSpPr/>
            <p:nvPr/>
          </p:nvSpPr>
          <p:spPr>
            <a:xfrm>
              <a:off x="-735400" y="3261925"/>
              <a:ext cx="153625" cy="187875"/>
            </a:xfrm>
            <a:custGeom>
              <a:avLst/>
              <a:gdLst/>
              <a:ahLst/>
              <a:cxnLst/>
              <a:rect l="l" t="t" r="r" b="b"/>
              <a:pathLst>
                <a:path w="6145" h="7515" extrusionOk="0">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8" name="Google Shape;9138;p93"/>
            <p:cNvSpPr/>
            <p:nvPr/>
          </p:nvSpPr>
          <p:spPr>
            <a:xfrm>
              <a:off x="-804700" y="3226500"/>
              <a:ext cx="118175" cy="170925"/>
            </a:xfrm>
            <a:custGeom>
              <a:avLst/>
              <a:gdLst/>
              <a:ahLst/>
              <a:cxnLst/>
              <a:rect l="l" t="t" r="r" b="b"/>
              <a:pathLst>
                <a:path w="4727" h="6837" extrusionOk="0">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9" name="Google Shape;9139;p93"/>
            <p:cNvSpPr/>
            <p:nvPr/>
          </p:nvSpPr>
          <p:spPr>
            <a:xfrm>
              <a:off x="-630625" y="3226500"/>
              <a:ext cx="118150" cy="170950"/>
            </a:xfrm>
            <a:custGeom>
              <a:avLst/>
              <a:gdLst/>
              <a:ahLst/>
              <a:cxnLst/>
              <a:rect l="l" t="t" r="r" b="b"/>
              <a:pathLst>
                <a:path w="4726" h="6838" extrusionOk="0">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40" name="Google Shape;9140;p93"/>
          <p:cNvGrpSpPr/>
          <p:nvPr/>
        </p:nvGrpSpPr>
        <p:grpSpPr>
          <a:xfrm>
            <a:off x="3019809" y="1688647"/>
            <a:ext cx="420775" cy="420811"/>
            <a:chOff x="-5251625" y="3272950"/>
            <a:chExt cx="292225" cy="292250"/>
          </a:xfrm>
        </p:grpSpPr>
        <p:sp>
          <p:nvSpPr>
            <p:cNvPr id="9141" name="Google Shape;9141;p93"/>
            <p:cNvSpPr/>
            <p:nvPr/>
          </p:nvSpPr>
          <p:spPr>
            <a:xfrm>
              <a:off x="-5156325" y="3462775"/>
              <a:ext cx="33900" cy="33100"/>
            </a:xfrm>
            <a:custGeom>
              <a:avLst/>
              <a:gdLst/>
              <a:ahLst/>
              <a:cxnLst/>
              <a:rect l="l" t="t" r="r" b="b"/>
              <a:pathLst>
                <a:path w="1356" h="1324" extrusionOk="0">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2" name="Google Shape;9142;p93"/>
            <p:cNvSpPr/>
            <p:nvPr/>
          </p:nvSpPr>
          <p:spPr>
            <a:xfrm>
              <a:off x="-5251625" y="3272950"/>
              <a:ext cx="292225" cy="292250"/>
            </a:xfrm>
            <a:custGeom>
              <a:avLst/>
              <a:gdLst/>
              <a:ahLst/>
              <a:cxnLst/>
              <a:rect l="l" t="t" r="r" b="b"/>
              <a:pathLst>
                <a:path w="11689" h="11690" extrusionOk="0">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3" name="Google Shape;9143;p93"/>
            <p:cNvSpPr/>
            <p:nvPr/>
          </p:nvSpPr>
          <p:spPr>
            <a:xfrm>
              <a:off x="-5011400" y="3350150"/>
              <a:ext cx="33900" cy="33875"/>
            </a:xfrm>
            <a:custGeom>
              <a:avLst/>
              <a:gdLst/>
              <a:ahLst/>
              <a:cxnLst/>
              <a:rect l="l" t="t" r="r" b="b"/>
              <a:pathLst>
                <a:path w="1356" h="1355" extrusionOk="0">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44" name="Google Shape;9144;p93"/>
          <p:cNvGrpSpPr/>
          <p:nvPr/>
        </p:nvGrpSpPr>
        <p:grpSpPr>
          <a:xfrm>
            <a:off x="3016407" y="2204348"/>
            <a:ext cx="427578" cy="421351"/>
            <a:chOff x="-5254775" y="3631325"/>
            <a:chExt cx="296950" cy="292625"/>
          </a:xfrm>
        </p:grpSpPr>
        <p:sp>
          <p:nvSpPr>
            <p:cNvPr id="9145" name="Google Shape;9145;p93"/>
            <p:cNvSpPr/>
            <p:nvPr/>
          </p:nvSpPr>
          <p:spPr>
            <a:xfrm>
              <a:off x="-5246900" y="3766400"/>
              <a:ext cx="58300" cy="55150"/>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6" name="Google Shape;9146;p93"/>
            <p:cNvSpPr/>
            <p:nvPr/>
          </p:nvSpPr>
          <p:spPr>
            <a:xfrm>
              <a:off x="-5216175" y="3795550"/>
              <a:ext cx="58300" cy="55950"/>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7" name="Google Shape;9147;p93"/>
            <p:cNvSpPr/>
            <p:nvPr/>
          </p:nvSpPr>
          <p:spPr>
            <a:xfrm>
              <a:off x="-5185475" y="3826250"/>
              <a:ext cx="57525" cy="55750"/>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8" name="Google Shape;9148;p93"/>
            <p:cNvSpPr/>
            <p:nvPr/>
          </p:nvSpPr>
          <p:spPr>
            <a:xfrm>
              <a:off x="-5156325" y="3856375"/>
              <a:ext cx="58300" cy="55750"/>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9" name="Google Shape;9149;p93"/>
            <p:cNvSpPr/>
            <p:nvPr/>
          </p:nvSpPr>
          <p:spPr>
            <a:xfrm>
              <a:off x="-5105925" y="3886525"/>
              <a:ext cx="37050" cy="37425"/>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0" name="Google Shape;9150;p93"/>
            <p:cNvSpPr/>
            <p:nvPr/>
          </p:nvSpPr>
          <p:spPr>
            <a:xfrm>
              <a:off x="-5254775" y="3648050"/>
              <a:ext cx="278050" cy="24832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1" name="Google Shape;9151;p93"/>
            <p:cNvSpPr/>
            <p:nvPr/>
          </p:nvSpPr>
          <p:spPr>
            <a:xfrm>
              <a:off x="-5163425" y="3631325"/>
              <a:ext cx="205600" cy="150450"/>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52" name="Google Shape;9152;p93"/>
          <p:cNvGrpSpPr/>
          <p:nvPr/>
        </p:nvGrpSpPr>
        <p:grpSpPr>
          <a:xfrm>
            <a:off x="3032265" y="2756270"/>
            <a:ext cx="419659" cy="420775"/>
            <a:chOff x="-5251625" y="3991275"/>
            <a:chExt cx="291450" cy="292225"/>
          </a:xfrm>
        </p:grpSpPr>
        <p:sp>
          <p:nvSpPr>
            <p:cNvPr id="9153" name="Google Shape;9153;p93"/>
            <p:cNvSpPr/>
            <p:nvPr/>
          </p:nvSpPr>
          <p:spPr>
            <a:xfrm>
              <a:off x="-5179950" y="4198400"/>
              <a:ext cx="145725" cy="85100"/>
            </a:xfrm>
            <a:custGeom>
              <a:avLst/>
              <a:gdLst/>
              <a:ahLst/>
              <a:cxnLst/>
              <a:rect l="l" t="t" r="r" b="b"/>
              <a:pathLst>
                <a:path w="5829" h="3404" extrusionOk="0">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4" name="Google Shape;9154;p93"/>
            <p:cNvSpPr/>
            <p:nvPr/>
          </p:nvSpPr>
          <p:spPr>
            <a:xfrm>
              <a:off x="-5203575" y="4129100"/>
              <a:ext cx="196925" cy="51225"/>
            </a:xfrm>
            <a:custGeom>
              <a:avLst/>
              <a:gdLst/>
              <a:ahLst/>
              <a:cxnLst/>
              <a:rect l="l" t="t" r="r" b="b"/>
              <a:pathLst>
                <a:path w="7877" h="2049" extrusionOk="0">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5" name="Google Shape;9155;p93"/>
            <p:cNvSpPr/>
            <p:nvPr/>
          </p:nvSpPr>
          <p:spPr>
            <a:xfrm>
              <a:off x="-5251625" y="3991275"/>
              <a:ext cx="291450" cy="172500"/>
            </a:xfrm>
            <a:custGeom>
              <a:avLst/>
              <a:gdLst/>
              <a:ahLst/>
              <a:cxnLst/>
              <a:rect l="l" t="t" r="r" b="b"/>
              <a:pathLst>
                <a:path w="11658" h="6900" extrusionOk="0">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6" name="Google Shape;9156;p93"/>
            <p:cNvSpPr/>
            <p:nvPr/>
          </p:nvSpPr>
          <p:spPr>
            <a:xfrm>
              <a:off x="-5139775" y="4096025"/>
              <a:ext cx="65400" cy="17350"/>
            </a:xfrm>
            <a:custGeom>
              <a:avLst/>
              <a:gdLst/>
              <a:ahLst/>
              <a:cxnLst/>
              <a:rect l="l" t="t" r="r" b="b"/>
              <a:pathLst>
                <a:path w="2616" h="694" extrusionOk="0">
                  <a:moveTo>
                    <a:pt x="1008" y="0"/>
                  </a:moveTo>
                  <a:cubicBezTo>
                    <a:pt x="567" y="0"/>
                    <a:pt x="158" y="315"/>
                    <a:pt x="0" y="693"/>
                  </a:cubicBezTo>
                  <a:lnTo>
                    <a:pt x="2615" y="693"/>
                  </a:lnTo>
                  <a:cubicBezTo>
                    <a:pt x="2489" y="252"/>
                    <a:pt x="2111"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7" name="Google Shape;9157;p93"/>
            <p:cNvSpPr/>
            <p:nvPr/>
          </p:nvSpPr>
          <p:spPr>
            <a:xfrm>
              <a:off x="-5122450" y="4044825"/>
              <a:ext cx="33100" cy="33100"/>
            </a:xfrm>
            <a:custGeom>
              <a:avLst/>
              <a:gdLst/>
              <a:ahLst/>
              <a:cxnLst/>
              <a:rect l="l" t="t" r="r" b="b"/>
              <a:pathLst>
                <a:path w="1324" h="1324" extrusionOk="0">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58" name="Google Shape;9158;p93"/>
          <p:cNvGrpSpPr/>
          <p:nvPr/>
        </p:nvGrpSpPr>
        <p:grpSpPr>
          <a:xfrm>
            <a:off x="5772848" y="1689240"/>
            <a:ext cx="319874" cy="419623"/>
            <a:chOff x="-3365275" y="3253275"/>
            <a:chExt cx="222150" cy="291425"/>
          </a:xfrm>
        </p:grpSpPr>
        <p:sp>
          <p:nvSpPr>
            <p:cNvPr id="9159" name="Google Shape;9159;p93"/>
            <p:cNvSpPr/>
            <p:nvPr/>
          </p:nvSpPr>
          <p:spPr>
            <a:xfrm>
              <a:off x="-3365275" y="3253275"/>
              <a:ext cx="222150" cy="291425"/>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0" name="Google Shape;9160;p93"/>
            <p:cNvSpPr/>
            <p:nvPr/>
          </p:nvSpPr>
          <p:spPr>
            <a:xfrm>
              <a:off x="-3314075" y="34761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61" name="Google Shape;9161;p93"/>
          <p:cNvGrpSpPr/>
          <p:nvPr/>
        </p:nvGrpSpPr>
        <p:grpSpPr>
          <a:xfrm>
            <a:off x="5746786" y="2204058"/>
            <a:ext cx="371998" cy="421927"/>
            <a:chOff x="-3383375" y="3611625"/>
            <a:chExt cx="258350" cy="293025"/>
          </a:xfrm>
        </p:grpSpPr>
        <p:sp>
          <p:nvSpPr>
            <p:cNvPr id="9162" name="Google Shape;9162;p93"/>
            <p:cNvSpPr/>
            <p:nvPr/>
          </p:nvSpPr>
          <p:spPr>
            <a:xfrm>
              <a:off x="-3383375" y="3611625"/>
              <a:ext cx="258350" cy="85175"/>
            </a:xfrm>
            <a:custGeom>
              <a:avLst/>
              <a:gdLst/>
              <a:ahLst/>
              <a:cxnLst/>
              <a:rect l="l" t="t" r="r" b="b"/>
              <a:pathLst>
                <a:path w="10334" h="3407" extrusionOk="0">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3" name="Google Shape;9163;p93"/>
            <p:cNvSpPr/>
            <p:nvPr/>
          </p:nvSpPr>
          <p:spPr>
            <a:xfrm>
              <a:off x="-3362900" y="3716375"/>
              <a:ext cx="218200" cy="188275"/>
            </a:xfrm>
            <a:custGeom>
              <a:avLst/>
              <a:gdLst/>
              <a:ahLst/>
              <a:cxnLst/>
              <a:rect l="l" t="t" r="r" b="b"/>
              <a:pathLst>
                <a:path w="8728" h="7531" extrusionOk="0">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64" name="Google Shape;9164;p93"/>
          <p:cNvGrpSpPr/>
          <p:nvPr/>
        </p:nvGrpSpPr>
        <p:grpSpPr>
          <a:xfrm>
            <a:off x="5809135" y="2756826"/>
            <a:ext cx="271097" cy="419659"/>
            <a:chOff x="-3347950" y="3971575"/>
            <a:chExt cx="188275" cy="291450"/>
          </a:xfrm>
        </p:grpSpPr>
        <p:sp>
          <p:nvSpPr>
            <p:cNvPr id="9165" name="Google Shape;9165;p93"/>
            <p:cNvSpPr/>
            <p:nvPr/>
          </p:nvSpPr>
          <p:spPr>
            <a:xfrm>
              <a:off x="-3246325" y="4032225"/>
              <a:ext cx="29950" cy="42550"/>
            </a:xfrm>
            <a:custGeom>
              <a:avLst/>
              <a:gdLst/>
              <a:ahLst/>
              <a:cxnLst/>
              <a:rect l="l" t="t" r="r" b="b"/>
              <a:pathLst>
                <a:path w="1198" h="1702" extrusionOk="0">
                  <a:moveTo>
                    <a:pt x="347" y="0"/>
                  </a:moveTo>
                  <a:lnTo>
                    <a:pt x="0" y="536"/>
                  </a:lnTo>
                  <a:lnTo>
                    <a:pt x="599" y="1702"/>
                  </a:lnTo>
                  <a:lnTo>
                    <a:pt x="1197" y="1702"/>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6" name="Google Shape;9166;p93"/>
            <p:cNvSpPr/>
            <p:nvPr/>
          </p:nvSpPr>
          <p:spPr>
            <a:xfrm>
              <a:off x="-3291225" y="4034575"/>
              <a:ext cx="40975" cy="40200"/>
            </a:xfrm>
            <a:custGeom>
              <a:avLst/>
              <a:gdLst/>
              <a:ahLst/>
              <a:cxnLst/>
              <a:rect l="l" t="t" r="r" b="b"/>
              <a:pathLst>
                <a:path w="1639" h="1608" extrusionOk="0">
                  <a:moveTo>
                    <a:pt x="819" y="1"/>
                  </a:moveTo>
                  <a:lnTo>
                    <a:pt x="0" y="1608"/>
                  </a:lnTo>
                  <a:lnTo>
                    <a:pt x="1639" y="1608"/>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7" name="Google Shape;9167;p93"/>
            <p:cNvSpPr/>
            <p:nvPr/>
          </p:nvSpPr>
          <p:spPr>
            <a:xfrm>
              <a:off x="-3347950" y="3971575"/>
              <a:ext cx="188275" cy="291450"/>
            </a:xfrm>
            <a:custGeom>
              <a:avLst/>
              <a:gdLst/>
              <a:ahLst/>
              <a:cxnLst/>
              <a:rect l="l" t="t" r="r" b="b"/>
              <a:pathLst>
                <a:path w="7531" h="11658" extrusionOk="0">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68" name="Google Shape;9168;p93"/>
          <p:cNvGrpSpPr/>
          <p:nvPr/>
        </p:nvGrpSpPr>
        <p:grpSpPr>
          <a:xfrm>
            <a:off x="858994" y="3307061"/>
            <a:ext cx="371998" cy="421927"/>
            <a:chOff x="-1575775" y="3238300"/>
            <a:chExt cx="258350" cy="293025"/>
          </a:xfrm>
        </p:grpSpPr>
        <p:sp>
          <p:nvSpPr>
            <p:cNvPr id="9169" name="Google Shape;9169;p93"/>
            <p:cNvSpPr/>
            <p:nvPr/>
          </p:nvSpPr>
          <p:spPr>
            <a:xfrm>
              <a:off x="-1489150" y="3306825"/>
              <a:ext cx="85875" cy="33100"/>
            </a:xfrm>
            <a:custGeom>
              <a:avLst/>
              <a:gdLst/>
              <a:ahLst/>
              <a:cxnLst/>
              <a:rect l="l" t="t" r="r" b="b"/>
              <a:pathLst>
                <a:path w="3435" h="1324" extrusionOk="0">
                  <a:moveTo>
                    <a:pt x="1" y="0"/>
                  </a:moveTo>
                  <a:lnTo>
                    <a:pt x="1702" y="1324"/>
                  </a:ln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0" name="Google Shape;9170;p93"/>
            <p:cNvSpPr/>
            <p:nvPr/>
          </p:nvSpPr>
          <p:spPr>
            <a:xfrm>
              <a:off x="-1506475" y="3316275"/>
              <a:ext cx="46500" cy="67750"/>
            </a:xfrm>
            <a:custGeom>
              <a:avLst/>
              <a:gdLst/>
              <a:ahLst/>
              <a:cxnLst/>
              <a:rect l="l" t="t" r="r" b="b"/>
              <a:pathLst>
                <a:path w="1860" h="2710" extrusionOk="0">
                  <a:moveTo>
                    <a:pt x="1" y="1"/>
                  </a:moveTo>
                  <a:lnTo>
                    <a:pt x="1" y="2710"/>
                  </a:lnTo>
                  <a:lnTo>
                    <a:pt x="1859" y="1324"/>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1" name="Google Shape;9171;p93"/>
            <p:cNvSpPr/>
            <p:nvPr/>
          </p:nvSpPr>
          <p:spPr>
            <a:xfrm>
              <a:off x="-1575775" y="3238300"/>
              <a:ext cx="258350" cy="293025"/>
            </a:xfrm>
            <a:custGeom>
              <a:avLst/>
              <a:gdLst/>
              <a:ahLst/>
              <a:cxnLst/>
              <a:rect l="l" t="t" r="r" b="b"/>
              <a:pathLst>
                <a:path w="10334" h="11721" extrusionOk="0">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2" name="Google Shape;9172;p93"/>
            <p:cNvSpPr/>
            <p:nvPr/>
          </p:nvSpPr>
          <p:spPr>
            <a:xfrm>
              <a:off x="-1489150" y="3360375"/>
              <a:ext cx="85875" cy="32325"/>
            </a:xfrm>
            <a:custGeom>
              <a:avLst/>
              <a:gdLst/>
              <a:ahLst/>
              <a:cxnLst/>
              <a:rect l="l" t="t" r="r" b="b"/>
              <a:pathLst>
                <a:path w="3435" h="1293" extrusionOk="0">
                  <a:moveTo>
                    <a:pt x="1702" y="1"/>
                  </a:moveTo>
                  <a:lnTo>
                    <a:pt x="1" y="1293"/>
                  </a:lnTo>
                  <a:lnTo>
                    <a:pt x="3435" y="1293"/>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3" name="Google Shape;9173;p93"/>
            <p:cNvSpPr/>
            <p:nvPr/>
          </p:nvSpPr>
          <p:spPr>
            <a:xfrm>
              <a:off x="-1431650" y="3316275"/>
              <a:ext cx="44925" cy="67750"/>
            </a:xfrm>
            <a:custGeom>
              <a:avLst/>
              <a:gdLst/>
              <a:ahLst/>
              <a:cxnLst/>
              <a:rect l="l" t="t" r="r" b="b"/>
              <a:pathLst>
                <a:path w="1797" h="2710" extrusionOk="0">
                  <a:moveTo>
                    <a:pt x="1796" y="1"/>
                  </a:moveTo>
                  <a:lnTo>
                    <a:pt x="0" y="1324"/>
                  </a:lnTo>
                  <a:lnTo>
                    <a:pt x="1796" y="2710"/>
                  </a:ln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74" name="Google Shape;9174;p93"/>
          <p:cNvGrpSpPr/>
          <p:nvPr/>
        </p:nvGrpSpPr>
        <p:grpSpPr>
          <a:xfrm>
            <a:off x="2503892" y="3309051"/>
            <a:ext cx="423079" cy="424159"/>
            <a:chOff x="-1591550" y="3597475"/>
            <a:chExt cx="293825" cy="294575"/>
          </a:xfrm>
        </p:grpSpPr>
        <p:sp>
          <p:nvSpPr>
            <p:cNvPr id="9175" name="Google Shape;9175;p93"/>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6" name="Google Shape;9176;p93"/>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7" name="Google Shape;9177;p93"/>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78" name="Google Shape;9178;p93"/>
          <p:cNvGrpSpPr/>
          <p:nvPr/>
        </p:nvGrpSpPr>
        <p:grpSpPr>
          <a:xfrm>
            <a:off x="4153362" y="3318663"/>
            <a:ext cx="421927" cy="399248"/>
            <a:chOff x="-1592325" y="3957400"/>
            <a:chExt cx="293025" cy="277275"/>
          </a:xfrm>
        </p:grpSpPr>
        <p:sp>
          <p:nvSpPr>
            <p:cNvPr id="9179" name="Google Shape;9179;p93"/>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0" name="Google Shape;9180;p93"/>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1" name="Google Shape;9181;p93"/>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2" name="Google Shape;9182;p93"/>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83" name="Google Shape;9183;p93"/>
          <p:cNvGrpSpPr/>
          <p:nvPr/>
        </p:nvGrpSpPr>
        <p:grpSpPr>
          <a:xfrm>
            <a:off x="3640232" y="3310744"/>
            <a:ext cx="369730" cy="420775"/>
            <a:chOff x="-778700" y="3612425"/>
            <a:chExt cx="256775" cy="292225"/>
          </a:xfrm>
        </p:grpSpPr>
        <p:sp>
          <p:nvSpPr>
            <p:cNvPr id="9184" name="Google Shape;9184;p93"/>
            <p:cNvSpPr/>
            <p:nvPr/>
          </p:nvSpPr>
          <p:spPr>
            <a:xfrm>
              <a:off x="-692850" y="36990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5" name="Google Shape;9185;p93"/>
            <p:cNvSpPr/>
            <p:nvPr/>
          </p:nvSpPr>
          <p:spPr>
            <a:xfrm>
              <a:off x="-777925" y="3612425"/>
              <a:ext cx="204800" cy="34675"/>
            </a:xfrm>
            <a:custGeom>
              <a:avLst/>
              <a:gdLst/>
              <a:ahLst/>
              <a:cxnLst/>
              <a:rect l="l" t="t" r="r" b="b"/>
              <a:pathLst>
                <a:path w="8192" h="1387" extrusionOk="0">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6" name="Google Shape;9186;p93"/>
            <p:cNvSpPr/>
            <p:nvPr/>
          </p:nvSpPr>
          <p:spPr>
            <a:xfrm>
              <a:off x="-727525" y="3699050"/>
              <a:ext cx="17375" cy="17350"/>
            </a:xfrm>
            <a:custGeom>
              <a:avLst/>
              <a:gdLst/>
              <a:ahLst/>
              <a:cxnLst/>
              <a:rect l="l" t="t" r="r" b="b"/>
              <a:pathLst>
                <a:path w="695"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7" name="Google Shape;9187;p93"/>
            <p:cNvSpPr/>
            <p:nvPr/>
          </p:nvSpPr>
          <p:spPr>
            <a:xfrm>
              <a:off x="-778700" y="3664400"/>
              <a:ext cx="205575" cy="102425"/>
            </a:xfrm>
            <a:custGeom>
              <a:avLst/>
              <a:gdLst/>
              <a:ahLst/>
              <a:cxnLst/>
              <a:rect l="l" t="t" r="r" b="b"/>
              <a:pathLst>
                <a:path w="8223" h="4097" extrusionOk="0">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8" name="Google Shape;9188;p93"/>
            <p:cNvSpPr/>
            <p:nvPr/>
          </p:nvSpPr>
          <p:spPr>
            <a:xfrm>
              <a:off x="-659775" y="3835325"/>
              <a:ext cx="137850" cy="69325"/>
            </a:xfrm>
            <a:custGeom>
              <a:avLst/>
              <a:gdLst/>
              <a:ahLst/>
              <a:cxnLst/>
              <a:rect l="l" t="t" r="r" b="b"/>
              <a:pathLst>
                <a:path w="5514" h="2773" extrusionOk="0">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9" name="Google Shape;9189;p93"/>
            <p:cNvSpPr/>
            <p:nvPr/>
          </p:nvSpPr>
          <p:spPr>
            <a:xfrm>
              <a:off x="-658200" y="3669925"/>
              <a:ext cx="136275" cy="148875"/>
            </a:xfrm>
            <a:custGeom>
              <a:avLst/>
              <a:gdLst/>
              <a:ahLst/>
              <a:cxnLst/>
              <a:rect l="l" t="t" r="r" b="b"/>
              <a:pathLst>
                <a:path w="5451" h="5955" extrusionOk="0">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90" name="Google Shape;9190;p93"/>
          <p:cNvGrpSpPr/>
          <p:nvPr/>
        </p:nvGrpSpPr>
        <p:grpSpPr>
          <a:xfrm>
            <a:off x="6111733" y="3828305"/>
            <a:ext cx="340731" cy="387641"/>
            <a:chOff x="7728464" y="1561258"/>
            <a:chExt cx="349719" cy="397866"/>
          </a:xfrm>
        </p:grpSpPr>
        <p:sp>
          <p:nvSpPr>
            <p:cNvPr id="9191" name="Google Shape;9191;p93"/>
            <p:cNvSpPr/>
            <p:nvPr/>
          </p:nvSpPr>
          <p:spPr>
            <a:xfrm>
              <a:off x="7891642" y="1678585"/>
              <a:ext cx="23354" cy="23333"/>
            </a:xfrm>
            <a:custGeom>
              <a:avLst/>
              <a:gdLst/>
              <a:ahLst/>
              <a:cxnLst/>
              <a:rect l="l" t="t" r="r" b="b"/>
              <a:pathLst>
                <a:path w="1119" h="1118" extrusionOk="0">
                  <a:moveTo>
                    <a:pt x="0" y="1"/>
                  </a:moveTo>
                  <a:lnTo>
                    <a:pt x="0" y="1117"/>
                  </a:lnTo>
                  <a:lnTo>
                    <a:pt x="1118" y="1117"/>
                  </a:lnTo>
                  <a:lnTo>
                    <a:pt x="11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2" name="Google Shape;9192;p93"/>
            <p:cNvSpPr/>
            <p:nvPr/>
          </p:nvSpPr>
          <p:spPr>
            <a:xfrm>
              <a:off x="7728464" y="1561258"/>
              <a:ext cx="349719" cy="397866"/>
            </a:xfrm>
            <a:custGeom>
              <a:avLst/>
              <a:gdLst/>
              <a:ahLst/>
              <a:cxnLst/>
              <a:rect l="l" t="t" r="r" b="b"/>
              <a:pathLst>
                <a:path w="16757" h="19064" extrusionOk="0">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93" name="Google Shape;9193;p93"/>
          <p:cNvGrpSpPr/>
          <p:nvPr/>
        </p:nvGrpSpPr>
        <p:grpSpPr>
          <a:xfrm>
            <a:off x="4034702" y="3828305"/>
            <a:ext cx="387681" cy="387641"/>
            <a:chOff x="5611350" y="1561258"/>
            <a:chExt cx="397907" cy="397866"/>
          </a:xfrm>
        </p:grpSpPr>
        <p:sp>
          <p:nvSpPr>
            <p:cNvPr id="9194" name="Google Shape;9194;p93"/>
            <p:cNvSpPr/>
            <p:nvPr/>
          </p:nvSpPr>
          <p:spPr>
            <a:xfrm>
              <a:off x="5713589" y="1812337"/>
              <a:ext cx="38443" cy="39653"/>
            </a:xfrm>
            <a:custGeom>
              <a:avLst/>
              <a:gdLst/>
              <a:ahLst/>
              <a:cxnLst/>
              <a:rect l="l" t="t" r="r" b="b"/>
              <a:pathLst>
                <a:path w="1842" h="1900" extrusionOk="0">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5" name="Google Shape;9195;p93"/>
            <p:cNvSpPr/>
            <p:nvPr/>
          </p:nvSpPr>
          <p:spPr>
            <a:xfrm>
              <a:off x="5830124" y="1789047"/>
              <a:ext cx="38505" cy="39653"/>
            </a:xfrm>
            <a:custGeom>
              <a:avLst/>
              <a:gdLst/>
              <a:ahLst/>
              <a:cxnLst/>
              <a:rect l="l" t="t" r="r" b="b"/>
              <a:pathLst>
                <a:path w="1845" h="1900" extrusionOk="0">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6" name="Google Shape;9196;p93"/>
            <p:cNvSpPr/>
            <p:nvPr/>
          </p:nvSpPr>
          <p:spPr>
            <a:xfrm>
              <a:off x="5611350" y="1561258"/>
              <a:ext cx="397907" cy="397866"/>
            </a:xfrm>
            <a:custGeom>
              <a:avLst/>
              <a:gdLst/>
              <a:ahLst/>
              <a:cxnLst/>
              <a:rect l="l" t="t" r="r" b="b"/>
              <a:pathLst>
                <a:path w="19066" h="19064" extrusionOk="0">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7" name="Google Shape;9197;p93"/>
            <p:cNvSpPr/>
            <p:nvPr/>
          </p:nvSpPr>
          <p:spPr>
            <a:xfrm>
              <a:off x="5775341" y="1669507"/>
              <a:ext cx="93247" cy="41531"/>
            </a:xfrm>
            <a:custGeom>
              <a:avLst/>
              <a:gdLst/>
              <a:ahLst/>
              <a:cxnLst/>
              <a:rect l="l" t="t" r="r" b="b"/>
              <a:pathLst>
                <a:path w="4468" h="1990" extrusionOk="0">
                  <a:moveTo>
                    <a:pt x="4467" y="1"/>
                  </a:moveTo>
                  <a:lnTo>
                    <a:pt x="1" y="894"/>
                  </a:lnTo>
                  <a:lnTo>
                    <a:pt x="1" y="1989"/>
                  </a:lnTo>
                  <a:lnTo>
                    <a:pt x="4467" y="1096"/>
                  </a:lnTo>
                  <a:lnTo>
                    <a:pt x="4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98" name="Google Shape;9198;p93"/>
          <p:cNvGrpSpPr/>
          <p:nvPr/>
        </p:nvGrpSpPr>
        <p:grpSpPr>
          <a:xfrm>
            <a:off x="4553987" y="3925571"/>
            <a:ext cx="387610" cy="193109"/>
            <a:chOff x="6140660" y="1661097"/>
            <a:chExt cx="397835" cy="198202"/>
          </a:xfrm>
        </p:grpSpPr>
        <p:sp>
          <p:nvSpPr>
            <p:cNvPr id="9199" name="Google Shape;9199;p93"/>
            <p:cNvSpPr/>
            <p:nvPr/>
          </p:nvSpPr>
          <p:spPr>
            <a:xfrm>
              <a:off x="6281298" y="1707719"/>
              <a:ext cx="58290" cy="151579"/>
            </a:xfrm>
            <a:custGeom>
              <a:avLst/>
              <a:gdLst/>
              <a:ahLst/>
              <a:cxnLst/>
              <a:rect l="l" t="t" r="r" b="b"/>
              <a:pathLst>
                <a:path w="2793" h="7263" extrusionOk="0">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0" name="Google Shape;9200;p93"/>
            <p:cNvSpPr/>
            <p:nvPr/>
          </p:nvSpPr>
          <p:spPr>
            <a:xfrm>
              <a:off x="6480225" y="1742675"/>
              <a:ext cx="58269" cy="58332"/>
            </a:xfrm>
            <a:custGeom>
              <a:avLst/>
              <a:gdLst/>
              <a:ahLst/>
              <a:cxnLst/>
              <a:rect l="l" t="t" r="r" b="b"/>
              <a:pathLst>
                <a:path w="2792" h="2795" extrusionOk="0">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1" name="Google Shape;9201;p93"/>
            <p:cNvSpPr/>
            <p:nvPr/>
          </p:nvSpPr>
          <p:spPr>
            <a:xfrm>
              <a:off x="6352004" y="1661097"/>
              <a:ext cx="129206" cy="198202"/>
            </a:xfrm>
            <a:custGeom>
              <a:avLst/>
              <a:gdLst/>
              <a:ahLst/>
              <a:cxnLst/>
              <a:rect l="l" t="t" r="r" b="b"/>
              <a:pathLst>
                <a:path w="6191" h="9497" extrusionOk="0">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2" name="Google Shape;9202;p93"/>
            <p:cNvSpPr/>
            <p:nvPr/>
          </p:nvSpPr>
          <p:spPr>
            <a:xfrm>
              <a:off x="6140660" y="1661097"/>
              <a:ext cx="129185" cy="198202"/>
            </a:xfrm>
            <a:custGeom>
              <a:avLst/>
              <a:gdLst/>
              <a:ahLst/>
              <a:cxnLst/>
              <a:rect l="l" t="t" r="r" b="b"/>
              <a:pathLst>
                <a:path w="6190" h="9497" extrusionOk="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03" name="Google Shape;9203;p93"/>
          <p:cNvGrpSpPr/>
          <p:nvPr/>
        </p:nvGrpSpPr>
        <p:grpSpPr>
          <a:xfrm>
            <a:off x="5073202" y="3828305"/>
            <a:ext cx="387681" cy="387641"/>
            <a:chOff x="6669907" y="1561258"/>
            <a:chExt cx="397907" cy="397866"/>
          </a:xfrm>
        </p:grpSpPr>
        <p:sp>
          <p:nvSpPr>
            <p:cNvPr id="9204" name="Google Shape;9204;p93"/>
            <p:cNvSpPr/>
            <p:nvPr/>
          </p:nvSpPr>
          <p:spPr>
            <a:xfrm>
              <a:off x="6950454" y="1655253"/>
              <a:ext cx="23312" cy="23354"/>
            </a:xfrm>
            <a:custGeom>
              <a:avLst/>
              <a:gdLst/>
              <a:ahLst/>
              <a:cxnLst/>
              <a:rect l="l" t="t" r="r" b="b"/>
              <a:pathLst>
                <a:path w="1117" h="1119" extrusionOk="0">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5" name="Google Shape;9205;p93"/>
            <p:cNvSpPr/>
            <p:nvPr/>
          </p:nvSpPr>
          <p:spPr>
            <a:xfrm>
              <a:off x="6740633" y="1725228"/>
              <a:ext cx="36919" cy="39632"/>
            </a:xfrm>
            <a:custGeom>
              <a:avLst/>
              <a:gdLst/>
              <a:ahLst/>
              <a:cxnLst/>
              <a:rect l="l" t="t" r="r" b="b"/>
              <a:pathLst>
                <a:path w="1769" h="1899" extrusionOk="0">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6" name="Google Shape;9206;p93"/>
            <p:cNvSpPr/>
            <p:nvPr/>
          </p:nvSpPr>
          <p:spPr>
            <a:xfrm>
              <a:off x="6763944" y="1725228"/>
              <a:ext cx="209827" cy="139892"/>
            </a:xfrm>
            <a:custGeom>
              <a:avLst/>
              <a:gdLst/>
              <a:ahLst/>
              <a:cxnLst/>
              <a:rect l="l" t="t" r="r" b="b"/>
              <a:pathLst>
                <a:path w="10054" h="6703" extrusionOk="0">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7" name="Google Shape;9207;p93"/>
            <p:cNvSpPr/>
            <p:nvPr/>
          </p:nvSpPr>
          <p:spPr>
            <a:xfrm>
              <a:off x="6669907" y="1561258"/>
              <a:ext cx="397907" cy="397866"/>
            </a:xfrm>
            <a:custGeom>
              <a:avLst/>
              <a:gdLst/>
              <a:ahLst/>
              <a:cxnLst/>
              <a:rect l="l" t="t" r="r" b="b"/>
              <a:pathLst>
                <a:path w="19066" h="19064" extrusionOk="0">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8" name="Google Shape;9208;p93"/>
            <p:cNvSpPr/>
            <p:nvPr/>
          </p:nvSpPr>
          <p:spPr>
            <a:xfrm>
              <a:off x="6960158" y="1725228"/>
              <a:ext cx="36940" cy="39632"/>
            </a:xfrm>
            <a:custGeom>
              <a:avLst/>
              <a:gdLst/>
              <a:ahLst/>
              <a:cxnLst/>
              <a:rect l="l" t="t" r="r" b="b"/>
              <a:pathLst>
                <a:path w="1770" h="1899" extrusionOk="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09" name="Google Shape;9209;p93"/>
          <p:cNvGrpSpPr/>
          <p:nvPr/>
        </p:nvGrpSpPr>
        <p:grpSpPr>
          <a:xfrm>
            <a:off x="1958433" y="3885842"/>
            <a:ext cx="387681" cy="272572"/>
            <a:chOff x="3386036" y="1746339"/>
            <a:chExt cx="397907" cy="279762"/>
          </a:xfrm>
        </p:grpSpPr>
        <p:sp>
          <p:nvSpPr>
            <p:cNvPr id="9210" name="Google Shape;9210;p93"/>
            <p:cNvSpPr/>
            <p:nvPr/>
          </p:nvSpPr>
          <p:spPr>
            <a:xfrm>
              <a:off x="3561652" y="1848954"/>
              <a:ext cx="59646" cy="74506"/>
            </a:xfrm>
            <a:custGeom>
              <a:avLst/>
              <a:gdLst/>
              <a:ahLst/>
              <a:cxnLst/>
              <a:rect l="l" t="t" r="r" b="b"/>
              <a:pathLst>
                <a:path w="2858" h="3570" extrusionOk="0">
                  <a:moveTo>
                    <a:pt x="1" y="0"/>
                  </a:moveTo>
                  <a:lnTo>
                    <a:pt x="1" y="3570"/>
                  </a:lnTo>
                  <a:lnTo>
                    <a:pt x="2858" y="1785"/>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1" name="Google Shape;9211;p93"/>
            <p:cNvSpPr/>
            <p:nvPr/>
          </p:nvSpPr>
          <p:spPr>
            <a:xfrm>
              <a:off x="3386036" y="1746339"/>
              <a:ext cx="397907" cy="279762"/>
            </a:xfrm>
            <a:custGeom>
              <a:avLst/>
              <a:gdLst/>
              <a:ahLst/>
              <a:cxnLst/>
              <a:rect l="l" t="t" r="r" b="b"/>
              <a:pathLst>
                <a:path w="19066" h="13405" extrusionOk="0">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12" name="Google Shape;9212;p93"/>
          <p:cNvGrpSpPr/>
          <p:nvPr/>
        </p:nvGrpSpPr>
        <p:grpSpPr>
          <a:xfrm>
            <a:off x="2996130" y="3828288"/>
            <a:ext cx="387681" cy="387681"/>
            <a:chOff x="4417380" y="1687279"/>
            <a:chExt cx="397907" cy="397907"/>
          </a:xfrm>
        </p:grpSpPr>
        <p:sp>
          <p:nvSpPr>
            <p:cNvPr id="9213" name="Google Shape;9213;p93"/>
            <p:cNvSpPr/>
            <p:nvPr/>
          </p:nvSpPr>
          <p:spPr>
            <a:xfrm>
              <a:off x="4417380" y="1687279"/>
              <a:ext cx="397907" cy="397907"/>
            </a:xfrm>
            <a:custGeom>
              <a:avLst/>
              <a:gdLst/>
              <a:ahLst/>
              <a:cxnLst/>
              <a:rect l="l" t="t" r="r" b="b"/>
              <a:pathLst>
                <a:path w="19066" h="19066" extrusionOk="0">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4" name="Google Shape;9214;p93"/>
            <p:cNvSpPr/>
            <p:nvPr/>
          </p:nvSpPr>
          <p:spPr>
            <a:xfrm>
              <a:off x="4492363" y="1768878"/>
              <a:ext cx="248270" cy="234704"/>
            </a:xfrm>
            <a:custGeom>
              <a:avLst/>
              <a:gdLst/>
              <a:ahLst/>
              <a:cxnLst/>
              <a:rect l="l" t="t" r="r" b="b"/>
              <a:pathLst>
                <a:path w="11896" h="11246" extrusionOk="0">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15" name="Google Shape;9215;p93"/>
          <p:cNvGrpSpPr/>
          <p:nvPr/>
        </p:nvGrpSpPr>
        <p:grpSpPr>
          <a:xfrm>
            <a:off x="7942611" y="3308537"/>
            <a:ext cx="387661" cy="387661"/>
            <a:chOff x="2869999" y="1687279"/>
            <a:chExt cx="397887" cy="397887"/>
          </a:xfrm>
        </p:grpSpPr>
        <p:sp>
          <p:nvSpPr>
            <p:cNvPr id="9216" name="Google Shape;9216;p93"/>
            <p:cNvSpPr/>
            <p:nvPr/>
          </p:nvSpPr>
          <p:spPr>
            <a:xfrm>
              <a:off x="2994590" y="1833740"/>
              <a:ext cx="148657" cy="81685"/>
            </a:xfrm>
            <a:custGeom>
              <a:avLst/>
              <a:gdLst/>
              <a:ahLst/>
              <a:cxnLst/>
              <a:rect l="l" t="t" r="r" b="b"/>
              <a:pathLst>
                <a:path w="7123" h="3914" extrusionOk="0">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7" name="Google Shape;9217;p93"/>
            <p:cNvSpPr/>
            <p:nvPr/>
          </p:nvSpPr>
          <p:spPr>
            <a:xfrm>
              <a:off x="2869999" y="1687279"/>
              <a:ext cx="397887" cy="397887"/>
            </a:xfrm>
            <a:custGeom>
              <a:avLst/>
              <a:gdLst/>
              <a:ahLst/>
              <a:cxnLst/>
              <a:rect l="l" t="t" r="r" b="b"/>
              <a:pathLst>
                <a:path w="19065" h="19065" extrusionOk="0">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18" name="Google Shape;9218;p93"/>
          <p:cNvGrpSpPr/>
          <p:nvPr/>
        </p:nvGrpSpPr>
        <p:grpSpPr>
          <a:xfrm>
            <a:off x="2477718" y="3828664"/>
            <a:ext cx="386807" cy="386929"/>
            <a:chOff x="3902887" y="1687655"/>
            <a:chExt cx="397010" cy="397135"/>
          </a:xfrm>
        </p:grpSpPr>
        <p:sp>
          <p:nvSpPr>
            <p:cNvPr id="9219" name="Google Shape;9219;p93"/>
            <p:cNvSpPr/>
            <p:nvPr/>
          </p:nvSpPr>
          <p:spPr>
            <a:xfrm>
              <a:off x="4023345" y="1785845"/>
              <a:ext cx="156275" cy="200269"/>
            </a:xfrm>
            <a:custGeom>
              <a:avLst/>
              <a:gdLst/>
              <a:ahLst/>
              <a:cxnLst/>
              <a:rect l="l" t="t" r="r" b="b"/>
              <a:pathLst>
                <a:path w="7488" h="9596" extrusionOk="0">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0" name="Google Shape;9220;p93"/>
            <p:cNvSpPr/>
            <p:nvPr/>
          </p:nvSpPr>
          <p:spPr>
            <a:xfrm>
              <a:off x="3902887" y="1687655"/>
              <a:ext cx="397010" cy="397135"/>
            </a:xfrm>
            <a:custGeom>
              <a:avLst/>
              <a:gdLst/>
              <a:ahLst/>
              <a:cxnLst/>
              <a:rect l="l" t="t" r="r" b="b"/>
              <a:pathLst>
                <a:path w="19023" h="19029" extrusionOk="0">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21" name="Google Shape;9221;p93"/>
          <p:cNvGrpSpPr/>
          <p:nvPr/>
        </p:nvGrpSpPr>
        <p:grpSpPr>
          <a:xfrm>
            <a:off x="3515416" y="3828344"/>
            <a:ext cx="387681" cy="387681"/>
            <a:chOff x="4933458" y="1687279"/>
            <a:chExt cx="397907" cy="397907"/>
          </a:xfrm>
        </p:grpSpPr>
        <p:sp>
          <p:nvSpPr>
            <p:cNvPr id="9222" name="Google Shape;9222;p93"/>
            <p:cNvSpPr/>
            <p:nvPr/>
          </p:nvSpPr>
          <p:spPr>
            <a:xfrm>
              <a:off x="5071801" y="1766541"/>
              <a:ext cx="125867" cy="241215"/>
            </a:xfrm>
            <a:custGeom>
              <a:avLst/>
              <a:gdLst/>
              <a:ahLst/>
              <a:cxnLst/>
              <a:rect l="l" t="t" r="r" b="b"/>
              <a:pathLst>
                <a:path w="6031" h="11558" extrusionOk="0">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3" name="Google Shape;9223;p93"/>
            <p:cNvSpPr/>
            <p:nvPr/>
          </p:nvSpPr>
          <p:spPr>
            <a:xfrm>
              <a:off x="4933458" y="1687279"/>
              <a:ext cx="397907" cy="397907"/>
            </a:xfrm>
            <a:custGeom>
              <a:avLst/>
              <a:gdLst/>
              <a:ahLst/>
              <a:cxnLst/>
              <a:rect l="l" t="t" r="r" b="b"/>
              <a:pathLst>
                <a:path w="19066" h="19066" extrusionOk="0">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24" name="Google Shape;9224;p93"/>
          <p:cNvGrpSpPr/>
          <p:nvPr/>
        </p:nvGrpSpPr>
        <p:grpSpPr>
          <a:xfrm>
            <a:off x="5286246" y="3308537"/>
            <a:ext cx="387681" cy="387661"/>
            <a:chOff x="266768" y="1721375"/>
            <a:chExt cx="397907" cy="397887"/>
          </a:xfrm>
        </p:grpSpPr>
        <p:sp>
          <p:nvSpPr>
            <p:cNvPr id="9225" name="Google Shape;9225;p93"/>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6" name="Google Shape;9226;p93"/>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27" name="Google Shape;9227;p93"/>
          <p:cNvGrpSpPr/>
          <p:nvPr/>
        </p:nvGrpSpPr>
        <p:grpSpPr>
          <a:xfrm>
            <a:off x="7411672" y="3308924"/>
            <a:ext cx="387539" cy="386888"/>
            <a:chOff x="2408992" y="1722875"/>
            <a:chExt cx="397761" cy="397093"/>
          </a:xfrm>
        </p:grpSpPr>
        <p:sp>
          <p:nvSpPr>
            <p:cNvPr id="9228" name="Google Shape;9228;p93"/>
            <p:cNvSpPr/>
            <p:nvPr/>
          </p:nvSpPr>
          <p:spPr>
            <a:xfrm>
              <a:off x="2492135" y="1827639"/>
              <a:ext cx="213667" cy="185326"/>
            </a:xfrm>
            <a:custGeom>
              <a:avLst/>
              <a:gdLst/>
              <a:ahLst/>
              <a:cxnLst/>
              <a:rect l="l" t="t" r="r" b="b"/>
              <a:pathLst>
                <a:path w="10238" h="8880" extrusionOk="0">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9" name="Google Shape;9229;p93"/>
            <p:cNvSpPr/>
            <p:nvPr/>
          </p:nvSpPr>
          <p:spPr>
            <a:xfrm>
              <a:off x="2408992" y="1722875"/>
              <a:ext cx="397761" cy="397093"/>
            </a:xfrm>
            <a:custGeom>
              <a:avLst/>
              <a:gdLst/>
              <a:ahLst/>
              <a:cxnLst/>
              <a:rect l="l" t="t" r="r" b="b"/>
              <a:pathLst>
                <a:path w="19059" h="19027" extrusionOk="0">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30" name="Google Shape;9230;p93"/>
          <p:cNvGrpSpPr/>
          <p:nvPr/>
        </p:nvGrpSpPr>
        <p:grpSpPr>
          <a:xfrm>
            <a:off x="5592488" y="3828305"/>
            <a:ext cx="387641" cy="387641"/>
            <a:chOff x="7199196" y="1561258"/>
            <a:chExt cx="397866" cy="397866"/>
          </a:xfrm>
        </p:grpSpPr>
        <p:sp>
          <p:nvSpPr>
            <p:cNvPr id="9231" name="Google Shape;9231;p93"/>
            <p:cNvSpPr/>
            <p:nvPr/>
          </p:nvSpPr>
          <p:spPr>
            <a:xfrm>
              <a:off x="7316523" y="1655253"/>
              <a:ext cx="163203" cy="209869"/>
            </a:xfrm>
            <a:custGeom>
              <a:avLst/>
              <a:gdLst/>
              <a:ahLst/>
              <a:cxnLst/>
              <a:rect l="l" t="t" r="r" b="b"/>
              <a:pathLst>
                <a:path w="7820" h="10056" extrusionOk="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2" name="Google Shape;9232;p93"/>
            <p:cNvSpPr/>
            <p:nvPr/>
          </p:nvSpPr>
          <p:spPr>
            <a:xfrm>
              <a:off x="7199196" y="1561258"/>
              <a:ext cx="397866" cy="397866"/>
            </a:xfrm>
            <a:custGeom>
              <a:avLst/>
              <a:gdLst/>
              <a:ahLst/>
              <a:cxnLst/>
              <a:rect l="l" t="t" r="r" b="b"/>
              <a:pathLst>
                <a:path w="19064" h="19064" extrusionOk="0">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3" name="Google Shape;9233;p93"/>
            <p:cNvSpPr/>
            <p:nvPr/>
          </p:nvSpPr>
          <p:spPr>
            <a:xfrm>
              <a:off x="7363167" y="1701896"/>
              <a:ext cx="69935" cy="69977"/>
            </a:xfrm>
            <a:custGeom>
              <a:avLst/>
              <a:gdLst/>
              <a:ahLst/>
              <a:cxnLst/>
              <a:rect l="l" t="t" r="r" b="b"/>
              <a:pathLst>
                <a:path w="3351" h="3353" extrusionOk="0">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34" name="Google Shape;9234;p93"/>
          <p:cNvSpPr txBox="1"/>
          <p:nvPr/>
        </p:nvSpPr>
        <p:spPr>
          <a:xfrm>
            <a:off x="1048350" y="719652"/>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SEO &amp; Marketing Icons</a:t>
            </a:r>
            <a:endParaRPr sz="2400">
              <a:solidFill>
                <a:srgbClr val="FFFFFF"/>
              </a:solidFill>
            </a:endParaRPr>
          </a:p>
        </p:txBody>
      </p:sp>
      <p:grpSp>
        <p:nvGrpSpPr>
          <p:cNvPr id="9235" name="Google Shape;9235;p93"/>
          <p:cNvGrpSpPr/>
          <p:nvPr/>
        </p:nvGrpSpPr>
        <p:grpSpPr>
          <a:xfrm>
            <a:off x="6348367" y="3308537"/>
            <a:ext cx="387661" cy="387661"/>
            <a:chOff x="1379798" y="1723250"/>
            <a:chExt cx="397887" cy="397887"/>
          </a:xfrm>
        </p:grpSpPr>
        <p:sp>
          <p:nvSpPr>
            <p:cNvPr id="9236" name="Google Shape;9236;p93"/>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7" name="Google Shape;9237;p93"/>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8" name="Google Shape;9238;p93"/>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9" name="Google Shape;9239;p93"/>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40" name="Google Shape;9240;p93"/>
          <p:cNvGrpSpPr/>
          <p:nvPr/>
        </p:nvGrpSpPr>
        <p:grpSpPr>
          <a:xfrm>
            <a:off x="5817327" y="3308537"/>
            <a:ext cx="387641" cy="387661"/>
            <a:chOff x="864491" y="1723250"/>
            <a:chExt cx="397866" cy="397887"/>
          </a:xfrm>
        </p:grpSpPr>
        <p:sp>
          <p:nvSpPr>
            <p:cNvPr id="9241" name="Google Shape;9241;p93"/>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2" name="Google Shape;9242;p93"/>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3" name="Google Shape;9243;p93"/>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44" name="Google Shape;9244;p93"/>
          <p:cNvSpPr/>
          <p:nvPr/>
        </p:nvSpPr>
        <p:spPr>
          <a:xfrm>
            <a:off x="6879427" y="3343765"/>
            <a:ext cx="388846" cy="31714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45" name="Google Shape;9245;p93"/>
          <p:cNvGrpSpPr/>
          <p:nvPr/>
        </p:nvGrpSpPr>
        <p:grpSpPr>
          <a:xfrm>
            <a:off x="6584154" y="3827060"/>
            <a:ext cx="388966" cy="388966"/>
            <a:chOff x="1190625" y="238125"/>
            <a:chExt cx="5235075" cy="5235075"/>
          </a:xfrm>
        </p:grpSpPr>
        <p:sp>
          <p:nvSpPr>
            <p:cNvPr id="9246" name="Google Shape;9246;p93"/>
            <p:cNvSpPr/>
            <p:nvPr/>
          </p:nvSpPr>
          <p:spPr>
            <a:xfrm>
              <a:off x="2315100" y="1168900"/>
              <a:ext cx="2952100" cy="3373700"/>
            </a:xfrm>
            <a:custGeom>
              <a:avLst/>
              <a:gdLst/>
              <a:ahLst/>
              <a:cxnLst/>
              <a:rect l="l" t="t" r="r" b="b"/>
              <a:pathLst>
                <a:path w="118084" h="134948" extrusionOk="0">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7" name="Google Shape;9247;p93"/>
            <p:cNvSpPr/>
            <p:nvPr/>
          </p:nvSpPr>
          <p:spPr>
            <a:xfrm>
              <a:off x="1190625" y="238125"/>
              <a:ext cx="5235075" cy="5235075"/>
            </a:xfrm>
            <a:custGeom>
              <a:avLst/>
              <a:gdLst/>
              <a:ahLst/>
              <a:cxnLst/>
              <a:rect l="l" t="t" r="r" b="b"/>
              <a:pathLst>
                <a:path w="209403" h="209403" extrusionOk="0">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251"/>
        <p:cNvGrpSpPr/>
        <p:nvPr/>
      </p:nvGrpSpPr>
      <p:grpSpPr>
        <a:xfrm>
          <a:off x="0" y="0"/>
          <a:ext cx="0" cy="0"/>
          <a:chOff x="0" y="0"/>
          <a:chExt cx="0" cy="0"/>
        </a:xfrm>
      </p:grpSpPr>
      <p:pic>
        <p:nvPicPr>
          <p:cNvPr id="9252" name="Google Shape;9252;p94">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sp>
        <p:nvSpPr>
          <p:cNvPr id="424" name="Google Shape;424;p45"/>
          <p:cNvSpPr/>
          <p:nvPr/>
        </p:nvSpPr>
        <p:spPr>
          <a:xfrm>
            <a:off x="1055575" y="2245925"/>
            <a:ext cx="6883800" cy="1286400"/>
          </a:xfrm>
          <a:prstGeom prst="roundRect">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25" name="Google Shape;425;p45"/>
          <p:cNvSpPr txBox="1">
            <a:spLocks noGrp="1"/>
          </p:cNvSpPr>
          <p:nvPr>
            <p:ph type="title"/>
          </p:nvPr>
        </p:nvSpPr>
        <p:spPr>
          <a:xfrm>
            <a:off x="2272650" y="1611175"/>
            <a:ext cx="45987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Introduction</a:t>
            </a:r>
            <a:endParaRPr/>
          </a:p>
        </p:txBody>
      </p:sp>
      <p:sp>
        <p:nvSpPr>
          <p:cNvPr id="426" name="Google Shape;426;p45"/>
          <p:cNvSpPr txBox="1">
            <a:spLocks noGrp="1"/>
          </p:cNvSpPr>
          <p:nvPr>
            <p:ph type="subTitle" idx="1"/>
          </p:nvPr>
        </p:nvSpPr>
        <p:spPr>
          <a:xfrm>
            <a:off x="2272650" y="2401775"/>
            <a:ext cx="4598700" cy="974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You can give a brief description of the topic you want to talk about here. For example, if you want to talk about Mercury, you can say that it’s the smallest planet in the entire Solar System</a:t>
            </a:r>
            <a:endParaRPr/>
          </a:p>
        </p:txBody>
      </p:sp>
      <p:grpSp>
        <p:nvGrpSpPr>
          <p:cNvPr id="427" name="Google Shape;427;p45"/>
          <p:cNvGrpSpPr/>
          <p:nvPr/>
        </p:nvGrpSpPr>
        <p:grpSpPr>
          <a:xfrm>
            <a:off x="8427707" y="1072701"/>
            <a:ext cx="292177" cy="292215"/>
            <a:chOff x="1561559" y="1723289"/>
            <a:chExt cx="292178" cy="292215"/>
          </a:xfrm>
        </p:grpSpPr>
        <p:sp>
          <p:nvSpPr>
            <p:cNvPr id="428" name="Google Shape;428;p45"/>
            <p:cNvSpPr/>
            <p:nvPr/>
          </p:nvSpPr>
          <p:spPr>
            <a:xfrm>
              <a:off x="1701657" y="1723289"/>
              <a:ext cx="11614" cy="292215"/>
            </a:xfrm>
            <a:custGeom>
              <a:avLst/>
              <a:gdLst/>
              <a:ahLst/>
              <a:cxnLst/>
              <a:rect l="l" t="t" r="r" b="b"/>
              <a:pathLst>
                <a:path w="190" h="4781" extrusionOk="0">
                  <a:moveTo>
                    <a:pt x="26" y="1"/>
                  </a:moveTo>
                  <a:cubicBezTo>
                    <a:pt x="13" y="1"/>
                    <a:pt x="0" y="14"/>
                    <a:pt x="0" y="33"/>
                  </a:cubicBezTo>
                  <a:lnTo>
                    <a:pt x="0" y="4755"/>
                  </a:lnTo>
                  <a:cubicBezTo>
                    <a:pt x="0" y="4774"/>
                    <a:pt x="13" y="4780"/>
                    <a:pt x="26" y="4780"/>
                  </a:cubicBezTo>
                  <a:lnTo>
                    <a:pt x="164" y="4780"/>
                  </a:lnTo>
                  <a:cubicBezTo>
                    <a:pt x="177" y="4780"/>
                    <a:pt x="190" y="4774"/>
                    <a:pt x="190" y="4755"/>
                  </a:cubicBezTo>
                  <a:lnTo>
                    <a:pt x="190" y="33"/>
                  </a:lnTo>
                  <a:cubicBezTo>
                    <a:pt x="190" y="14"/>
                    <a:pt x="177" y="1"/>
                    <a:pt x="1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45"/>
            <p:cNvSpPr/>
            <p:nvPr/>
          </p:nvSpPr>
          <p:spPr>
            <a:xfrm>
              <a:off x="1561559" y="1857996"/>
              <a:ext cx="292178" cy="11613"/>
            </a:xfrm>
            <a:custGeom>
              <a:avLst/>
              <a:gdLst/>
              <a:ahLst/>
              <a:cxnLst/>
              <a:rect l="l" t="t" r="r" b="b"/>
              <a:pathLst>
                <a:path w="4780" h="190" extrusionOk="0">
                  <a:moveTo>
                    <a:pt x="26" y="0"/>
                  </a:moveTo>
                  <a:cubicBezTo>
                    <a:pt x="7" y="0"/>
                    <a:pt x="0" y="13"/>
                    <a:pt x="0" y="26"/>
                  </a:cubicBezTo>
                  <a:lnTo>
                    <a:pt x="0" y="165"/>
                  </a:lnTo>
                  <a:cubicBezTo>
                    <a:pt x="0" y="177"/>
                    <a:pt x="7" y="190"/>
                    <a:pt x="26" y="190"/>
                  </a:cubicBezTo>
                  <a:lnTo>
                    <a:pt x="4755" y="190"/>
                  </a:lnTo>
                  <a:cubicBezTo>
                    <a:pt x="4767" y="190"/>
                    <a:pt x="4780" y="177"/>
                    <a:pt x="4780" y="165"/>
                  </a:cubicBezTo>
                  <a:lnTo>
                    <a:pt x="4780" y="26"/>
                  </a:lnTo>
                  <a:cubicBezTo>
                    <a:pt x="4780" y="13"/>
                    <a:pt x="4767" y="0"/>
                    <a:pt x="47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 name="Google Shape;430;p45"/>
          <p:cNvGrpSpPr/>
          <p:nvPr/>
        </p:nvGrpSpPr>
        <p:grpSpPr>
          <a:xfrm>
            <a:off x="8137915" y="1326224"/>
            <a:ext cx="155930" cy="155978"/>
            <a:chOff x="1271767" y="1976812"/>
            <a:chExt cx="155930" cy="155978"/>
          </a:xfrm>
        </p:grpSpPr>
        <p:sp>
          <p:nvSpPr>
            <p:cNvPr id="431" name="Google Shape;431;p45"/>
            <p:cNvSpPr/>
            <p:nvPr/>
          </p:nvSpPr>
          <p:spPr>
            <a:xfrm>
              <a:off x="1346584" y="1976812"/>
              <a:ext cx="6235" cy="155978"/>
            </a:xfrm>
            <a:custGeom>
              <a:avLst/>
              <a:gdLst/>
              <a:ahLst/>
              <a:cxnLst/>
              <a:rect l="l" t="t" r="r" b="b"/>
              <a:pathLst>
                <a:path w="102" h="2552" extrusionOk="0">
                  <a:moveTo>
                    <a:pt x="20" y="1"/>
                  </a:moveTo>
                  <a:cubicBezTo>
                    <a:pt x="7" y="1"/>
                    <a:pt x="1" y="7"/>
                    <a:pt x="1" y="20"/>
                  </a:cubicBezTo>
                  <a:lnTo>
                    <a:pt x="1" y="2539"/>
                  </a:lnTo>
                  <a:cubicBezTo>
                    <a:pt x="1" y="2545"/>
                    <a:pt x="7" y="2552"/>
                    <a:pt x="20" y="2552"/>
                  </a:cubicBezTo>
                  <a:lnTo>
                    <a:pt x="89" y="2552"/>
                  </a:lnTo>
                  <a:cubicBezTo>
                    <a:pt x="96" y="2552"/>
                    <a:pt x="102" y="2545"/>
                    <a:pt x="102" y="2539"/>
                  </a:cubicBezTo>
                  <a:lnTo>
                    <a:pt x="102" y="20"/>
                  </a:lnTo>
                  <a:cubicBezTo>
                    <a:pt x="102" y="7"/>
                    <a:pt x="96" y="1"/>
                    <a:pt x="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45"/>
            <p:cNvSpPr/>
            <p:nvPr/>
          </p:nvSpPr>
          <p:spPr>
            <a:xfrm>
              <a:off x="1271767" y="2048627"/>
              <a:ext cx="155930" cy="6234"/>
            </a:xfrm>
            <a:custGeom>
              <a:avLst/>
              <a:gdLst/>
              <a:ahLst/>
              <a:cxnLst/>
              <a:rect l="l" t="t" r="r" b="b"/>
              <a:pathLst>
                <a:path w="2551" h="102" extrusionOk="0">
                  <a:moveTo>
                    <a:pt x="19" y="0"/>
                  </a:moveTo>
                  <a:cubicBezTo>
                    <a:pt x="6" y="0"/>
                    <a:pt x="0" y="7"/>
                    <a:pt x="0" y="19"/>
                  </a:cubicBezTo>
                  <a:lnTo>
                    <a:pt x="0" y="89"/>
                  </a:lnTo>
                  <a:cubicBezTo>
                    <a:pt x="0" y="95"/>
                    <a:pt x="6" y="101"/>
                    <a:pt x="19" y="101"/>
                  </a:cubicBezTo>
                  <a:lnTo>
                    <a:pt x="2538" y="101"/>
                  </a:lnTo>
                  <a:cubicBezTo>
                    <a:pt x="2544" y="101"/>
                    <a:pt x="2551" y="95"/>
                    <a:pt x="2551" y="89"/>
                  </a:cubicBezTo>
                  <a:lnTo>
                    <a:pt x="2551" y="19"/>
                  </a:lnTo>
                  <a:cubicBezTo>
                    <a:pt x="2551" y="7"/>
                    <a:pt x="2544" y="0"/>
                    <a:pt x="25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 name="Google Shape;433;p45"/>
          <p:cNvGrpSpPr/>
          <p:nvPr/>
        </p:nvGrpSpPr>
        <p:grpSpPr>
          <a:xfrm>
            <a:off x="7679203" y="3695164"/>
            <a:ext cx="581970" cy="409501"/>
            <a:chOff x="7264942" y="3102214"/>
            <a:chExt cx="581970" cy="409501"/>
          </a:xfrm>
        </p:grpSpPr>
        <p:grpSp>
          <p:nvGrpSpPr>
            <p:cNvPr id="434" name="Google Shape;434;p45"/>
            <p:cNvGrpSpPr/>
            <p:nvPr/>
          </p:nvGrpSpPr>
          <p:grpSpPr>
            <a:xfrm>
              <a:off x="7554734" y="3102214"/>
              <a:ext cx="292178" cy="292215"/>
              <a:chOff x="1561559" y="1723289"/>
              <a:chExt cx="292178" cy="292215"/>
            </a:xfrm>
          </p:grpSpPr>
          <p:sp>
            <p:nvSpPr>
              <p:cNvPr id="435" name="Google Shape;435;p45"/>
              <p:cNvSpPr/>
              <p:nvPr/>
            </p:nvSpPr>
            <p:spPr>
              <a:xfrm>
                <a:off x="1701657" y="1723289"/>
                <a:ext cx="11614" cy="292215"/>
              </a:xfrm>
              <a:custGeom>
                <a:avLst/>
                <a:gdLst/>
                <a:ahLst/>
                <a:cxnLst/>
                <a:rect l="l" t="t" r="r" b="b"/>
                <a:pathLst>
                  <a:path w="190" h="4781" extrusionOk="0">
                    <a:moveTo>
                      <a:pt x="26" y="1"/>
                    </a:moveTo>
                    <a:cubicBezTo>
                      <a:pt x="13" y="1"/>
                      <a:pt x="0" y="14"/>
                      <a:pt x="0" y="33"/>
                    </a:cubicBezTo>
                    <a:lnTo>
                      <a:pt x="0" y="4755"/>
                    </a:lnTo>
                    <a:cubicBezTo>
                      <a:pt x="0" y="4774"/>
                      <a:pt x="13" y="4780"/>
                      <a:pt x="26" y="4780"/>
                    </a:cubicBezTo>
                    <a:lnTo>
                      <a:pt x="164" y="4780"/>
                    </a:lnTo>
                    <a:cubicBezTo>
                      <a:pt x="177" y="4780"/>
                      <a:pt x="190" y="4774"/>
                      <a:pt x="190" y="4755"/>
                    </a:cubicBezTo>
                    <a:lnTo>
                      <a:pt x="190" y="33"/>
                    </a:lnTo>
                    <a:cubicBezTo>
                      <a:pt x="190" y="14"/>
                      <a:pt x="177" y="1"/>
                      <a:pt x="1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45"/>
              <p:cNvSpPr/>
              <p:nvPr/>
            </p:nvSpPr>
            <p:spPr>
              <a:xfrm>
                <a:off x="1561559" y="1857996"/>
                <a:ext cx="292178" cy="11613"/>
              </a:xfrm>
              <a:custGeom>
                <a:avLst/>
                <a:gdLst/>
                <a:ahLst/>
                <a:cxnLst/>
                <a:rect l="l" t="t" r="r" b="b"/>
                <a:pathLst>
                  <a:path w="4780" h="190" extrusionOk="0">
                    <a:moveTo>
                      <a:pt x="26" y="0"/>
                    </a:moveTo>
                    <a:cubicBezTo>
                      <a:pt x="7" y="0"/>
                      <a:pt x="0" y="13"/>
                      <a:pt x="0" y="26"/>
                    </a:cubicBezTo>
                    <a:lnTo>
                      <a:pt x="0" y="165"/>
                    </a:lnTo>
                    <a:cubicBezTo>
                      <a:pt x="0" y="177"/>
                      <a:pt x="7" y="190"/>
                      <a:pt x="26" y="190"/>
                    </a:cubicBezTo>
                    <a:lnTo>
                      <a:pt x="4755" y="190"/>
                    </a:lnTo>
                    <a:cubicBezTo>
                      <a:pt x="4767" y="190"/>
                      <a:pt x="4780" y="177"/>
                      <a:pt x="4780" y="165"/>
                    </a:cubicBezTo>
                    <a:lnTo>
                      <a:pt x="4780" y="26"/>
                    </a:lnTo>
                    <a:cubicBezTo>
                      <a:pt x="4780" y="13"/>
                      <a:pt x="4767" y="0"/>
                      <a:pt x="47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 name="Google Shape;437;p45"/>
            <p:cNvGrpSpPr/>
            <p:nvPr/>
          </p:nvGrpSpPr>
          <p:grpSpPr>
            <a:xfrm>
              <a:off x="7264942" y="3355737"/>
              <a:ext cx="155930" cy="155978"/>
              <a:chOff x="1271767" y="1976812"/>
              <a:chExt cx="155930" cy="155978"/>
            </a:xfrm>
          </p:grpSpPr>
          <p:sp>
            <p:nvSpPr>
              <p:cNvPr id="438" name="Google Shape;438;p45"/>
              <p:cNvSpPr/>
              <p:nvPr/>
            </p:nvSpPr>
            <p:spPr>
              <a:xfrm>
                <a:off x="1346584" y="1976812"/>
                <a:ext cx="6235" cy="155978"/>
              </a:xfrm>
              <a:custGeom>
                <a:avLst/>
                <a:gdLst/>
                <a:ahLst/>
                <a:cxnLst/>
                <a:rect l="l" t="t" r="r" b="b"/>
                <a:pathLst>
                  <a:path w="102" h="2552" extrusionOk="0">
                    <a:moveTo>
                      <a:pt x="20" y="1"/>
                    </a:moveTo>
                    <a:cubicBezTo>
                      <a:pt x="7" y="1"/>
                      <a:pt x="1" y="7"/>
                      <a:pt x="1" y="20"/>
                    </a:cubicBezTo>
                    <a:lnTo>
                      <a:pt x="1" y="2539"/>
                    </a:lnTo>
                    <a:cubicBezTo>
                      <a:pt x="1" y="2545"/>
                      <a:pt x="7" y="2552"/>
                      <a:pt x="20" y="2552"/>
                    </a:cubicBezTo>
                    <a:lnTo>
                      <a:pt x="89" y="2552"/>
                    </a:lnTo>
                    <a:cubicBezTo>
                      <a:pt x="96" y="2552"/>
                      <a:pt x="102" y="2545"/>
                      <a:pt x="102" y="2539"/>
                    </a:cubicBezTo>
                    <a:lnTo>
                      <a:pt x="102" y="20"/>
                    </a:lnTo>
                    <a:cubicBezTo>
                      <a:pt x="102" y="7"/>
                      <a:pt x="96" y="1"/>
                      <a:pt x="8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45"/>
              <p:cNvSpPr/>
              <p:nvPr/>
            </p:nvSpPr>
            <p:spPr>
              <a:xfrm>
                <a:off x="1271767" y="2048627"/>
                <a:ext cx="155930" cy="6234"/>
              </a:xfrm>
              <a:custGeom>
                <a:avLst/>
                <a:gdLst/>
                <a:ahLst/>
                <a:cxnLst/>
                <a:rect l="l" t="t" r="r" b="b"/>
                <a:pathLst>
                  <a:path w="2551" h="102" extrusionOk="0">
                    <a:moveTo>
                      <a:pt x="19" y="0"/>
                    </a:moveTo>
                    <a:cubicBezTo>
                      <a:pt x="6" y="0"/>
                      <a:pt x="0" y="7"/>
                      <a:pt x="0" y="19"/>
                    </a:cubicBezTo>
                    <a:lnTo>
                      <a:pt x="0" y="89"/>
                    </a:lnTo>
                    <a:cubicBezTo>
                      <a:pt x="0" y="95"/>
                      <a:pt x="6" y="101"/>
                      <a:pt x="19" y="101"/>
                    </a:cubicBezTo>
                    <a:lnTo>
                      <a:pt x="2538" y="101"/>
                    </a:lnTo>
                    <a:cubicBezTo>
                      <a:pt x="2544" y="101"/>
                      <a:pt x="2551" y="95"/>
                      <a:pt x="2551" y="89"/>
                    </a:cubicBezTo>
                    <a:lnTo>
                      <a:pt x="2551" y="19"/>
                    </a:lnTo>
                    <a:cubicBezTo>
                      <a:pt x="2551" y="7"/>
                      <a:pt x="2544" y="0"/>
                      <a:pt x="25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40" name="Google Shape;440;p45"/>
          <p:cNvSpPr/>
          <p:nvPr/>
        </p:nvSpPr>
        <p:spPr>
          <a:xfrm>
            <a:off x="7937700" y="3923501"/>
            <a:ext cx="2447100" cy="2447100"/>
          </a:xfrm>
          <a:prstGeom prst="ellipse">
            <a:avLst/>
          </a:prstGeom>
          <a:gradFill>
            <a:gsLst>
              <a:gs pos="0">
                <a:srgbClr val="FF524B"/>
              </a:gs>
              <a:gs pos="39000">
                <a:srgbClr val="FF524B">
                  <a:alpha val="38431"/>
                </a:srgbClr>
              </a:gs>
              <a:gs pos="66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45"/>
          <p:cNvSpPr/>
          <p:nvPr/>
        </p:nvSpPr>
        <p:spPr>
          <a:xfrm>
            <a:off x="-1056225" y="-1043650"/>
            <a:ext cx="2090100" cy="2090100"/>
          </a:xfrm>
          <a:prstGeom prst="ellipse">
            <a:avLst/>
          </a:prstGeom>
          <a:gradFill>
            <a:gsLst>
              <a:gs pos="0">
                <a:srgbClr val="FF524B"/>
              </a:gs>
              <a:gs pos="39000">
                <a:srgbClr val="FF524B">
                  <a:alpha val="38431"/>
                </a:srgbClr>
              </a:gs>
              <a:gs pos="66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2" name="Google Shape;442;p45"/>
          <p:cNvGrpSpPr/>
          <p:nvPr/>
        </p:nvGrpSpPr>
        <p:grpSpPr>
          <a:xfrm flipH="1">
            <a:off x="4677955" y="4104673"/>
            <a:ext cx="327882" cy="230713"/>
            <a:chOff x="7264930" y="534951"/>
            <a:chExt cx="327882" cy="230713"/>
          </a:xfrm>
        </p:grpSpPr>
        <p:grpSp>
          <p:nvGrpSpPr>
            <p:cNvPr id="443" name="Google Shape;443;p45"/>
            <p:cNvGrpSpPr/>
            <p:nvPr/>
          </p:nvGrpSpPr>
          <p:grpSpPr>
            <a:xfrm>
              <a:off x="7428199" y="534951"/>
              <a:ext cx="164613" cy="164634"/>
              <a:chOff x="1561559" y="1723289"/>
              <a:chExt cx="292178" cy="292215"/>
            </a:xfrm>
          </p:grpSpPr>
          <p:sp>
            <p:nvSpPr>
              <p:cNvPr id="444" name="Google Shape;444;p45"/>
              <p:cNvSpPr/>
              <p:nvPr/>
            </p:nvSpPr>
            <p:spPr>
              <a:xfrm>
                <a:off x="1701657" y="1723289"/>
                <a:ext cx="11614" cy="292215"/>
              </a:xfrm>
              <a:custGeom>
                <a:avLst/>
                <a:gdLst/>
                <a:ahLst/>
                <a:cxnLst/>
                <a:rect l="l" t="t" r="r" b="b"/>
                <a:pathLst>
                  <a:path w="190" h="4781" extrusionOk="0">
                    <a:moveTo>
                      <a:pt x="26" y="1"/>
                    </a:moveTo>
                    <a:cubicBezTo>
                      <a:pt x="13" y="1"/>
                      <a:pt x="0" y="14"/>
                      <a:pt x="0" y="33"/>
                    </a:cubicBezTo>
                    <a:lnTo>
                      <a:pt x="0" y="4755"/>
                    </a:lnTo>
                    <a:cubicBezTo>
                      <a:pt x="0" y="4774"/>
                      <a:pt x="13" y="4780"/>
                      <a:pt x="26" y="4780"/>
                    </a:cubicBezTo>
                    <a:lnTo>
                      <a:pt x="164" y="4780"/>
                    </a:lnTo>
                    <a:cubicBezTo>
                      <a:pt x="177" y="4780"/>
                      <a:pt x="190" y="4774"/>
                      <a:pt x="190" y="4755"/>
                    </a:cubicBezTo>
                    <a:lnTo>
                      <a:pt x="190" y="33"/>
                    </a:lnTo>
                    <a:cubicBezTo>
                      <a:pt x="190" y="14"/>
                      <a:pt x="177" y="1"/>
                      <a:pt x="16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45"/>
              <p:cNvSpPr/>
              <p:nvPr/>
            </p:nvSpPr>
            <p:spPr>
              <a:xfrm>
                <a:off x="1561559" y="1857996"/>
                <a:ext cx="292178" cy="11613"/>
              </a:xfrm>
              <a:custGeom>
                <a:avLst/>
                <a:gdLst/>
                <a:ahLst/>
                <a:cxnLst/>
                <a:rect l="l" t="t" r="r" b="b"/>
                <a:pathLst>
                  <a:path w="4780" h="190" extrusionOk="0">
                    <a:moveTo>
                      <a:pt x="26" y="0"/>
                    </a:moveTo>
                    <a:cubicBezTo>
                      <a:pt x="7" y="0"/>
                      <a:pt x="0" y="13"/>
                      <a:pt x="0" y="26"/>
                    </a:cubicBezTo>
                    <a:lnTo>
                      <a:pt x="0" y="165"/>
                    </a:lnTo>
                    <a:cubicBezTo>
                      <a:pt x="0" y="177"/>
                      <a:pt x="7" y="190"/>
                      <a:pt x="26" y="190"/>
                    </a:cubicBezTo>
                    <a:lnTo>
                      <a:pt x="4755" y="190"/>
                    </a:lnTo>
                    <a:cubicBezTo>
                      <a:pt x="4767" y="190"/>
                      <a:pt x="4780" y="177"/>
                      <a:pt x="4780" y="165"/>
                    </a:cubicBezTo>
                    <a:lnTo>
                      <a:pt x="4780" y="26"/>
                    </a:lnTo>
                    <a:cubicBezTo>
                      <a:pt x="4780" y="13"/>
                      <a:pt x="4767" y="0"/>
                      <a:pt x="475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 name="Google Shape;446;p45"/>
            <p:cNvGrpSpPr/>
            <p:nvPr/>
          </p:nvGrpSpPr>
          <p:grpSpPr>
            <a:xfrm>
              <a:off x="7264930" y="677785"/>
              <a:ext cx="87851" cy="87878"/>
              <a:chOff x="1271767" y="1976812"/>
              <a:chExt cx="155930" cy="155978"/>
            </a:xfrm>
          </p:grpSpPr>
          <p:sp>
            <p:nvSpPr>
              <p:cNvPr id="447" name="Google Shape;447;p45"/>
              <p:cNvSpPr/>
              <p:nvPr/>
            </p:nvSpPr>
            <p:spPr>
              <a:xfrm>
                <a:off x="1346584" y="1976812"/>
                <a:ext cx="6235" cy="155978"/>
              </a:xfrm>
              <a:custGeom>
                <a:avLst/>
                <a:gdLst/>
                <a:ahLst/>
                <a:cxnLst/>
                <a:rect l="l" t="t" r="r" b="b"/>
                <a:pathLst>
                  <a:path w="102" h="2552" extrusionOk="0">
                    <a:moveTo>
                      <a:pt x="20" y="1"/>
                    </a:moveTo>
                    <a:cubicBezTo>
                      <a:pt x="7" y="1"/>
                      <a:pt x="1" y="7"/>
                      <a:pt x="1" y="20"/>
                    </a:cubicBezTo>
                    <a:lnTo>
                      <a:pt x="1" y="2539"/>
                    </a:lnTo>
                    <a:cubicBezTo>
                      <a:pt x="1" y="2545"/>
                      <a:pt x="7" y="2552"/>
                      <a:pt x="20" y="2552"/>
                    </a:cubicBezTo>
                    <a:lnTo>
                      <a:pt x="89" y="2552"/>
                    </a:lnTo>
                    <a:cubicBezTo>
                      <a:pt x="96" y="2552"/>
                      <a:pt x="102" y="2545"/>
                      <a:pt x="102" y="2539"/>
                    </a:cubicBezTo>
                    <a:lnTo>
                      <a:pt x="102" y="20"/>
                    </a:lnTo>
                    <a:cubicBezTo>
                      <a:pt x="102" y="7"/>
                      <a:pt x="96" y="1"/>
                      <a:pt x="8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45"/>
              <p:cNvSpPr/>
              <p:nvPr/>
            </p:nvSpPr>
            <p:spPr>
              <a:xfrm>
                <a:off x="1271767" y="2048627"/>
                <a:ext cx="155930" cy="6234"/>
              </a:xfrm>
              <a:custGeom>
                <a:avLst/>
                <a:gdLst/>
                <a:ahLst/>
                <a:cxnLst/>
                <a:rect l="l" t="t" r="r" b="b"/>
                <a:pathLst>
                  <a:path w="2551" h="102" extrusionOk="0">
                    <a:moveTo>
                      <a:pt x="19" y="0"/>
                    </a:moveTo>
                    <a:cubicBezTo>
                      <a:pt x="6" y="0"/>
                      <a:pt x="0" y="7"/>
                      <a:pt x="0" y="19"/>
                    </a:cubicBezTo>
                    <a:lnTo>
                      <a:pt x="0" y="89"/>
                    </a:lnTo>
                    <a:cubicBezTo>
                      <a:pt x="0" y="95"/>
                      <a:pt x="6" y="101"/>
                      <a:pt x="19" y="101"/>
                    </a:cubicBezTo>
                    <a:lnTo>
                      <a:pt x="2538" y="101"/>
                    </a:lnTo>
                    <a:cubicBezTo>
                      <a:pt x="2544" y="101"/>
                      <a:pt x="2551" y="95"/>
                      <a:pt x="2551" y="89"/>
                    </a:cubicBezTo>
                    <a:lnTo>
                      <a:pt x="2551" y="19"/>
                    </a:lnTo>
                    <a:cubicBezTo>
                      <a:pt x="2551" y="7"/>
                      <a:pt x="2544" y="0"/>
                      <a:pt x="253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9" name="Google Shape;449;p45"/>
          <p:cNvGrpSpPr/>
          <p:nvPr/>
        </p:nvGrpSpPr>
        <p:grpSpPr>
          <a:xfrm flipH="1">
            <a:off x="473615" y="1660801"/>
            <a:ext cx="292178" cy="292215"/>
            <a:chOff x="1561559" y="1723289"/>
            <a:chExt cx="292178" cy="292215"/>
          </a:xfrm>
        </p:grpSpPr>
        <p:sp>
          <p:nvSpPr>
            <p:cNvPr id="450" name="Google Shape;450;p45"/>
            <p:cNvSpPr/>
            <p:nvPr/>
          </p:nvSpPr>
          <p:spPr>
            <a:xfrm>
              <a:off x="1701657" y="1723289"/>
              <a:ext cx="11614" cy="292215"/>
            </a:xfrm>
            <a:custGeom>
              <a:avLst/>
              <a:gdLst/>
              <a:ahLst/>
              <a:cxnLst/>
              <a:rect l="l" t="t" r="r" b="b"/>
              <a:pathLst>
                <a:path w="190" h="4781" extrusionOk="0">
                  <a:moveTo>
                    <a:pt x="26" y="1"/>
                  </a:moveTo>
                  <a:cubicBezTo>
                    <a:pt x="13" y="1"/>
                    <a:pt x="0" y="14"/>
                    <a:pt x="0" y="33"/>
                  </a:cubicBezTo>
                  <a:lnTo>
                    <a:pt x="0" y="4755"/>
                  </a:lnTo>
                  <a:cubicBezTo>
                    <a:pt x="0" y="4774"/>
                    <a:pt x="13" y="4780"/>
                    <a:pt x="26" y="4780"/>
                  </a:cubicBezTo>
                  <a:lnTo>
                    <a:pt x="164" y="4780"/>
                  </a:lnTo>
                  <a:cubicBezTo>
                    <a:pt x="177" y="4780"/>
                    <a:pt x="190" y="4774"/>
                    <a:pt x="190" y="4755"/>
                  </a:cubicBezTo>
                  <a:lnTo>
                    <a:pt x="190" y="33"/>
                  </a:lnTo>
                  <a:cubicBezTo>
                    <a:pt x="190" y="14"/>
                    <a:pt x="177" y="1"/>
                    <a:pt x="1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45"/>
            <p:cNvSpPr/>
            <p:nvPr/>
          </p:nvSpPr>
          <p:spPr>
            <a:xfrm>
              <a:off x="1561559" y="1857996"/>
              <a:ext cx="292178" cy="11613"/>
            </a:xfrm>
            <a:custGeom>
              <a:avLst/>
              <a:gdLst/>
              <a:ahLst/>
              <a:cxnLst/>
              <a:rect l="l" t="t" r="r" b="b"/>
              <a:pathLst>
                <a:path w="4780" h="190" extrusionOk="0">
                  <a:moveTo>
                    <a:pt x="26" y="0"/>
                  </a:moveTo>
                  <a:cubicBezTo>
                    <a:pt x="7" y="0"/>
                    <a:pt x="0" y="13"/>
                    <a:pt x="0" y="26"/>
                  </a:cubicBezTo>
                  <a:lnTo>
                    <a:pt x="0" y="165"/>
                  </a:lnTo>
                  <a:cubicBezTo>
                    <a:pt x="0" y="177"/>
                    <a:pt x="7" y="190"/>
                    <a:pt x="26" y="190"/>
                  </a:cubicBezTo>
                  <a:lnTo>
                    <a:pt x="4755" y="190"/>
                  </a:lnTo>
                  <a:cubicBezTo>
                    <a:pt x="4767" y="190"/>
                    <a:pt x="4780" y="177"/>
                    <a:pt x="4780" y="165"/>
                  </a:cubicBezTo>
                  <a:lnTo>
                    <a:pt x="4780" y="26"/>
                  </a:lnTo>
                  <a:cubicBezTo>
                    <a:pt x="4780" y="13"/>
                    <a:pt x="4767" y="0"/>
                    <a:pt x="47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2" name="Google Shape;452;p45"/>
          <p:cNvGrpSpPr/>
          <p:nvPr/>
        </p:nvGrpSpPr>
        <p:grpSpPr>
          <a:xfrm flipH="1">
            <a:off x="899655" y="1914324"/>
            <a:ext cx="155930" cy="155978"/>
            <a:chOff x="1271767" y="1976812"/>
            <a:chExt cx="155930" cy="155978"/>
          </a:xfrm>
        </p:grpSpPr>
        <p:sp>
          <p:nvSpPr>
            <p:cNvPr id="453" name="Google Shape;453;p45"/>
            <p:cNvSpPr/>
            <p:nvPr/>
          </p:nvSpPr>
          <p:spPr>
            <a:xfrm>
              <a:off x="1346584" y="1976812"/>
              <a:ext cx="6235" cy="155978"/>
            </a:xfrm>
            <a:custGeom>
              <a:avLst/>
              <a:gdLst/>
              <a:ahLst/>
              <a:cxnLst/>
              <a:rect l="l" t="t" r="r" b="b"/>
              <a:pathLst>
                <a:path w="102" h="2552" extrusionOk="0">
                  <a:moveTo>
                    <a:pt x="20" y="1"/>
                  </a:moveTo>
                  <a:cubicBezTo>
                    <a:pt x="7" y="1"/>
                    <a:pt x="1" y="7"/>
                    <a:pt x="1" y="20"/>
                  </a:cubicBezTo>
                  <a:lnTo>
                    <a:pt x="1" y="2539"/>
                  </a:lnTo>
                  <a:cubicBezTo>
                    <a:pt x="1" y="2545"/>
                    <a:pt x="7" y="2552"/>
                    <a:pt x="20" y="2552"/>
                  </a:cubicBezTo>
                  <a:lnTo>
                    <a:pt x="89" y="2552"/>
                  </a:lnTo>
                  <a:cubicBezTo>
                    <a:pt x="96" y="2552"/>
                    <a:pt x="102" y="2545"/>
                    <a:pt x="102" y="2539"/>
                  </a:cubicBezTo>
                  <a:lnTo>
                    <a:pt x="102" y="20"/>
                  </a:lnTo>
                  <a:cubicBezTo>
                    <a:pt x="102" y="7"/>
                    <a:pt x="96" y="1"/>
                    <a:pt x="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45"/>
            <p:cNvSpPr/>
            <p:nvPr/>
          </p:nvSpPr>
          <p:spPr>
            <a:xfrm>
              <a:off x="1271767" y="2048627"/>
              <a:ext cx="155930" cy="6234"/>
            </a:xfrm>
            <a:custGeom>
              <a:avLst/>
              <a:gdLst/>
              <a:ahLst/>
              <a:cxnLst/>
              <a:rect l="l" t="t" r="r" b="b"/>
              <a:pathLst>
                <a:path w="2551" h="102" extrusionOk="0">
                  <a:moveTo>
                    <a:pt x="19" y="0"/>
                  </a:moveTo>
                  <a:cubicBezTo>
                    <a:pt x="6" y="0"/>
                    <a:pt x="0" y="7"/>
                    <a:pt x="0" y="19"/>
                  </a:cubicBezTo>
                  <a:lnTo>
                    <a:pt x="0" y="89"/>
                  </a:lnTo>
                  <a:cubicBezTo>
                    <a:pt x="0" y="95"/>
                    <a:pt x="6" y="101"/>
                    <a:pt x="19" y="101"/>
                  </a:cubicBezTo>
                  <a:lnTo>
                    <a:pt x="2538" y="101"/>
                  </a:lnTo>
                  <a:cubicBezTo>
                    <a:pt x="2544" y="101"/>
                    <a:pt x="2551" y="95"/>
                    <a:pt x="2551" y="89"/>
                  </a:cubicBezTo>
                  <a:lnTo>
                    <a:pt x="2551" y="19"/>
                  </a:lnTo>
                  <a:cubicBezTo>
                    <a:pt x="2551" y="7"/>
                    <a:pt x="2544" y="0"/>
                    <a:pt x="25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58"/>
        <p:cNvGrpSpPr/>
        <p:nvPr/>
      </p:nvGrpSpPr>
      <p:grpSpPr>
        <a:xfrm>
          <a:off x="0" y="0"/>
          <a:ext cx="0" cy="0"/>
          <a:chOff x="0" y="0"/>
          <a:chExt cx="0" cy="0"/>
        </a:xfrm>
      </p:grpSpPr>
      <p:sp>
        <p:nvSpPr>
          <p:cNvPr id="459" name="Google Shape;459;p46"/>
          <p:cNvSpPr txBox="1">
            <a:spLocks noGrp="1"/>
          </p:cNvSpPr>
          <p:nvPr>
            <p:ph type="title"/>
          </p:nvPr>
        </p:nvSpPr>
        <p:spPr>
          <a:xfrm>
            <a:off x="622402" y="888675"/>
            <a:ext cx="3092400" cy="969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The slide title </a:t>
            </a:r>
            <a:r>
              <a:rPr lang="en" b="1"/>
              <a:t>goes here!</a:t>
            </a:r>
            <a:endParaRPr b="1"/>
          </a:p>
        </p:txBody>
      </p:sp>
      <p:sp>
        <p:nvSpPr>
          <p:cNvPr id="460" name="Google Shape;460;p46"/>
          <p:cNvSpPr txBox="1">
            <a:spLocks noGrp="1"/>
          </p:cNvSpPr>
          <p:nvPr>
            <p:ph type="body" idx="1"/>
          </p:nvPr>
        </p:nvSpPr>
        <p:spPr>
          <a:xfrm>
            <a:off x="622402" y="2090025"/>
            <a:ext cx="4299000" cy="216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accent1"/>
                </a:solidFill>
              </a:rPr>
              <a:t>Do you know what helps you make your point clear and understandable?</a:t>
            </a:r>
            <a:endParaRPr>
              <a:solidFill>
                <a:schemeClr val="accent1"/>
              </a:solidFill>
            </a:endParaRPr>
          </a:p>
          <a:p>
            <a:pPr marL="0" lvl="0" indent="0" algn="l" rtl="0">
              <a:spcBef>
                <a:spcPts val="0"/>
              </a:spcBef>
              <a:spcAft>
                <a:spcPts val="0"/>
              </a:spcAft>
              <a:buNone/>
            </a:pPr>
            <a:r>
              <a:rPr lang="en">
                <a:solidFill>
                  <a:schemeClr val="accent1"/>
                </a:solidFill>
              </a:rPr>
              <a:t>Lists like this one:</a:t>
            </a:r>
            <a:endParaRPr>
              <a:solidFill>
                <a:schemeClr val="accent1"/>
              </a:solidFill>
            </a:endParaRPr>
          </a:p>
          <a:p>
            <a:pPr marL="457200" lvl="0" indent="-292100" algn="l" rtl="0">
              <a:spcBef>
                <a:spcPts val="1600"/>
              </a:spcBef>
              <a:spcAft>
                <a:spcPts val="0"/>
              </a:spcAft>
              <a:buClr>
                <a:schemeClr val="accent1"/>
              </a:buClr>
              <a:buSzPts val="1000"/>
              <a:buFont typeface="Montserrat"/>
              <a:buChar char="●"/>
            </a:pPr>
            <a:r>
              <a:rPr lang="en">
                <a:solidFill>
                  <a:schemeClr val="accent1"/>
                </a:solidFill>
              </a:rPr>
              <a:t>They’re simple </a:t>
            </a:r>
            <a:endParaRPr>
              <a:solidFill>
                <a:schemeClr val="accent1"/>
              </a:solidFill>
            </a:endParaRPr>
          </a:p>
          <a:p>
            <a:pPr marL="457200" lvl="0" indent="-292100" algn="l" rtl="0">
              <a:spcBef>
                <a:spcPts val="0"/>
              </a:spcBef>
              <a:spcAft>
                <a:spcPts val="0"/>
              </a:spcAft>
              <a:buClr>
                <a:schemeClr val="accent1"/>
              </a:buClr>
              <a:buSzPts val="1000"/>
              <a:buFont typeface="Montserrat"/>
              <a:buChar char="●"/>
            </a:pPr>
            <a:r>
              <a:rPr lang="en">
                <a:solidFill>
                  <a:schemeClr val="accent1"/>
                </a:solidFill>
              </a:rPr>
              <a:t>You can organize your ideas clearly</a:t>
            </a:r>
            <a:endParaRPr>
              <a:solidFill>
                <a:schemeClr val="accent1"/>
              </a:solidFill>
            </a:endParaRPr>
          </a:p>
          <a:p>
            <a:pPr marL="457200" lvl="0" indent="-292100" algn="l" rtl="0">
              <a:spcBef>
                <a:spcPts val="0"/>
              </a:spcBef>
              <a:spcAft>
                <a:spcPts val="0"/>
              </a:spcAft>
              <a:buClr>
                <a:schemeClr val="accent1"/>
              </a:buClr>
              <a:buSzPts val="1000"/>
              <a:buFont typeface="Montserrat"/>
              <a:buChar char="●"/>
            </a:pPr>
            <a:r>
              <a:rPr lang="en">
                <a:solidFill>
                  <a:schemeClr val="accent1"/>
                </a:solidFill>
              </a:rPr>
              <a:t>You’ll never forget to buy milk!</a:t>
            </a:r>
            <a:endParaRPr>
              <a:solidFill>
                <a:schemeClr val="accent1"/>
              </a:solidFill>
            </a:endParaRPr>
          </a:p>
          <a:p>
            <a:pPr marL="0" lvl="0" indent="0" algn="l" rtl="0">
              <a:spcBef>
                <a:spcPts val="1600"/>
              </a:spcBef>
              <a:spcAft>
                <a:spcPts val="0"/>
              </a:spcAft>
              <a:buNone/>
            </a:pPr>
            <a:r>
              <a:rPr lang="en">
                <a:solidFill>
                  <a:schemeClr val="accent1"/>
                </a:solidFill>
              </a:rPr>
              <a:t>And the most important thing: the audience won’t miss the point of your presentation</a:t>
            </a:r>
            <a:endParaRPr>
              <a:solidFill>
                <a:schemeClr val="accent1"/>
              </a:solidFill>
            </a:endParaRPr>
          </a:p>
        </p:txBody>
      </p:sp>
      <p:pic>
        <p:nvPicPr>
          <p:cNvPr id="461" name="Google Shape;461;p46"/>
          <p:cNvPicPr preferRelativeResize="0"/>
          <p:nvPr/>
        </p:nvPicPr>
        <p:blipFill rotWithShape="1">
          <a:blip r:embed="rId3">
            <a:alphaModFix/>
          </a:blip>
          <a:srcRect l="11755" r="40516"/>
          <a:stretch/>
        </p:blipFill>
        <p:spPr>
          <a:xfrm>
            <a:off x="5460701" y="0"/>
            <a:ext cx="3683302" cy="5143501"/>
          </a:xfrm>
          <a:prstGeom prst="rect">
            <a:avLst/>
          </a:prstGeom>
          <a:noFill/>
          <a:ln>
            <a:noFill/>
          </a:ln>
        </p:spPr>
      </p:pic>
      <p:grpSp>
        <p:nvGrpSpPr>
          <p:cNvPr id="462" name="Google Shape;462;p46"/>
          <p:cNvGrpSpPr/>
          <p:nvPr/>
        </p:nvGrpSpPr>
        <p:grpSpPr>
          <a:xfrm>
            <a:off x="2770707" y="4403739"/>
            <a:ext cx="292178" cy="292215"/>
            <a:chOff x="1561559" y="1723289"/>
            <a:chExt cx="292178" cy="292215"/>
          </a:xfrm>
        </p:grpSpPr>
        <p:sp>
          <p:nvSpPr>
            <p:cNvPr id="463" name="Google Shape;463;p46"/>
            <p:cNvSpPr/>
            <p:nvPr/>
          </p:nvSpPr>
          <p:spPr>
            <a:xfrm>
              <a:off x="1701657" y="1723289"/>
              <a:ext cx="11614" cy="292215"/>
            </a:xfrm>
            <a:custGeom>
              <a:avLst/>
              <a:gdLst/>
              <a:ahLst/>
              <a:cxnLst/>
              <a:rect l="l" t="t" r="r" b="b"/>
              <a:pathLst>
                <a:path w="190" h="4781" extrusionOk="0">
                  <a:moveTo>
                    <a:pt x="26" y="1"/>
                  </a:moveTo>
                  <a:cubicBezTo>
                    <a:pt x="13" y="1"/>
                    <a:pt x="0" y="14"/>
                    <a:pt x="0" y="33"/>
                  </a:cubicBezTo>
                  <a:lnTo>
                    <a:pt x="0" y="4755"/>
                  </a:lnTo>
                  <a:cubicBezTo>
                    <a:pt x="0" y="4774"/>
                    <a:pt x="13" y="4780"/>
                    <a:pt x="26" y="4780"/>
                  </a:cubicBezTo>
                  <a:lnTo>
                    <a:pt x="164" y="4780"/>
                  </a:lnTo>
                  <a:cubicBezTo>
                    <a:pt x="177" y="4780"/>
                    <a:pt x="190" y="4774"/>
                    <a:pt x="190" y="4755"/>
                  </a:cubicBezTo>
                  <a:lnTo>
                    <a:pt x="190" y="33"/>
                  </a:lnTo>
                  <a:cubicBezTo>
                    <a:pt x="190" y="14"/>
                    <a:pt x="177" y="1"/>
                    <a:pt x="1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46"/>
            <p:cNvSpPr/>
            <p:nvPr/>
          </p:nvSpPr>
          <p:spPr>
            <a:xfrm>
              <a:off x="1561559" y="1857996"/>
              <a:ext cx="292178" cy="11613"/>
            </a:xfrm>
            <a:custGeom>
              <a:avLst/>
              <a:gdLst/>
              <a:ahLst/>
              <a:cxnLst/>
              <a:rect l="l" t="t" r="r" b="b"/>
              <a:pathLst>
                <a:path w="4780" h="190" extrusionOk="0">
                  <a:moveTo>
                    <a:pt x="26" y="0"/>
                  </a:moveTo>
                  <a:cubicBezTo>
                    <a:pt x="7" y="0"/>
                    <a:pt x="0" y="13"/>
                    <a:pt x="0" y="26"/>
                  </a:cubicBezTo>
                  <a:lnTo>
                    <a:pt x="0" y="165"/>
                  </a:lnTo>
                  <a:cubicBezTo>
                    <a:pt x="0" y="177"/>
                    <a:pt x="7" y="190"/>
                    <a:pt x="26" y="190"/>
                  </a:cubicBezTo>
                  <a:lnTo>
                    <a:pt x="4755" y="190"/>
                  </a:lnTo>
                  <a:cubicBezTo>
                    <a:pt x="4767" y="190"/>
                    <a:pt x="4780" y="177"/>
                    <a:pt x="4780" y="165"/>
                  </a:cubicBezTo>
                  <a:lnTo>
                    <a:pt x="4780" y="26"/>
                  </a:lnTo>
                  <a:cubicBezTo>
                    <a:pt x="4780" y="13"/>
                    <a:pt x="4767" y="0"/>
                    <a:pt x="47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 name="Google Shape;465;p46"/>
          <p:cNvGrpSpPr/>
          <p:nvPr/>
        </p:nvGrpSpPr>
        <p:grpSpPr>
          <a:xfrm>
            <a:off x="2480915" y="4657262"/>
            <a:ext cx="155930" cy="155978"/>
            <a:chOff x="1271767" y="1976812"/>
            <a:chExt cx="155930" cy="155978"/>
          </a:xfrm>
        </p:grpSpPr>
        <p:sp>
          <p:nvSpPr>
            <p:cNvPr id="466" name="Google Shape;466;p46"/>
            <p:cNvSpPr/>
            <p:nvPr/>
          </p:nvSpPr>
          <p:spPr>
            <a:xfrm>
              <a:off x="1346584" y="1976812"/>
              <a:ext cx="6235" cy="155978"/>
            </a:xfrm>
            <a:custGeom>
              <a:avLst/>
              <a:gdLst/>
              <a:ahLst/>
              <a:cxnLst/>
              <a:rect l="l" t="t" r="r" b="b"/>
              <a:pathLst>
                <a:path w="102" h="2552" extrusionOk="0">
                  <a:moveTo>
                    <a:pt x="20" y="1"/>
                  </a:moveTo>
                  <a:cubicBezTo>
                    <a:pt x="7" y="1"/>
                    <a:pt x="1" y="7"/>
                    <a:pt x="1" y="20"/>
                  </a:cubicBezTo>
                  <a:lnTo>
                    <a:pt x="1" y="2539"/>
                  </a:lnTo>
                  <a:cubicBezTo>
                    <a:pt x="1" y="2545"/>
                    <a:pt x="7" y="2552"/>
                    <a:pt x="20" y="2552"/>
                  </a:cubicBezTo>
                  <a:lnTo>
                    <a:pt x="89" y="2552"/>
                  </a:lnTo>
                  <a:cubicBezTo>
                    <a:pt x="96" y="2552"/>
                    <a:pt x="102" y="2545"/>
                    <a:pt x="102" y="2539"/>
                  </a:cubicBezTo>
                  <a:lnTo>
                    <a:pt x="102" y="20"/>
                  </a:lnTo>
                  <a:cubicBezTo>
                    <a:pt x="102" y="7"/>
                    <a:pt x="96" y="1"/>
                    <a:pt x="8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46"/>
            <p:cNvSpPr/>
            <p:nvPr/>
          </p:nvSpPr>
          <p:spPr>
            <a:xfrm>
              <a:off x="1271767" y="2048627"/>
              <a:ext cx="155930" cy="6234"/>
            </a:xfrm>
            <a:custGeom>
              <a:avLst/>
              <a:gdLst/>
              <a:ahLst/>
              <a:cxnLst/>
              <a:rect l="l" t="t" r="r" b="b"/>
              <a:pathLst>
                <a:path w="2551" h="102" extrusionOk="0">
                  <a:moveTo>
                    <a:pt x="19" y="0"/>
                  </a:moveTo>
                  <a:cubicBezTo>
                    <a:pt x="6" y="0"/>
                    <a:pt x="0" y="7"/>
                    <a:pt x="0" y="19"/>
                  </a:cubicBezTo>
                  <a:lnTo>
                    <a:pt x="0" y="89"/>
                  </a:lnTo>
                  <a:cubicBezTo>
                    <a:pt x="0" y="95"/>
                    <a:pt x="6" y="101"/>
                    <a:pt x="19" y="101"/>
                  </a:cubicBezTo>
                  <a:lnTo>
                    <a:pt x="2538" y="101"/>
                  </a:lnTo>
                  <a:cubicBezTo>
                    <a:pt x="2544" y="101"/>
                    <a:pt x="2551" y="95"/>
                    <a:pt x="2551" y="89"/>
                  </a:cubicBezTo>
                  <a:lnTo>
                    <a:pt x="2551" y="19"/>
                  </a:lnTo>
                  <a:cubicBezTo>
                    <a:pt x="2551" y="7"/>
                    <a:pt x="2544" y="0"/>
                    <a:pt x="25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 name="Google Shape;468;p46"/>
          <p:cNvGrpSpPr/>
          <p:nvPr/>
        </p:nvGrpSpPr>
        <p:grpSpPr>
          <a:xfrm>
            <a:off x="414857" y="2448251"/>
            <a:ext cx="292178" cy="292215"/>
            <a:chOff x="1561559" y="1723289"/>
            <a:chExt cx="292178" cy="292215"/>
          </a:xfrm>
        </p:grpSpPr>
        <p:sp>
          <p:nvSpPr>
            <p:cNvPr id="469" name="Google Shape;469;p46"/>
            <p:cNvSpPr/>
            <p:nvPr/>
          </p:nvSpPr>
          <p:spPr>
            <a:xfrm>
              <a:off x="1701657" y="1723289"/>
              <a:ext cx="11614" cy="292215"/>
            </a:xfrm>
            <a:custGeom>
              <a:avLst/>
              <a:gdLst/>
              <a:ahLst/>
              <a:cxnLst/>
              <a:rect l="l" t="t" r="r" b="b"/>
              <a:pathLst>
                <a:path w="190" h="4781" extrusionOk="0">
                  <a:moveTo>
                    <a:pt x="26" y="1"/>
                  </a:moveTo>
                  <a:cubicBezTo>
                    <a:pt x="13" y="1"/>
                    <a:pt x="0" y="14"/>
                    <a:pt x="0" y="33"/>
                  </a:cubicBezTo>
                  <a:lnTo>
                    <a:pt x="0" y="4755"/>
                  </a:lnTo>
                  <a:cubicBezTo>
                    <a:pt x="0" y="4774"/>
                    <a:pt x="13" y="4780"/>
                    <a:pt x="26" y="4780"/>
                  </a:cubicBezTo>
                  <a:lnTo>
                    <a:pt x="164" y="4780"/>
                  </a:lnTo>
                  <a:cubicBezTo>
                    <a:pt x="177" y="4780"/>
                    <a:pt x="190" y="4774"/>
                    <a:pt x="190" y="4755"/>
                  </a:cubicBezTo>
                  <a:lnTo>
                    <a:pt x="190" y="33"/>
                  </a:lnTo>
                  <a:cubicBezTo>
                    <a:pt x="190" y="14"/>
                    <a:pt x="177" y="1"/>
                    <a:pt x="1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46"/>
            <p:cNvSpPr/>
            <p:nvPr/>
          </p:nvSpPr>
          <p:spPr>
            <a:xfrm>
              <a:off x="1561559" y="1857996"/>
              <a:ext cx="292178" cy="11613"/>
            </a:xfrm>
            <a:custGeom>
              <a:avLst/>
              <a:gdLst/>
              <a:ahLst/>
              <a:cxnLst/>
              <a:rect l="l" t="t" r="r" b="b"/>
              <a:pathLst>
                <a:path w="4780" h="190" extrusionOk="0">
                  <a:moveTo>
                    <a:pt x="26" y="0"/>
                  </a:moveTo>
                  <a:cubicBezTo>
                    <a:pt x="7" y="0"/>
                    <a:pt x="0" y="13"/>
                    <a:pt x="0" y="26"/>
                  </a:cubicBezTo>
                  <a:lnTo>
                    <a:pt x="0" y="165"/>
                  </a:lnTo>
                  <a:cubicBezTo>
                    <a:pt x="0" y="177"/>
                    <a:pt x="7" y="190"/>
                    <a:pt x="26" y="190"/>
                  </a:cubicBezTo>
                  <a:lnTo>
                    <a:pt x="4755" y="190"/>
                  </a:lnTo>
                  <a:cubicBezTo>
                    <a:pt x="4767" y="190"/>
                    <a:pt x="4780" y="177"/>
                    <a:pt x="4780" y="165"/>
                  </a:cubicBezTo>
                  <a:lnTo>
                    <a:pt x="4780" y="26"/>
                  </a:lnTo>
                  <a:cubicBezTo>
                    <a:pt x="4780" y="13"/>
                    <a:pt x="4767" y="0"/>
                    <a:pt x="47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1" name="Google Shape;471;p46"/>
          <p:cNvGrpSpPr/>
          <p:nvPr/>
        </p:nvGrpSpPr>
        <p:grpSpPr>
          <a:xfrm>
            <a:off x="125065" y="2701774"/>
            <a:ext cx="155930" cy="155978"/>
            <a:chOff x="1271767" y="1976812"/>
            <a:chExt cx="155930" cy="155978"/>
          </a:xfrm>
        </p:grpSpPr>
        <p:sp>
          <p:nvSpPr>
            <p:cNvPr id="472" name="Google Shape;472;p46"/>
            <p:cNvSpPr/>
            <p:nvPr/>
          </p:nvSpPr>
          <p:spPr>
            <a:xfrm>
              <a:off x="1346584" y="1976812"/>
              <a:ext cx="6235" cy="155978"/>
            </a:xfrm>
            <a:custGeom>
              <a:avLst/>
              <a:gdLst/>
              <a:ahLst/>
              <a:cxnLst/>
              <a:rect l="l" t="t" r="r" b="b"/>
              <a:pathLst>
                <a:path w="102" h="2552" extrusionOk="0">
                  <a:moveTo>
                    <a:pt x="20" y="1"/>
                  </a:moveTo>
                  <a:cubicBezTo>
                    <a:pt x="7" y="1"/>
                    <a:pt x="1" y="7"/>
                    <a:pt x="1" y="20"/>
                  </a:cubicBezTo>
                  <a:lnTo>
                    <a:pt x="1" y="2539"/>
                  </a:lnTo>
                  <a:cubicBezTo>
                    <a:pt x="1" y="2545"/>
                    <a:pt x="7" y="2552"/>
                    <a:pt x="20" y="2552"/>
                  </a:cubicBezTo>
                  <a:lnTo>
                    <a:pt x="89" y="2552"/>
                  </a:lnTo>
                  <a:cubicBezTo>
                    <a:pt x="96" y="2552"/>
                    <a:pt x="102" y="2545"/>
                    <a:pt x="102" y="2539"/>
                  </a:cubicBezTo>
                  <a:lnTo>
                    <a:pt x="102" y="20"/>
                  </a:lnTo>
                  <a:cubicBezTo>
                    <a:pt x="102" y="7"/>
                    <a:pt x="96" y="1"/>
                    <a:pt x="8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46"/>
            <p:cNvSpPr/>
            <p:nvPr/>
          </p:nvSpPr>
          <p:spPr>
            <a:xfrm>
              <a:off x="1271767" y="2048627"/>
              <a:ext cx="155930" cy="6234"/>
            </a:xfrm>
            <a:custGeom>
              <a:avLst/>
              <a:gdLst/>
              <a:ahLst/>
              <a:cxnLst/>
              <a:rect l="l" t="t" r="r" b="b"/>
              <a:pathLst>
                <a:path w="2551" h="102" extrusionOk="0">
                  <a:moveTo>
                    <a:pt x="19" y="0"/>
                  </a:moveTo>
                  <a:cubicBezTo>
                    <a:pt x="6" y="0"/>
                    <a:pt x="0" y="7"/>
                    <a:pt x="0" y="19"/>
                  </a:cubicBezTo>
                  <a:lnTo>
                    <a:pt x="0" y="89"/>
                  </a:lnTo>
                  <a:cubicBezTo>
                    <a:pt x="0" y="95"/>
                    <a:pt x="6" y="101"/>
                    <a:pt x="19" y="101"/>
                  </a:cubicBezTo>
                  <a:lnTo>
                    <a:pt x="2538" y="101"/>
                  </a:lnTo>
                  <a:cubicBezTo>
                    <a:pt x="2544" y="101"/>
                    <a:pt x="2551" y="95"/>
                    <a:pt x="2551" y="89"/>
                  </a:cubicBezTo>
                  <a:lnTo>
                    <a:pt x="2551" y="19"/>
                  </a:lnTo>
                  <a:cubicBezTo>
                    <a:pt x="2551" y="7"/>
                    <a:pt x="2544" y="0"/>
                    <a:pt x="25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 name="Google Shape;474;p46"/>
          <p:cNvGrpSpPr/>
          <p:nvPr/>
        </p:nvGrpSpPr>
        <p:grpSpPr>
          <a:xfrm flipH="1">
            <a:off x="4247368" y="888686"/>
            <a:ext cx="327882" cy="230713"/>
            <a:chOff x="7264930" y="534951"/>
            <a:chExt cx="327882" cy="230713"/>
          </a:xfrm>
        </p:grpSpPr>
        <p:grpSp>
          <p:nvGrpSpPr>
            <p:cNvPr id="475" name="Google Shape;475;p46"/>
            <p:cNvGrpSpPr/>
            <p:nvPr/>
          </p:nvGrpSpPr>
          <p:grpSpPr>
            <a:xfrm>
              <a:off x="7428199" y="534951"/>
              <a:ext cx="164613" cy="164634"/>
              <a:chOff x="1561559" y="1723289"/>
              <a:chExt cx="292178" cy="292215"/>
            </a:xfrm>
          </p:grpSpPr>
          <p:sp>
            <p:nvSpPr>
              <p:cNvPr id="476" name="Google Shape;476;p46"/>
              <p:cNvSpPr/>
              <p:nvPr/>
            </p:nvSpPr>
            <p:spPr>
              <a:xfrm>
                <a:off x="1701657" y="1723289"/>
                <a:ext cx="11614" cy="292215"/>
              </a:xfrm>
              <a:custGeom>
                <a:avLst/>
                <a:gdLst/>
                <a:ahLst/>
                <a:cxnLst/>
                <a:rect l="l" t="t" r="r" b="b"/>
                <a:pathLst>
                  <a:path w="190" h="4781" extrusionOk="0">
                    <a:moveTo>
                      <a:pt x="26" y="1"/>
                    </a:moveTo>
                    <a:cubicBezTo>
                      <a:pt x="13" y="1"/>
                      <a:pt x="0" y="14"/>
                      <a:pt x="0" y="33"/>
                    </a:cubicBezTo>
                    <a:lnTo>
                      <a:pt x="0" y="4755"/>
                    </a:lnTo>
                    <a:cubicBezTo>
                      <a:pt x="0" y="4774"/>
                      <a:pt x="13" y="4780"/>
                      <a:pt x="26" y="4780"/>
                    </a:cubicBezTo>
                    <a:lnTo>
                      <a:pt x="164" y="4780"/>
                    </a:lnTo>
                    <a:cubicBezTo>
                      <a:pt x="177" y="4780"/>
                      <a:pt x="190" y="4774"/>
                      <a:pt x="190" y="4755"/>
                    </a:cubicBezTo>
                    <a:lnTo>
                      <a:pt x="190" y="33"/>
                    </a:lnTo>
                    <a:cubicBezTo>
                      <a:pt x="190" y="14"/>
                      <a:pt x="177" y="1"/>
                      <a:pt x="16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46"/>
              <p:cNvSpPr/>
              <p:nvPr/>
            </p:nvSpPr>
            <p:spPr>
              <a:xfrm>
                <a:off x="1561559" y="1857996"/>
                <a:ext cx="292178" cy="11613"/>
              </a:xfrm>
              <a:custGeom>
                <a:avLst/>
                <a:gdLst/>
                <a:ahLst/>
                <a:cxnLst/>
                <a:rect l="l" t="t" r="r" b="b"/>
                <a:pathLst>
                  <a:path w="4780" h="190" extrusionOk="0">
                    <a:moveTo>
                      <a:pt x="26" y="0"/>
                    </a:moveTo>
                    <a:cubicBezTo>
                      <a:pt x="7" y="0"/>
                      <a:pt x="0" y="13"/>
                      <a:pt x="0" y="26"/>
                    </a:cubicBezTo>
                    <a:lnTo>
                      <a:pt x="0" y="165"/>
                    </a:lnTo>
                    <a:cubicBezTo>
                      <a:pt x="0" y="177"/>
                      <a:pt x="7" y="190"/>
                      <a:pt x="26" y="190"/>
                    </a:cubicBezTo>
                    <a:lnTo>
                      <a:pt x="4755" y="190"/>
                    </a:lnTo>
                    <a:cubicBezTo>
                      <a:pt x="4767" y="190"/>
                      <a:pt x="4780" y="177"/>
                      <a:pt x="4780" y="165"/>
                    </a:cubicBezTo>
                    <a:lnTo>
                      <a:pt x="4780" y="26"/>
                    </a:lnTo>
                    <a:cubicBezTo>
                      <a:pt x="4780" y="13"/>
                      <a:pt x="4767" y="0"/>
                      <a:pt x="475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 name="Google Shape;478;p46"/>
            <p:cNvGrpSpPr/>
            <p:nvPr/>
          </p:nvGrpSpPr>
          <p:grpSpPr>
            <a:xfrm>
              <a:off x="7264930" y="677785"/>
              <a:ext cx="87851" cy="87878"/>
              <a:chOff x="1271767" y="1976812"/>
              <a:chExt cx="155930" cy="155978"/>
            </a:xfrm>
          </p:grpSpPr>
          <p:sp>
            <p:nvSpPr>
              <p:cNvPr id="479" name="Google Shape;479;p46"/>
              <p:cNvSpPr/>
              <p:nvPr/>
            </p:nvSpPr>
            <p:spPr>
              <a:xfrm>
                <a:off x="1346584" y="1976812"/>
                <a:ext cx="6235" cy="155978"/>
              </a:xfrm>
              <a:custGeom>
                <a:avLst/>
                <a:gdLst/>
                <a:ahLst/>
                <a:cxnLst/>
                <a:rect l="l" t="t" r="r" b="b"/>
                <a:pathLst>
                  <a:path w="102" h="2552" extrusionOk="0">
                    <a:moveTo>
                      <a:pt x="20" y="1"/>
                    </a:moveTo>
                    <a:cubicBezTo>
                      <a:pt x="7" y="1"/>
                      <a:pt x="1" y="7"/>
                      <a:pt x="1" y="20"/>
                    </a:cubicBezTo>
                    <a:lnTo>
                      <a:pt x="1" y="2539"/>
                    </a:lnTo>
                    <a:cubicBezTo>
                      <a:pt x="1" y="2545"/>
                      <a:pt x="7" y="2552"/>
                      <a:pt x="20" y="2552"/>
                    </a:cubicBezTo>
                    <a:lnTo>
                      <a:pt x="89" y="2552"/>
                    </a:lnTo>
                    <a:cubicBezTo>
                      <a:pt x="96" y="2552"/>
                      <a:pt x="102" y="2545"/>
                      <a:pt x="102" y="2539"/>
                    </a:cubicBezTo>
                    <a:lnTo>
                      <a:pt x="102" y="20"/>
                    </a:lnTo>
                    <a:cubicBezTo>
                      <a:pt x="102" y="7"/>
                      <a:pt x="96" y="1"/>
                      <a:pt x="8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46"/>
              <p:cNvSpPr/>
              <p:nvPr/>
            </p:nvSpPr>
            <p:spPr>
              <a:xfrm>
                <a:off x="1271767" y="2048627"/>
                <a:ext cx="155930" cy="6234"/>
              </a:xfrm>
              <a:custGeom>
                <a:avLst/>
                <a:gdLst/>
                <a:ahLst/>
                <a:cxnLst/>
                <a:rect l="l" t="t" r="r" b="b"/>
                <a:pathLst>
                  <a:path w="2551" h="102" extrusionOk="0">
                    <a:moveTo>
                      <a:pt x="19" y="0"/>
                    </a:moveTo>
                    <a:cubicBezTo>
                      <a:pt x="6" y="0"/>
                      <a:pt x="0" y="7"/>
                      <a:pt x="0" y="19"/>
                    </a:cubicBezTo>
                    <a:lnTo>
                      <a:pt x="0" y="89"/>
                    </a:lnTo>
                    <a:cubicBezTo>
                      <a:pt x="0" y="95"/>
                      <a:pt x="6" y="101"/>
                      <a:pt x="19" y="101"/>
                    </a:cubicBezTo>
                    <a:lnTo>
                      <a:pt x="2538" y="101"/>
                    </a:lnTo>
                    <a:cubicBezTo>
                      <a:pt x="2544" y="101"/>
                      <a:pt x="2551" y="95"/>
                      <a:pt x="2551" y="89"/>
                    </a:cubicBezTo>
                    <a:lnTo>
                      <a:pt x="2551" y="19"/>
                    </a:lnTo>
                    <a:cubicBezTo>
                      <a:pt x="2551" y="7"/>
                      <a:pt x="2544" y="0"/>
                      <a:pt x="253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81" name="Google Shape;481;p46"/>
          <p:cNvSpPr/>
          <p:nvPr/>
        </p:nvSpPr>
        <p:spPr>
          <a:xfrm>
            <a:off x="8102679" y="4096850"/>
            <a:ext cx="2090100" cy="2090100"/>
          </a:xfrm>
          <a:prstGeom prst="ellipse">
            <a:avLst/>
          </a:prstGeom>
          <a:gradFill>
            <a:gsLst>
              <a:gs pos="0">
                <a:srgbClr val="FFFFFF">
                  <a:alpha val="67843"/>
                </a:srgbClr>
              </a:gs>
              <a:gs pos="39000">
                <a:srgbClr val="FFFFFF">
                  <a:alpha val="38431"/>
                </a:srgbClr>
              </a:gs>
              <a:gs pos="66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46"/>
          <p:cNvSpPr/>
          <p:nvPr/>
        </p:nvSpPr>
        <p:spPr>
          <a:xfrm>
            <a:off x="4430506" y="4067806"/>
            <a:ext cx="2090100" cy="2090100"/>
          </a:xfrm>
          <a:prstGeom prst="ellipse">
            <a:avLst/>
          </a:prstGeom>
          <a:gradFill>
            <a:gsLst>
              <a:gs pos="0">
                <a:srgbClr val="FFFFFF">
                  <a:alpha val="67843"/>
                </a:srgbClr>
              </a:gs>
              <a:gs pos="39000">
                <a:srgbClr val="FFFFFF">
                  <a:alpha val="38431"/>
                </a:srgbClr>
              </a:gs>
              <a:gs pos="66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86"/>
        <p:cNvGrpSpPr/>
        <p:nvPr/>
      </p:nvGrpSpPr>
      <p:grpSpPr>
        <a:xfrm>
          <a:off x="0" y="0"/>
          <a:ext cx="0" cy="0"/>
          <a:chOff x="0" y="0"/>
          <a:chExt cx="0" cy="0"/>
        </a:xfrm>
      </p:grpSpPr>
      <p:sp>
        <p:nvSpPr>
          <p:cNvPr id="487" name="Google Shape;487;p47"/>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Tuberculosis </a:t>
            </a:r>
            <a:r>
              <a:rPr lang="en" b="1"/>
              <a:t>class</a:t>
            </a:r>
            <a:endParaRPr b="1"/>
          </a:p>
        </p:txBody>
      </p:sp>
      <p:sp>
        <p:nvSpPr>
          <p:cNvPr id="488" name="Google Shape;488;p47"/>
          <p:cNvSpPr txBox="1">
            <a:spLocks noGrp="1"/>
          </p:cNvSpPr>
          <p:nvPr>
            <p:ph type="subTitle" idx="3"/>
          </p:nvPr>
        </p:nvSpPr>
        <p:spPr>
          <a:xfrm>
            <a:off x="1053100" y="2929725"/>
            <a:ext cx="3382800" cy="860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Mercury is the closest planet to the Sun and the smallest one—it’s only a bit larger than the Moon</a:t>
            </a:r>
            <a:endParaRPr/>
          </a:p>
        </p:txBody>
      </p:sp>
      <p:sp>
        <p:nvSpPr>
          <p:cNvPr id="489" name="Google Shape;489;p47"/>
          <p:cNvSpPr txBox="1">
            <a:spLocks noGrp="1"/>
          </p:cNvSpPr>
          <p:nvPr>
            <p:ph type="subTitle" idx="1"/>
          </p:nvPr>
        </p:nvSpPr>
        <p:spPr>
          <a:xfrm>
            <a:off x="1053100" y="2473525"/>
            <a:ext cx="3382800" cy="459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Latent </a:t>
            </a:r>
            <a:r>
              <a:rPr lang="en" b="1"/>
              <a:t>tuberculosis</a:t>
            </a:r>
            <a:endParaRPr b="1"/>
          </a:p>
        </p:txBody>
      </p:sp>
      <p:sp>
        <p:nvSpPr>
          <p:cNvPr id="490" name="Google Shape;490;p47"/>
          <p:cNvSpPr txBox="1">
            <a:spLocks noGrp="1"/>
          </p:cNvSpPr>
          <p:nvPr>
            <p:ph type="subTitle" idx="2"/>
          </p:nvPr>
        </p:nvSpPr>
        <p:spPr>
          <a:xfrm>
            <a:off x="4708125" y="2473525"/>
            <a:ext cx="3382800" cy="459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Active </a:t>
            </a:r>
            <a:r>
              <a:rPr lang="en" b="1"/>
              <a:t>tuberculosis</a:t>
            </a:r>
            <a:endParaRPr b="1"/>
          </a:p>
        </p:txBody>
      </p:sp>
      <p:sp>
        <p:nvSpPr>
          <p:cNvPr id="491" name="Google Shape;491;p47"/>
          <p:cNvSpPr txBox="1">
            <a:spLocks noGrp="1"/>
          </p:cNvSpPr>
          <p:nvPr>
            <p:ph type="subTitle" idx="4"/>
          </p:nvPr>
        </p:nvSpPr>
        <p:spPr>
          <a:xfrm>
            <a:off x="4708125" y="2929725"/>
            <a:ext cx="3382800" cy="860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Venus has a beautiful name and is the second planet from the Sun. It’s hot and poisonous </a:t>
            </a:r>
            <a:endParaRPr/>
          </a:p>
        </p:txBody>
      </p:sp>
      <p:sp>
        <p:nvSpPr>
          <p:cNvPr id="492" name="Google Shape;492;p47"/>
          <p:cNvSpPr/>
          <p:nvPr/>
        </p:nvSpPr>
        <p:spPr>
          <a:xfrm>
            <a:off x="2350150" y="1684821"/>
            <a:ext cx="788700" cy="7887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b="1">
              <a:solidFill>
                <a:schemeClr val="dk1"/>
              </a:solidFill>
              <a:latin typeface="Source Serif Pro"/>
              <a:ea typeface="Source Serif Pro"/>
              <a:cs typeface="Source Serif Pro"/>
              <a:sym typeface="Source Serif Pro"/>
            </a:endParaRPr>
          </a:p>
        </p:txBody>
      </p:sp>
      <p:sp>
        <p:nvSpPr>
          <p:cNvPr id="493" name="Google Shape;493;p47"/>
          <p:cNvSpPr/>
          <p:nvPr/>
        </p:nvSpPr>
        <p:spPr>
          <a:xfrm>
            <a:off x="6005175" y="1684821"/>
            <a:ext cx="788700" cy="7887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b="1">
              <a:solidFill>
                <a:schemeClr val="dk1"/>
              </a:solidFill>
              <a:latin typeface="Source Serif Pro"/>
              <a:ea typeface="Source Serif Pro"/>
              <a:cs typeface="Source Serif Pro"/>
              <a:sym typeface="Source Serif Pro"/>
            </a:endParaRPr>
          </a:p>
        </p:txBody>
      </p:sp>
      <p:grpSp>
        <p:nvGrpSpPr>
          <p:cNvPr id="494" name="Google Shape;494;p47"/>
          <p:cNvGrpSpPr/>
          <p:nvPr/>
        </p:nvGrpSpPr>
        <p:grpSpPr>
          <a:xfrm>
            <a:off x="2573184" y="1966039"/>
            <a:ext cx="342632" cy="226264"/>
            <a:chOff x="5358450" y="4015675"/>
            <a:chExt cx="289875" cy="191425"/>
          </a:xfrm>
        </p:grpSpPr>
        <p:sp>
          <p:nvSpPr>
            <p:cNvPr id="495" name="Google Shape;495;p47"/>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47"/>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47"/>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47"/>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 name="Google Shape;499;p47"/>
          <p:cNvGrpSpPr/>
          <p:nvPr/>
        </p:nvGrpSpPr>
        <p:grpSpPr>
          <a:xfrm>
            <a:off x="6229080" y="1989715"/>
            <a:ext cx="340890" cy="178912"/>
            <a:chOff x="2084325" y="363300"/>
            <a:chExt cx="484150" cy="254100"/>
          </a:xfrm>
        </p:grpSpPr>
        <p:sp>
          <p:nvSpPr>
            <p:cNvPr id="500" name="Google Shape;500;p47"/>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1" name="Google Shape;501;p47"/>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2" name="Google Shape;502;p47"/>
          <p:cNvGrpSpPr/>
          <p:nvPr/>
        </p:nvGrpSpPr>
        <p:grpSpPr>
          <a:xfrm flipH="1">
            <a:off x="4045740" y="4403739"/>
            <a:ext cx="292178" cy="292215"/>
            <a:chOff x="1561559" y="1723289"/>
            <a:chExt cx="292178" cy="292215"/>
          </a:xfrm>
        </p:grpSpPr>
        <p:sp>
          <p:nvSpPr>
            <p:cNvPr id="503" name="Google Shape;503;p47"/>
            <p:cNvSpPr/>
            <p:nvPr/>
          </p:nvSpPr>
          <p:spPr>
            <a:xfrm>
              <a:off x="1701657" y="1723289"/>
              <a:ext cx="11614" cy="292215"/>
            </a:xfrm>
            <a:custGeom>
              <a:avLst/>
              <a:gdLst/>
              <a:ahLst/>
              <a:cxnLst/>
              <a:rect l="l" t="t" r="r" b="b"/>
              <a:pathLst>
                <a:path w="190" h="4781" extrusionOk="0">
                  <a:moveTo>
                    <a:pt x="26" y="1"/>
                  </a:moveTo>
                  <a:cubicBezTo>
                    <a:pt x="13" y="1"/>
                    <a:pt x="0" y="14"/>
                    <a:pt x="0" y="33"/>
                  </a:cubicBezTo>
                  <a:lnTo>
                    <a:pt x="0" y="4755"/>
                  </a:lnTo>
                  <a:cubicBezTo>
                    <a:pt x="0" y="4774"/>
                    <a:pt x="13" y="4780"/>
                    <a:pt x="26" y="4780"/>
                  </a:cubicBezTo>
                  <a:lnTo>
                    <a:pt x="164" y="4780"/>
                  </a:lnTo>
                  <a:cubicBezTo>
                    <a:pt x="177" y="4780"/>
                    <a:pt x="190" y="4774"/>
                    <a:pt x="190" y="4755"/>
                  </a:cubicBezTo>
                  <a:lnTo>
                    <a:pt x="190" y="33"/>
                  </a:lnTo>
                  <a:cubicBezTo>
                    <a:pt x="190" y="14"/>
                    <a:pt x="177" y="1"/>
                    <a:pt x="1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47"/>
            <p:cNvSpPr/>
            <p:nvPr/>
          </p:nvSpPr>
          <p:spPr>
            <a:xfrm>
              <a:off x="1561559" y="1857996"/>
              <a:ext cx="292178" cy="11613"/>
            </a:xfrm>
            <a:custGeom>
              <a:avLst/>
              <a:gdLst/>
              <a:ahLst/>
              <a:cxnLst/>
              <a:rect l="l" t="t" r="r" b="b"/>
              <a:pathLst>
                <a:path w="4780" h="190" extrusionOk="0">
                  <a:moveTo>
                    <a:pt x="26" y="0"/>
                  </a:moveTo>
                  <a:cubicBezTo>
                    <a:pt x="7" y="0"/>
                    <a:pt x="0" y="13"/>
                    <a:pt x="0" y="26"/>
                  </a:cubicBezTo>
                  <a:lnTo>
                    <a:pt x="0" y="165"/>
                  </a:lnTo>
                  <a:cubicBezTo>
                    <a:pt x="0" y="177"/>
                    <a:pt x="7" y="190"/>
                    <a:pt x="26" y="190"/>
                  </a:cubicBezTo>
                  <a:lnTo>
                    <a:pt x="4755" y="190"/>
                  </a:lnTo>
                  <a:cubicBezTo>
                    <a:pt x="4767" y="190"/>
                    <a:pt x="4780" y="177"/>
                    <a:pt x="4780" y="165"/>
                  </a:cubicBezTo>
                  <a:lnTo>
                    <a:pt x="4780" y="26"/>
                  </a:lnTo>
                  <a:cubicBezTo>
                    <a:pt x="4780" y="13"/>
                    <a:pt x="4767" y="0"/>
                    <a:pt x="47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 name="Google Shape;505;p47"/>
          <p:cNvGrpSpPr/>
          <p:nvPr/>
        </p:nvGrpSpPr>
        <p:grpSpPr>
          <a:xfrm flipH="1">
            <a:off x="4471780" y="4657262"/>
            <a:ext cx="155930" cy="155978"/>
            <a:chOff x="1271767" y="1976812"/>
            <a:chExt cx="155930" cy="155978"/>
          </a:xfrm>
        </p:grpSpPr>
        <p:sp>
          <p:nvSpPr>
            <p:cNvPr id="506" name="Google Shape;506;p47"/>
            <p:cNvSpPr/>
            <p:nvPr/>
          </p:nvSpPr>
          <p:spPr>
            <a:xfrm>
              <a:off x="1346584" y="1976812"/>
              <a:ext cx="6235" cy="155978"/>
            </a:xfrm>
            <a:custGeom>
              <a:avLst/>
              <a:gdLst/>
              <a:ahLst/>
              <a:cxnLst/>
              <a:rect l="l" t="t" r="r" b="b"/>
              <a:pathLst>
                <a:path w="102" h="2552" extrusionOk="0">
                  <a:moveTo>
                    <a:pt x="20" y="1"/>
                  </a:moveTo>
                  <a:cubicBezTo>
                    <a:pt x="7" y="1"/>
                    <a:pt x="1" y="7"/>
                    <a:pt x="1" y="20"/>
                  </a:cubicBezTo>
                  <a:lnTo>
                    <a:pt x="1" y="2539"/>
                  </a:lnTo>
                  <a:cubicBezTo>
                    <a:pt x="1" y="2545"/>
                    <a:pt x="7" y="2552"/>
                    <a:pt x="20" y="2552"/>
                  </a:cubicBezTo>
                  <a:lnTo>
                    <a:pt x="89" y="2552"/>
                  </a:lnTo>
                  <a:cubicBezTo>
                    <a:pt x="96" y="2552"/>
                    <a:pt x="102" y="2545"/>
                    <a:pt x="102" y="2539"/>
                  </a:cubicBezTo>
                  <a:lnTo>
                    <a:pt x="102" y="20"/>
                  </a:lnTo>
                  <a:cubicBezTo>
                    <a:pt x="102" y="7"/>
                    <a:pt x="96" y="1"/>
                    <a:pt x="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47"/>
            <p:cNvSpPr/>
            <p:nvPr/>
          </p:nvSpPr>
          <p:spPr>
            <a:xfrm>
              <a:off x="1271767" y="2048627"/>
              <a:ext cx="155930" cy="6234"/>
            </a:xfrm>
            <a:custGeom>
              <a:avLst/>
              <a:gdLst/>
              <a:ahLst/>
              <a:cxnLst/>
              <a:rect l="l" t="t" r="r" b="b"/>
              <a:pathLst>
                <a:path w="2551" h="102" extrusionOk="0">
                  <a:moveTo>
                    <a:pt x="19" y="0"/>
                  </a:moveTo>
                  <a:cubicBezTo>
                    <a:pt x="6" y="0"/>
                    <a:pt x="0" y="7"/>
                    <a:pt x="0" y="19"/>
                  </a:cubicBezTo>
                  <a:lnTo>
                    <a:pt x="0" y="89"/>
                  </a:lnTo>
                  <a:cubicBezTo>
                    <a:pt x="0" y="95"/>
                    <a:pt x="6" y="101"/>
                    <a:pt x="19" y="101"/>
                  </a:cubicBezTo>
                  <a:lnTo>
                    <a:pt x="2538" y="101"/>
                  </a:lnTo>
                  <a:cubicBezTo>
                    <a:pt x="2544" y="101"/>
                    <a:pt x="2551" y="95"/>
                    <a:pt x="2551" y="89"/>
                  </a:cubicBezTo>
                  <a:lnTo>
                    <a:pt x="2551" y="19"/>
                  </a:lnTo>
                  <a:cubicBezTo>
                    <a:pt x="2551" y="7"/>
                    <a:pt x="2544" y="0"/>
                    <a:pt x="25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8" name="Google Shape;508;p47"/>
          <p:cNvGrpSpPr/>
          <p:nvPr/>
        </p:nvGrpSpPr>
        <p:grpSpPr>
          <a:xfrm flipH="1">
            <a:off x="1481190" y="257401"/>
            <a:ext cx="292178" cy="292215"/>
            <a:chOff x="1561559" y="1723289"/>
            <a:chExt cx="292178" cy="292215"/>
          </a:xfrm>
        </p:grpSpPr>
        <p:sp>
          <p:nvSpPr>
            <p:cNvPr id="509" name="Google Shape;509;p47"/>
            <p:cNvSpPr/>
            <p:nvPr/>
          </p:nvSpPr>
          <p:spPr>
            <a:xfrm>
              <a:off x="1701657" y="1723289"/>
              <a:ext cx="11614" cy="292215"/>
            </a:xfrm>
            <a:custGeom>
              <a:avLst/>
              <a:gdLst/>
              <a:ahLst/>
              <a:cxnLst/>
              <a:rect l="l" t="t" r="r" b="b"/>
              <a:pathLst>
                <a:path w="190" h="4781" extrusionOk="0">
                  <a:moveTo>
                    <a:pt x="26" y="1"/>
                  </a:moveTo>
                  <a:cubicBezTo>
                    <a:pt x="13" y="1"/>
                    <a:pt x="0" y="14"/>
                    <a:pt x="0" y="33"/>
                  </a:cubicBezTo>
                  <a:lnTo>
                    <a:pt x="0" y="4755"/>
                  </a:lnTo>
                  <a:cubicBezTo>
                    <a:pt x="0" y="4774"/>
                    <a:pt x="13" y="4780"/>
                    <a:pt x="26" y="4780"/>
                  </a:cubicBezTo>
                  <a:lnTo>
                    <a:pt x="164" y="4780"/>
                  </a:lnTo>
                  <a:cubicBezTo>
                    <a:pt x="177" y="4780"/>
                    <a:pt x="190" y="4774"/>
                    <a:pt x="190" y="4755"/>
                  </a:cubicBezTo>
                  <a:lnTo>
                    <a:pt x="190" y="33"/>
                  </a:lnTo>
                  <a:cubicBezTo>
                    <a:pt x="190" y="14"/>
                    <a:pt x="177" y="1"/>
                    <a:pt x="1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47"/>
            <p:cNvSpPr/>
            <p:nvPr/>
          </p:nvSpPr>
          <p:spPr>
            <a:xfrm>
              <a:off x="1561559" y="1857996"/>
              <a:ext cx="292178" cy="11613"/>
            </a:xfrm>
            <a:custGeom>
              <a:avLst/>
              <a:gdLst/>
              <a:ahLst/>
              <a:cxnLst/>
              <a:rect l="l" t="t" r="r" b="b"/>
              <a:pathLst>
                <a:path w="4780" h="190" extrusionOk="0">
                  <a:moveTo>
                    <a:pt x="26" y="0"/>
                  </a:moveTo>
                  <a:cubicBezTo>
                    <a:pt x="7" y="0"/>
                    <a:pt x="0" y="13"/>
                    <a:pt x="0" y="26"/>
                  </a:cubicBezTo>
                  <a:lnTo>
                    <a:pt x="0" y="165"/>
                  </a:lnTo>
                  <a:cubicBezTo>
                    <a:pt x="0" y="177"/>
                    <a:pt x="7" y="190"/>
                    <a:pt x="26" y="190"/>
                  </a:cubicBezTo>
                  <a:lnTo>
                    <a:pt x="4755" y="190"/>
                  </a:lnTo>
                  <a:cubicBezTo>
                    <a:pt x="4767" y="190"/>
                    <a:pt x="4780" y="177"/>
                    <a:pt x="4780" y="165"/>
                  </a:cubicBezTo>
                  <a:lnTo>
                    <a:pt x="4780" y="26"/>
                  </a:lnTo>
                  <a:cubicBezTo>
                    <a:pt x="4780" y="13"/>
                    <a:pt x="4767" y="0"/>
                    <a:pt x="47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 name="Google Shape;511;p47"/>
          <p:cNvGrpSpPr/>
          <p:nvPr/>
        </p:nvGrpSpPr>
        <p:grpSpPr>
          <a:xfrm flipH="1">
            <a:off x="1907230" y="510924"/>
            <a:ext cx="155930" cy="155978"/>
            <a:chOff x="1271767" y="1976812"/>
            <a:chExt cx="155930" cy="155978"/>
          </a:xfrm>
        </p:grpSpPr>
        <p:sp>
          <p:nvSpPr>
            <p:cNvPr id="512" name="Google Shape;512;p47"/>
            <p:cNvSpPr/>
            <p:nvPr/>
          </p:nvSpPr>
          <p:spPr>
            <a:xfrm>
              <a:off x="1346584" y="1976812"/>
              <a:ext cx="6235" cy="155978"/>
            </a:xfrm>
            <a:custGeom>
              <a:avLst/>
              <a:gdLst/>
              <a:ahLst/>
              <a:cxnLst/>
              <a:rect l="l" t="t" r="r" b="b"/>
              <a:pathLst>
                <a:path w="102" h="2552" extrusionOk="0">
                  <a:moveTo>
                    <a:pt x="20" y="1"/>
                  </a:moveTo>
                  <a:cubicBezTo>
                    <a:pt x="7" y="1"/>
                    <a:pt x="1" y="7"/>
                    <a:pt x="1" y="20"/>
                  </a:cubicBezTo>
                  <a:lnTo>
                    <a:pt x="1" y="2539"/>
                  </a:lnTo>
                  <a:cubicBezTo>
                    <a:pt x="1" y="2545"/>
                    <a:pt x="7" y="2552"/>
                    <a:pt x="20" y="2552"/>
                  </a:cubicBezTo>
                  <a:lnTo>
                    <a:pt x="89" y="2552"/>
                  </a:lnTo>
                  <a:cubicBezTo>
                    <a:pt x="96" y="2552"/>
                    <a:pt x="102" y="2545"/>
                    <a:pt x="102" y="2539"/>
                  </a:cubicBezTo>
                  <a:lnTo>
                    <a:pt x="102" y="20"/>
                  </a:lnTo>
                  <a:cubicBezTo>
                    <a:pt x="102" y="7"/>
                    <a:pt x="96" y="1"/>
                    <a:pt x="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47"/>
            <p:cNvSpPr/>
            <p:nvPr/>
          </p:nvSpPr>
          <p:spPr>
            <a:xfrm>
              <a:off x="1271767" y="2048627"/>
              <a:ext cx="155930" cy="6234"/>
            </a:xfrm>
            <a:custGeom>
              <a:avLst/>
              <a:gdLst/>
              <a:ahLst/>
              <a:cxnLst/>
              <a:rect l="l" t="t" r="r" b="b"/>
              <a:pathLst>
                <a:path w="2551" h="102" extrusionOk="0">
                  <a:moveTo>
                    <a:pt x="19" y="0"/>
                  </a:moveTo>
                  <a:cubicBezTo>
                    <a:pt x="6" y="0"/>
                    <a:pt x="0" y="7"/>
                    <a:pt x="0" y="19"/>
                  </a:cubicBezTo>
                  <a:lnTo>
                    <a:pt x="0" y="89"/>
                  </a:lnTo>
                  <a:cubicBezTo>
                    <a:pt x="0" y="95"/>
                    <a:pt x="6" y="101"/>
                    <a:pt x="19" y="101"/>
                  </a:cubicBezTo>
                  <a:lnTo>
                    <a:pt x="2538" y="101"/>
                  </a:lnTo>
                  <a:cubicBezTo>
                    <a:pt x="2544" y="101"/>
                    <a:pt x="2551" y="95"/>
                    <a:pt x="2551" y="89"/>
                  </a:cubicBezTo>
                  <a:lnTo>
                    <a:pt x="2551" y="19"/>
                  </a:lnTo>
                  <a:cubicBezTo>
                    <a:pt x="2551" y="7"/>
                    <a:pt x="2544" y="0"/>
                    <a:pt x="25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4" name="Google Shape;514;p47"/>
          <p:cNvGrpSpPr/>
          <p:nvPr/>
        </p:nvGrpSpPr>
        <p:grpSpPr>
          <a:xfrm>
            <a:off x="8427707" y="1440551"/>
            <a:ext cx="292177" cy="292215"/>
            <a:chOff x="1561559" y="1723289"/>
            <a:chExt cx="292178" cy="292215"/>
          </a:xfrm>
        </p:grpSpPr>
        <p:sp>
          <p:nvSpPr>
            <p:cNvPr id="515" name="Google Shape;515;p47"/>
            <p:cNvSpPr/>
            <p:nvPr/>
          </p:nvSpPr>
          <p:spPr>
            <a:xfrm>
              <a:off x="1701657" y="1723289"/>
              <a:ext cx="11614" cy="292215"/>
            </a:xfrm>
            <a:custGeom>
              <a:avLst/>
              <a:gdLst/>
              <a:ahLst/>
              <a:cxnLst/>
              <a:rect l="l" t="t" r="r" b="b"/>
              <a:pathLst>
                <a:path w="190" h="4781" extrusionOk="0">
                  <a:moveTo>
                    <a:pt x="26" y="1"/>
                  </a:moveTo>
                  <a:cubicBezTo>
                    <a:pt x="13" y="1"/>
                    <a:pt x="0" y="14"/>
                    <a:pt x="0" y="33"/>
                  </a:cubicBezTo>
                  <a:lnTo>
                    <a:pt x="0" y="4755"/>
                  </a:lnTo>
                  <a:cubicBezTo>
                    <a:pt x="0" y="4774"/>
                    <a:pt x="13" y="4780"/>
                    <a:pt x="26" y="4780"/>
                  </a:cubicBezTo>
                  <a:lnTo>
                    <a:pt x="164" y="4780"/>
                  </a:lnTo>
                  <a:cubicBezTo>
                    <a:pt x="177" y="4780"/>
                    <a:pt x="190" y="4774"/>
                    <a:pt x="190" y="4755"/>
                  </a:cubicBezTo>
                  <a:lnTo>
                    <a:pt x="190" y="33"/>
                  </a:lnTo>
                  <a:cubicBezTo>
                    <a:pt x="190" y="14"/>
                    <a:pt x="177" y="1"/>
                    <a:pt x="1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47"/>
            <p:cNvSpPr/>
            <p:nvPr/>
          </p:nvSpPr>
          <p:spPr>
            <a:xfrm>
              <a:off x="1561559" y="1857996"/>
              <a:ext cx="292178" cy="11613"/>
            </a:xfrm>
            <a:custGeom>
              <a:avLst/>
              <a:gdLst/>
              <a:ahLst/>
              <a:cxnLst/>
              <a:rect l="l" t="t" r="r" b="b"/>
              <a:pathLst>
                <a:path w="4780" h="190" extrusionOk="0">
                  <a:moveTo>
                    <a:pt x="26" y="0"/>
                  </a:moveTo>
                  <a:cubicBezTo>
                    <a:pt x="7" y="0"/>
                    <a:pt x="0" y="13"/>
                    <a:pt x="0" y="26"/>
                  </a:cubicBezTo>
                  <a:lnTo>
                    <a:pt x="0" y="165"/>
                  </a:lnTo>
                  <a:cubicBezTo>
                    <a:pt x="0" y="177"/>
                    <a:pt x="7" y="190"/>
                    <a:pt x="26" y="190"/>
                  </a:cubicBezTo>
                  <a:lnTo>
                    <a:pt x="4755" y="190"/>
                  </a:lnTo>
                  <a:cubicBezTo>
                    <a:pt x="4767" y="190"/>
                    <a:pt x="4780" y="177"/>
                    <a:pt x="4780" y="165"/>
                  </a:cubicBezTo>
                  <a:lnTo>
                    <a:pt x="4780" y="26"/>
                  </a:lnTo>
                  <a:cubicBezTo>
                    <a:pt x="4780" y="13"/>
                    <a:pt x="4767" y="0"/>
                    <a:pt x="47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7" name="Google Shape;517;p47"/>
          <p:cNvGrpSpPr/>
          <p:nvPr/>
        </p:nvGrpSpPr>
        <p:grpSpPr>
          <a:xfrm>
            <a:off x="8137915" y="1694074"/>
            <a:ext cx="155930" cy="155978"/>
            <a:chOff x="1271767" y="1976812"/>
            <a:chExt cx="155930" cy="155978"/>
          </a:xfrm>
        </p:grpSpPr>
        <p:sp>
          <p:nvSpPr>
            <p:cNvPr id="518" name="Google Shape;518;p47"/>
            <p:cNvSpPr/>
            <p:nvPr/>
          </p:nvSpPr>
          <p:spPr>
            <a:xfrm>
              <a:off x="1346584" y="1976812"/>
              <a:ext cx="6235" cy="155978"/>
            </a:xfrm>
            <a:custGeom>
              <a:avLst/>
              <a:gdLst/>
              <a:ahLst/>
              <a:cxnLst/>
              <a:rect l="l" t="t" r="r" b="b"/>
              <a:pathLst>
                <a:path w="102" h="2552" extrusionOk="0">
                  <a:moveTo>
                    <a:pt x="20" y="1"/>
                  </a:moveTo>
                  <a:cubicBezTo>
                    <a:pt x="7" y="1"/>
                    <a:pt x="1" y="7"/>
                    <a:pt x="1" y="20"/>
                  </a:cubicBezTo>
                  <a:lnTo>
                    <a:pt x="1" y="2539"/>
                  </a:lnTo>
                  <a:cubicBezTo>
                    <a:pt x="1" y="2545"/>
                    <a:pt x="7" y="2552"/>
                    <a:pt x="20" y="2552"/>
                  </a:cubicBezTo>
                  <a:lnTo>
                    <a:pt x="89" y="2552"/>
                  </a:lnTo>
                  <a:cubicBezTo>
                    <a:pt x="96" y="2552"/>
                    <a:pt x="102" y="2545"/>
                    <a:pt x="102" y="2539"/>
                  </a:cubicBezTo>
                  <a:lnTo>
                    <a:pt x="102" y="20"/>
                  </a:lnTo>
                  <a:cubicBezTo>
                    <a:pt x="102" y="7"/>
                    <a:pt x="96" y="1"/>
                    <a:pt x="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47"/>
            <p:cNvSpPr/>
            <p:nvPr/>
          </p:nvSpPr>
          <p:spPr>
            <a:xfrm>
              <a:off x="1271767" y="2048627"/>
              <a:ext cx="155930" cy="6234"/>
            </a:xfrm>
            <a:custGeom>
              <a:avLst/>
              <a:gdLst/>
              <a:ahLst/>
              <a:cxnLst/>
              <a:rect l="l" t="t" r="r" b="b"/>
              <a:pathLst>
                <a:path w="2551" h="102" extrusionOk="0">
                  <a:moveTo>
                    <a:pt x="19" y="0"/>
                  </a:moveTo>
                  <a:cubicBezTo>
                    <a:pt x="6" y="0"/>
                    <a:pt x="0" y="7"/>
                    <a:pt x="0" y="19"/>
                  </a:cubicBezTo>
                  <a:lnTo>
                    <a:pt x="0" y="89"/>
                  </a:lnTo>
                  <a:cubicBezTo>
                    <a:pt x="0" y="95"/>
                    <a:pt x="6" y="101"/>
                    <a:pt x="19" y="101"/>
                  </a:cubicBezTo>
                  <a:lnTo>
                    <a:pt x="2538" y="101"/>
                  </a:lnTo>
                  <a:cubicBezTo>
                    <a:pt x="2544" y="101"/>
                    <a:pt x="2551" y="95"/>
                    <a:pt x="2551" y="89"/>
                  </a:cubicBezTo>
                  <a:lnTo>
                    <a:pt x="2551" y="19"/>
                  </a:lnTo>
                  <a:cubicBezTo>
                    <a:pt x="2551" y="7"/>
                    <a:pt x="2544" y="0"/>
                    <a:pt x="25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23"/>
        <p:cNvGrpSpPr/>
        <p:nvPr/>
      </p:nvGrpSpPr>
      <p:grpSpPr>
        <a:xfrm>
          <a:off x="0" y="0"/>
          <a:ext cx="0" cy="0"/>
          <a:chOff x="0" y="0"/>
          <a:chExt cx="0" cy="0"/>
        </a:xfrm>
      </p:grpSpPr>
      <p:sp>
        <p:nvSpPr>
          <p:cNvPr id="524" name="Google Shape;524;p48"/>
          <p:cNvSpPr/>
          <p:nvPr/>
        </p:nvSpPr>
        <p:spPr>
          <a:xfrm>
            <a:off x="1130100" y="3793913"/>
            <a:ext cx="6883800" cy="406500"/>
          </a:xfrm>
          <a:prstGeom prst="roundRect">
            <a:avLst>
              <a:gd name="adj" fmla="val 5000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25" name="Google Shape;525;p48"/>
          <p:cNvSpPr txBox="1">
            <a:spLocks noGrp="1"/>
          </p:cNvSpPr>
          <p:nvPr>
            <p:ph type="title"/>
          </p:nvPr>
        </p:nvSpPr>
        <p:spPr>
          <a:xfrm>
            <a:off x="1130100" y="3327539"/>
            <a:ext cx="6883800" cy="463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Causes</a:t>
            </a:r>
            <a:endParaRPr/>
          </a:p>
        </p:txBody>
      </p:sp>
      <p:sp>
        <p:nvSpPr>
          <p:cNvPr id="526" name="Google Shape;526;p48"/>
          <p:cNvSpPr txBox="1">
            <a:spLocks noGrp="1"/>
          </p:cNvSpPr>
          <p:nvPr>
            <p:ph type="subTitle" idx="1"/>
          </p:nvPr>
        </p:nvSpPr>
        <p:spPr>
          <a:xfrm>
            <a:off x="2391900" y="3765563"/>
            <a:ext cx="4360200" cy="463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You can enter a subtitle here if you need it</a:t>
            </a:r>
            <a:endParaRPr/>
          </a:p>
        </p:txBody>
      </p:sp>
      <p:pic>
        <p:nvPicPr>
          <p:cNvPr id="527" name="Google Shape;527;p48"/>
          <p:cNvPicPr preferRelativeResize="0"/>
          <p:nvPr/>
        </p:nvPicPr>
        <p:blipFill rotWithShape="1">
          <a:blip r:embed="rId3">
            <a:alphaModFix/>
          </a:blip>
          <a:srcRect t="6334" b="51405"/>
          <a:stretch/>
        </p:blipFill>
        <p:spPr>
          <a:xfrm>
            <a:off x="-1" y="0"/>
            <a:ext cx="9144003" cy="2571749"/>
          </a:xfrm>
          <a:prstGeom prst="rect">
            <a:avLst/>
          </a:prstGeom>
          <a:noFill/>
          <a:ln>
            <a:noFill/>
          </a:ln>
        </p:spPr>
      </p:pic>
      <p:sp>
        <p:nvSpPr>
          <p:cNvPr id="528" name="Google Shape;528;p48"/>
          <p:cNvSpPr/>
          <p:nvPr/>
        </p:nvSpPr>
        <p:spPr>
          <a:xfrm>
            <a:off x="3961800" y="1951940"/>
            <a:ext cx="1220400" cy="12207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b="1">
              <a:solidFill>
                <a:schemeClr val="dk1"/>
              </a:solidFill>
              <a:latin typeface="Source Serif Pro"/>
              <a:ea typeface="Source Serif Pro"/>
              <a:cs typeface="Source Serif Pro"/>
              <a:sym typeface="Source Serif Pro"/>
            </a:endParaRPr>
          </a:p>
        </p:txBody>
      </p:sp>
      <p:sp>
        <p:nvSpPr>
          <p:cNvPr id="529" name="Google Shape;529;p48"/>
          <p:cNvSpPr txBox="1">
            <a:spLocks noGrp="1"/>
          </p:cNvSpPr>
          <p:nvPr>
            <p:ph type="title" idx="2"/>
          </p:nvPr>
        </p:nvSpPr>
        <p:spPr>
          <a:xfrm>
            <a:off x="3961800" y="2111156"/>
            <a:ext cx="1220400" cy="668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530" name="Google Shape;530;p48"/>
          <p:cNvSpPr/>
          <p:nvPr/>
        </p:nvSpPr>
        <p:spPr>
          <a:xfrm>
            <a:off x="-1388825" y="-1362599"/>
            <a:ext cx="2697300" cy="2697300"/>
          </a:xfrm>
          <a:prstGeom prst="ellipse">
            <a:avLst/>
          </a:prstGeom>
          <a:gradFill>
            <a:gsLst>
              <a:gs pos="0">
                <a:srgbClr val="FF524B"/>
              </a:gs>
              <a:gs pos="39000">
                <a:srgbClr val="FF524B">
                  <a:alpha val="38431"/>
                </a:srgbClr>
              </a:gs>
              <a:gs pos="66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1" name="Google Shape;531;p48"/>
          <p:cNvGrpSpPr/>
          <p:nvPr/>
        </p:nvGrpSpPr>
        <p:grpSpPr>
          <a:xfrm>
            <a:off x="2017857" y="2914876"/>
            <a:ext cx="292178" cy="292215"/>
            <a:chOff x="1561559" y="1723289"/>
            <a:chExt cx="292178" cy="292215"/>
          </a:xfrm>
        </p:grpSpPr>
        <p:sp>
          <p:nvSpPr>
            <p:cNvPr id="532" name="Google Shape;532;p48"/>
            <p:cNvSpPr/>
            <p:nvPr/>
          </p:nvSpPr>
          <p:spPr>
            <a:xfrm>
              <a:off x="1701657" y="1723289"/>
              <a:ext cx="11614" cy="292215"/>
            </a:xfrm>
            <a:custGeom>
              <a:avLst/>
              <a:gdLst/>
              <a:ahLst/>
              <a:cxnLst/>
              <a:rect l="l" t="t" r="r" b="b"/>
              <a:pathLst>
                <a:path w="190" h="4781" extrusionOk="0">
                  <a:moveTo>
                    <a:pt x="26" y="1"/>
                  </a:moveTo>
                  <a:cubicBezTo>
                    <a:pt x="13" y="1"/>
                    <a:pt x="0" y="14"/>
                    <a:pt x="0" y="33"/>
                  </a:cubicBezTo>
                  <a:lnTo>
                    <a:pt x="0" y="4755"/>
                  </a:lnTo>
                  <a:cubicBezTo>
                    <a:pt x="0" y="4774"/>
                    <a:pt x="13" y="4780"/>
                    <a:pt x="26" y="4780"/>
                  </a:cubicBezTo>
                  <a:lnTo>
                    <a:pt x="164" y="4780"/>
                  </a:lnTo>
                  <a:cubicBezTo>
                    <a:pt x="177" y="4780"/>
                    <a:pt x="190" y="4774"/>
                    <a:pt x="190" y="4755"/>
                  </a:cubicBezTo>
                  <a:lnTo>
                    <a:pt x="190" y="33"/>
                  </a:lnTo>
                  <a:cubicBezTo>
                    <a:pt x="190" y="14"/>
                    <a:pt x="177" y="1"/>
                    <a:pt x="1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48"/>
            <p:cNvSpPr/>
            <p:nvPr/>
          </p:nvSpPr>
          <p:spPr>
            <a:xfrm>
              <a:off x="1561559" y="1857996"/>
              <a:ext cx="292178" cy="11613"/>
            </a:xfrm>
            <a:custGeom>
              <a:avLst/>
              <a:gdLst/>
              <a:ahLst/>
              <a:cxnLst/>
              <a:rect l="l" t="t" r="r" b="b"/>
              <a:pathLst>
                <a:path w="4780" h="190" extrusionOk="0">
                  <a:moveTo>
                    <a:pt x="26" y="0"/>
                  </a:moveTo>
                  <a:cubicBezTo>
                    <a:pt x="7" y="0"/>
                    <a:pt x="0" y="13"/>
                    <a:pt x="0" y="26"/>
                  </a:cubicBezTo>
                  <a:lnTo>
                    <a:pt x="0" y="165"/>
                  </a:lnTo>
                  <a:cubicBezTo>
                    <a:pt x="0" y="177"/>
                    <a:pt x="7" y="190"/>
                    <a:pt x="26" y="190"/>
                  </a:cubicBezTo>
                  <a:lnTo>
                    <a:pt x="4755" y="190"/>
                  </a:lnTo>
                  <a:cubicBezTo>
                    <a:pt x="4767" y="190"/>
                    <a:pt x="4780" y="177"/>
                    <a:pt x="4780" y="165"/>
                  </a:cubicBezTo>
                  <a:lnTo>
                    <a:pt x="4780" y="26"/>
                  </a:lnTo>
                  <a:cubicBezTo>
                    <a:pt x="4780" y="13"/>
                    <a:pt x="4767" y="0"/>
                    <a:pt x="47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4" name="Google Shape;534;p48"/>
          <p:cNvGrpSpPr/>
          <p:nvPr/>
        </p:nvGrpSpPr>
        <p:grpSpPr>
          <a:xfrm>
            <a:off x="1728065" y="3168399"/>
            <a:ext cx="155930" cy="155978"/>
            <a:chOff x="1271767" y="1976812"/>
            <a:chExt cx="155930" cy="155978"/>
          </a:xfrm>
        </p:grpSpPr>
        <p:sp>
          <p:nvSpPr>
            <p:cNvPr id="535" name="Google Shape;535;p48"/>
            <p:cNvSpPr/>
            <p:nvPr/>
          </p:nvSpPr>
          <p:spPr>
            <a:xfrm>
              <a:off x="1346584" y="1976812"/>
              <a:ext cx="6235" cy="155978"/>
            </a:xfrm>
            <a:custGeom>
              <a:avLst/>
              <a:gdLst/>
              <a:ahLst/>
              <a:cxnLst/>
              <a:rect l="l" t="t" r="r" b="b"/>
              <a:pathLst>
                <a:path w="102" h="2552" extrusionOk="0">
                  <a:moveTo>
                    <a:pt x="20" y="1"/>
                  </a:moveTo>
                  <a:cubicBezTo>
                    <a:pt x="7" y="1"/>
                    <a:pt x="1" y="7"/>
                    <a:pt x="1" y="20"/>
                  </a:cubicBezTo>
                  <a:lnTo>
                    <a:pt x="1" y="2539"/>
                  </a:lnTo>
                  <a:cubicBezTo>
                    <a:pt x="1" y="2545"/>
                    <a:pt x="7" y="2552"/>
                    <a:pt x="20" y="2552"/>
                  </a:cubicBezTo>
                  <a:lnTo>
                    <a:pt x="89" y="2552"/>
                  </a:lnTo>
                  <a:cubicBezTo>
                    <a:pt x="96" y="2552"/>
                    <a:pt x="102" y="2545"/>
                    <a:pt x="102" y="2539"/>
                  </a:cubicBezTo>
                  <a:lnTo>
                    <a:pt x="102" y="20"/>
                  </a:lnTo>
                  <a:cubicBezTo>
                    <a:pt x="102" y="7"/>
                    <a:pt x="96" y="1"/>
                    <a:pt x="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48"/>
            <p:cNvSpPr/>
            <p:nvPr/>
          </p:nvSpPr>
          <p:spPr>
            <a:xfrm>
              <a:off x="1271767" y="2048627"/>
              <a:ext cx="155930" cy="6234"/>
            </a:xfrm>
            <a:custGeom>
              <a:avLst/>
              <a:gdLst/>
              <a:ahLst/>
              <a:cxnLst/>
              <a:rect l="l" t="t" r="r" b="b"/>
              <a:pathLst>
                <a:path w="2551" h="102" extrusionOk="0">
                  <a:moveTo>
                    <a:pt x="19" y="0"/>
                  </a:moveTo>
                  <a:cubicBezTo>
                    <a:pt x="6" y="0"/>
                    <a:pt x="0" y="7"/>
                    <a:pt x="0" y="19"/>
                  </a:cubicBezTo>
                  <a:lnTo>
                    <a:pt x="0" y="89"/>
                  </a:lnTo>
                  <a:cubicBezTo>
                    <a:pt x="0" y="95"/>
                    <a:pt x="6" y="101"/>
                    <a:pt x="19" y="101"/>
                  </a:cubicBezTo>
                  <a:lnTo>
                    <a:pt x="2538" y="101"/>
                  </a:lnTo>
                  <a:cubicBezTo>
                    <a:pt x="2544" y="101"/>
                    <a:pt x="2551" y="95"/>
                    <a:pt x="2551" y="89"/>
                  </a:cubicBezTo>
                  <a:lnTo>
                    <a:pt x="2551" y="19"/>
                  </a:lnTo>
                  <a:cubicBezTo>
                    <a:pt x="2551" y="7"/>
                    <a:pt x="2544" y="0"/>
                    <a:pt x="25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7" name="Google Shape;537;p48"/>
          <p:cNvGrpSpPr/>
          <p:nvPr/>
        </p:nvGrpSpPr>
        <p:grpSpPr>
          <a:xfrm flipH="1">
            <a:off x="424115" y="4495501"/>
            <a:ext cx="292178" cy="292215"/>
            <a:chOff x="1561559" y="1723289"/>
            <a:chExt cx="292178" cy="292215"/>
          </a:xfrm>
        </p:grpSpPr>
        <p:sp>
          <p:nvSpPr>
            <p:cNvPr id="538" name="Google Shape;538;p48"/>
            <p:cNvSpPr/>
            <p:nvPr/>
          </p:nvSpPr>
          <p:spPr>
            <a:xfrm>
              <a:off x="1701657" y="1723289"/>
              <a:ext cx="11614" cy="292215"/>
            </a:xfrm>
            <a:custGeom>
              <a:avLst/>
              <a:gdLst/>
              <a:ahLst/>
              <a:cxnLst/>
              <a:rect l="l" t="t" r="r" b="b"/>
              <a:pathLst>
                <a:path w="190" h="4781" extrusionOk="0">
                  <a:moveTo>
                    <a:pt x="26" y="1"/>
                  </a:moveTo>
                  <a:cubicBezTo>
                    <a:pt x="13" y="1"/>
                    <a:pt x="0" y="14"/>
                    <a:pt x="0" y="33"/>
                  </a:cubicBezTo>
                  <a:lnTo>
                    <a:pt x="0" y="4755"/>
                  </a:lnTo>
                  <a:cubicBezTo>
                    <a:pt x="0" y="4774"/>
                    <a:pt x="13" y="4780"/>
                    <a:pt x="26" y="4780"/>
                  </a:cubicBezTo>
                  <a:lnTo>
                    <a:pt x="164" y="4780"/>
                  </a:lnTo>
                  <a:cubicBezTo>
                    <a:pt x="177" y="4780"/>
                    <a:pt x="190" y="4774"/>
                    <a:pt x="190" y="4755"/>
                  </a:cubicBezTo>
                  <a:lnTo>
                    <a:pt x="190" y="33"/>
                  </a:lnTo>
                  <a:cubicBezTo>
                    <a:pt x="190" y="14"/>
                    <a:pt x="177" y="1"/>
                    <a:pt x="1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48"/>
            <p:cNvSpPr/>
            <p:nvPr/>
          </p:nvSpPr>
          <p:spPr>
            <a:xfrm>
              <a:off x="1561559" y="1857996"/>
              <a:ext cx="292178" cy="11613"/>
            </a:xfrm>
            <a:custGeom>
              <a:avLst/>
              <a:gdLst/>
              <a:ahLst/>
              <a:cxnLst/>
              <a:rect l="l" t="t" r="r" b="b"/>
              <a:pathLst>
                <a:path w="4780" h="190" extrusionOk="0">
                  <a:moveTo>
                    <a:pt x="26" y="0"/>
                  </a:moveTo>
                  <a:cubicBezTo>
                    <a:pt x="7" y="0"/>
                    <a:pt x="0" y="13"/>
                    <a:pt x="0" y="26"/>
                  </a:cubicBezTo>
                  <a:lnTo>
                    <a:pt x="0" y="165"/>
                  </a:lnTo>
                  <a:cubicBezTo>
                    <a:pt x="0" y="177"/>
                    <a:pt x="7" y="190"/>
                    <a:pt x="26" y="190"/>
                  </a:cubicBezTo>
                  <a:lnTo>
                    <a:pt x="4755" y="190"/>
                  </a:lnTo>
                  <a:cubicBezTo>
                    <a:pt x="4767" y="190"/>
                    <a:pt x="4780" y="177"/>
                    <a:pt x="4780" y="165"/>
                  </a:cubicBezTo>
                  <a:lnTo>
                    <a:pt x="4780" y="26"/>
                  </a:lnTo>
                  <a:cubicBezTo>
                    <a:pt x="4780" y="13"/>
                    <a:pt x="4767" y="0"/>
                    <a:pt x="47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 name="Google Shape;540;p48"/>
          <p:cNvGrpSpPr/>
          <p:nvPr/>
        </p:nvGrpSpPr>
        <p:grpSpPr>
          <a:xfrm flipH="1">
            <a:off x="850155" y="4749024"/>
            <a:ext cx="155930" cy="155978"/>
            <a:chOff x="1271767" y="1976812"/>
            <a:chExt cx="155930" cy="155978"/>
          </a:xfrm>
        </p:grpSpPr>
        <p:sp>
          <p:nvSpPr>
            <p:cNvPr id="541" name="Google Shape;541;p48"/>
            <p:cNvSpPr/>
            <p:nvPr/>
          </p:nvSpPr>
          <p:spPr>
            <a:xfrm>
              <a:off x="1346584" y="1976812"/>
              <a:ext cx="6235" cy="155978"/>
            </a:xfrm>
            <a:custGeom>
              <a:avLst/>
              <a:gdLst/>
              <a:ahLst/>
              <a:cxnLst/>
              <a:rect l="l" t="t" r="r" b="b"/>
              <a:pathLst>
                <a:path w="102" h="2552" extrusionOk="0">
                  <a:moveTo>
                    <a:pt x="20" y="1"/>
                  </a:moveTo>
                  <a:cubicBezTo>
                    <a:pt x="7" y="1"/>
                    <a:pt x="1" y="7"/>
                    <a:pt x="1" y="20"/>
                  </a:cubicBezTo>
                  <a:lnTo>
                    <a:pt x="1" y="2539"/>
                  </a:lnTo>
                  <a:cubicBezTo>
                    <a:pt x="1" y="2545"/>
                    <a:pt x="7" y="2552"/>
                    <a:pt x="20" y="2552"/>
                  </a:cubicBezTo>
                  <a:lnTo>
                    <a:pt x="89" y="2552"/>
                  </a:lnTo>
                  <a:cubicBezTo>
                    <a:pt x="96" y="2552"/>
                    <a:pt x="102" y="2545"/>
                    <a:pt x="102" y="2539"/>
                  </a:cubicBezTo>
                  <a:lnTo>
                    <a:pt x="102" y="20"/>
                  </a:lnTo>
                  <a:cubicBezTo>
                    <a:pt x="102" y="7"/>
                    <a:pt x="96" y="1"/>
                    <a:pt x="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48"/>
            <p:cNvSpPr/>
            <p:nvPr/>
          </p:nvSpPr>
          <p:spPr>
            <a:xfrm>
              <a:off x="1271767" y="2048627"/>
              <a:ext cx="155930" cy="6234"/>
            </a:xfrm>
            <a:custGeom>
              <a:avLst/>
              <a:gdLst/>
              <a:ahLst/>
              <a:cxnLst/>
              <a:rect l="l" t="t" r="r" b="b"/>
              <a:pathLst>
                <a:path w="2551" h="102" extrusionOk="0">
                  <a:moveTo>
                    <a:pt x="19" y="0"/>
                  </a:moveTo>
                  <a:cubicBezTo>
                    <a:pt x="6" y="0"/>
                    <a:pt x="0" y="7"/>
                    <a:pt x="0" y="19"/>
                  </a:cubicBezTo>
                  <a:lnTo>
                    <a:pt x="0" y="89"/>
                  </a:lnTo>
                  <a:cubicBezTo>
                    <a:pt x="0" y="95"/>
                    <a:pt x="6" y="101"/>
                    <a:pt x="19" y="101"/>
                  </a:cubicBezTo>
                  <a:lnTo>
                    <a:pt x="2538" y="101"/>
                  </a:lnTo>
                  <a:cubicBezTo>
                    <a:pt x="2544" y="101"/>
                    <a:pt x="2551" y="95"/>
                    <a:pt x="2551" y="89"/>
                  </a:cubicBezTo>
                  <a:lnTo>
                    <a:pt x="2551" y="19"/>
                  </a:lnTo>
                  <a:cubicBezTo>
                    <a:pt x="2551" y="7"/>
                    <a:pt x="2544" y="0"/>
                    <a:pt x="25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3" name="Google Shape;543;p48"/>
          <p:cNvGrpSpPr/>
          <p:nvPr/>
        </p:nvGrpSpPr>
        <p:grpSpPr>
          <a:xfrm>
            <a:off x="8427707" y="3000514"/>
            <a:ext cx="292177" cy="292215"/>
            <a:chOff x="1561559" y="1723289"/>
            <a:chExt cx="292178" cy="292215"/>
          </a:xfrm>
        </p:grpSpPr>
        <p:sp>
          <p:nvSpPr>
            <p:cNvPr id="544" name="Google Shape;544;p48"/>
            <p:cNvSpPr/>
            <p:nvPr/>
          </p:nvSpPr>
          <p:spPr>
            <a:xfrm>
              <a:off x="1701657" y="1723289"/>
              <a:ext cx="11614" cy="292215"/>
            </a:xfrm>
            <a:custGeom>
              <a:avLst/>
              <a:gdLst/>
              <a:ahLst/>
              <a:cxnLst/>
              <a:rect l="l" t="t" r="r" b="b"/>
              <a:pathLst>
                <a:path w="190" h="4781" extrusionOk="0">
                  <a:moveTo>
                    <a:pt x="26" y="1"/>
                  </a:moveTo>
                  <a:cubicBezTo>
                    <a:pt x="13" y="1"/>
                    <a:pt x="0" y="14"/>
                    <a:pt x="0" y="33"/>
                  </a:cubicBezTo>
                  <a:lnTo>
                    <a:pt x="0" y="4755"/>
                  </a:lnTo>
                  <a:cubicBezTo>
                    <a:pt x="0" y="4774"/>
                    <a:pt x="13" y="4780"/>
                    <a:pt x="26" y="4780"/>
                  </a:cubicBezTo>
                  <a:lnTo>
                    <a:pt x="164" y="4780"/>
                  </a:lnTo>
                  <a:cubicBezTo>
                    <a:pt x="177" y="4780"/>
                    <a:pt x="190" y="4774"/>
                    <a:pt x="190" y="4755"/>
                  </a:cubicBezTo>
                  <a:lnTo>
                    <a:pt x="190" y="33"/>
                  </a:lnTo>
                  <a:cubicBezTo>
                    <a:pt x="190" y="14"/>
                    <a:pt x="177" y="1"/>
                    <a:pt x="1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48"/>
            <p:cNvSpPr/>
            <p:nvPr/>
          </p:nvSpPr>
          <p:spPr>
            <a:xfrm>
              <a:off x="1561559" y="1857996"/>
              <a:ext cx="292178" cy="11613"/>
            </a:xfrm>
            <a:custGeom>
              <a:avLst/>
              <a:gdLst/>
              <a:ahLst/>
              <a:cxnLst/>
              <a:rect l="l" t="t" r="r" b="b"/>
              <a:pathLst>
                <a:path w="4780" h="190" extrusionOk="0">
                  <a:moveTo>
                    <a:pt x="26" y="0"/>
                  </a:moveTo>
                  <a:cubicBezTo>
                    <a:pt x="7" y="0"/>
                    <a:pt x="0" y="13"/>
                    <a:pt x="0" y="26"/>
                  </a:cubicBezTo>
                  <a:lnTo>
                    <a:pt x="0" y="165"/>
                  </a:lnTo>
                  <a:cubicBezTo>
                    <a:pt x="0" y="177"/>
                    <a:pt x="7" y="190"/>
                    <a:pt x="26" y="190"/>
                  </a:cubicBezTo>
                  <a:lnTo>
                    <a:pt x="4755" y="190"/>
                  </a:lnTo>
                  <a:cubicBezTo>
                    <a:pt x="4767" y="190"/>
                    <a:pt x="4780" y="177"/>
                    <a:pt x="4780" y="165"/>
                  </a:cubicBezTo>
                  <a:lnTo>
                    <a:pt x="4780" y="26"/>
                  </a:lnTo>
                  <a:cubicBezTo>
                    <a:pt x="4780" y="13"/>
                    <a:pt x="4767" y="0"/>
                    <a:pt x="47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6" name="Google Shape;546;p48"/>
          <p:cNvGrpSpPr/>
          <p:nvPr/>
        </p:nvGrpSpPr>
        <p:grpSpPr>
          <a:xfrm>
            <a:off x="8137915" y="3254037"/>
            <a:ext cx="155930" cy="155978"/>
            <a:chOff x="1271767" y="1976812"/>
            <a:chExt cx="155930" cy="155978"/>
          </a:xfrm>
        </p:grpSpPr>
        <p:sp>
          <p:nvSpPr>
            <p:cNvPr id="547" name="Google Shape;547;p48"/>
            <p:cNvSpPr/>
            <p:nvPr/>
          </p:nvSpPr>
          <p:spPr>
            <a:xfrm>
              <a:off x="1346584" y="1976812"/>
              <a:ext cx="6235" cy="155978"/>
            </a:xfrm>
            <a:custGeom>
              <a:avLst/>
              <a:gdLst/>
              <a:ahLst/>
              <a:cxnLst/>
              <a:rect l="l" t="t" r="r" b="b"/>
              <a:pathLst>
                <a:path w="102" h="2552" extrusionOk="0">
                  <a:moveTo>
                    <a:pt x="20" y="1"/>
                  </a:moveTo>
                  <a:cubicBezTo>
                    <a:pt x="7" y="1"/>
                    <a:pt x="1" y="7"/>
                    <a:pt x="1" y="20"/>
                  </a:cubicBezTo>
                  <a:lnTo>
                    <a:pt x="1" y="2539"/>
                  </a:lnTo>
                  <a:cubicBezTo>
                    <a:pt x="1" y="2545"/>
                    <a:pt x="7" y="2552"/>
                    <a:pt x="20" y="2552"/>
                  </a:cubicBezTo>
                  <a:lnTo>
                    <a:pt x="89" y="2552"/>
                  </a:lnTo>
                  <a:cubicBezTo>
                    <a:pt x="96" y="2552"/>
                    <a:pt x="102" y="2545"/>
                    <a:pt x="102" y="2539"/>
                  </a:cubicBezTo>
                  <a:lnTo>
                    <a:pt x="102" y="20"/>
                  </a:lnTo>
                  <a:cubicBezTo>
                    <a:pt x="102" y="7"/>
                    <a:pt x="96" y="1"/>
                    <a:pt x="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48"/>
            <p:cNvSpPr/>
            <p:nvPr/>
          </p:nvSpPr>
          <p:spPr>
            <a:xfrm>
              <a:off x="1271767" y="2048627"/>
              <a:ext cx="155930" cy="6234"/>
            </a:xfrm>
            <a:custGeom>
              <a:avLst/>
              <a:gdLst/>
              <a:ahLst/>
              <a:cxnLst/>
              <a:rect l="l" t="t" r="r" b="b"/>
              <a:pathLst>
                <a:path w="2551" h="102" extrusionOk="0">
                  <a:moveTo>
                    <a:pt x="19" y="0"/>
                  </a:moveTo>
                  <a:cubicBezTo>
                    <a:pt x="6" y="0"/>
                    <a:pt x="0" y="7"/>
                    <a:pt x="0" y="19"/>
                  </a:cubicBezTo>
                  <a:lnTo>
                    <a:pt x="0" y="89"/>
                  </a:lnTo>
                  <a:cubicBezTo>
                    <a:pt x="0" y="95"/>
                    <a:pt x="6" y="101"/>
                    <a:pt x="19" y="101"/>
                  </a:cubicBezTo>
                  <a:lnTo>
                    <a:pt x="2538" y="101"/>
                  </a:lnTo>
                  <a:cubicBezTo>
                    <a:pt x="2544" y="101"/>
                    <a:pt x="2551" y="95"/>
                    <a:pt x="2551" y="89"/>
                  </a:cubicBezTo>
                  <a:lnTo>
                    <a:pt x="2551" y="19"/>
                  </a:lnTo>
                  <a:cubicBezTo>
                    <a:pt x="2551" y="7"/>
                    <a:pt x="2544" y="0"/>
                    <a:pt x="25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theme/theme1.xml><?xml version="1.0" encoding="utf-8"?>
<a:theme xmlns:a="http://schemas.openxmlformats.org/drawingml/2006/main" name="World TB Day by Slidesgo">
  <a:themeElements>
    <a:clrScheme name="Simple Light">
      <a:dk1>
        <a:srgbClr val="FF524B"/>
      </a:dk1>
      <a:lt1>
        <a:srgbClr val="FFF5F5"/>
      </a:lt1>
      <a:dk2>
        <a:srgbClr val="626870"/>
      </a:dk2>
      <a:lt2>
        <a:srgbClr val="FF9995"/>
      </a:lt2>
      <a:accent1>
        <a:srgbClr val="FFFFFF"/>
      </a:accent1>
      <a:accent2>
        <a:srgbClr val="412929"/>
      </a:accent2>
      <a:accent3>
        <a:srgbClr val="FF524B"/>
      </a:accent3>
      <a:accent4>
        <a:srgbClr val="FFFFFF"/>
      </a:accent4>
      <a:accent5>
        <a:srgbClr val="FFFFFF"/>
      </a:accent5>
      <a:accent6>
        <a:srgbClr val="FFFFFF"/>
      </a:accent6>
      <a:hlink>
        <a:srgbClr val="FF524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TotalTime>
  <Words>2253</Words>
  <Application>Microsoft Office PowerPoint</Application>
  <PresentationFormat>On-screen Show (16:9)</PresentationFormat>
  <Paragraphs>346</Paragraphs>
  <Slides>55</Slides>
  <Notes>55</Notes>
  <HiddenSlides>0</HiddenSlides>
  <MMClips>0</MMClips>
  <ScaleCrop>false</ScaleCrop>
  <HeadingPairs>
    <vt:vector size="6" baseType="variant">
      <vt:variant>
        <vt:lpstr>Fonts Used</vt:lpstr>
      </vt:variant>
      <vt:variant>
        <vt:i4>13</vt:i4>
      </vt:variant>
      <vt:variant>
        <vt:lpstr>Theme</vt:lpstr>
      </vt:variant>
      <vt:variant>
        <vt:i4>2</vt:i4>
      </vt:variant>
      <vt:variant>
        <vt:lpstr>Slide Titles</vt:lpstr>
      </vt:variant>
      <vt:variant>
        <vt:i4>55</vt:i4>
      </vt:variant>
    </vt:vector>
  </HeadingPairs>
  <TitlesOfParts>
    <vt:vector size="70" baseType="lpstr">
      <vt:lpstr>Syne</vt:lpstr>
      <vt:lpstr>Proxima Nova</vt:lpstr>
      <vt:lpstr>Anaheim</vt:lpstr>
      <vt:lpstr>Bebas Neue</vt:lpstr>
      <vt:lpstr>Proxima Nova Semibold</vt:lpstr>
      <vt:lpstr>Cormorant Unicase</vt:lpstr>
      <vt:lpstr>Roboto Medium</vt:lpstr>
      <vt:lpstr>SF Pro Display</vt:lpstr>
      <vt:lpstr>Source Serif Pro</vt:lpstr>
      <vt:lpstr>Arial</vt:lpstr>
      <vt:lpstr>Calibri</vt:lpstr>
      <vt:lpstr>Amatic SC</vt:lpstr>
      <vt:lpstr>Montserrat</vt:lpstr>
      <vt:lpstr>World TB Day by Slidesgo</vt:lpstr>
      <vt:lpstr>Slidesgo Final Pages</vt:lpstr>
      <vt:lpstr>Chatbot for Tuberculosis Management Using LLM</vt:lpstr>
      <vt:lpstr>Contents of this template</vt:lpstr>
      <vt:lpstr>Classification</vt:lpstr>
      <vt:lpstr>Whoa</vt:lpstr>
      <vt:lpstr>Classification</vt:lpstr>
      <vt:lpstr>Introduction</vt:lpstr>
      <vt:lpstr>The slide title goes here!</vt:lpstr>
      <vt:lpstr>Tuberculosis class</vt:lpstr>
      <vt:lpstr>Causes</vt:lpstr>
      <vt:lpstr>Causes of tuberculosis</vt:lpstr>
      <vt:lpstr>Venus</vt:lpstr>
      <vt:lpstr>HIV/AIDS</vt:lpstr>
      <vt:lpstr>Awesome words</vt:lpstr>
      <vt:lpstr>—Someone Famous</vt:lpstr>
      <vt:lpstr>Numbers</vt:lpstr>
      <vt:lpstr>150,000</vt:lpstr>
      <vt:lpstr>500</vt:lpstr>
      <vt:lpstr>Tuberculosis in figures</vt:lpstr>
      <vt:lpstr>A picture is worth a thousand words</vt:lpstr>
      <vt:lpstr>Our team</vt:lpstr>
      <vt:lpstr>Desktop mockup</vt:lpstr>
      <vt:lpstr>Tablet app</vt:lpstr>
      <vt:lpstr>Smartphone</vt:lpstr>
      <vt:lpstr>Our team</vt:lpstr>
      <vt:lpstr>05</vt:lpstr>
      <vt:lpstr>Travel to or live in certain areas</vt:lpstr>
      <vt:lpstr>TB timeline</vt:lpstr>
      <vt:lpstr>Symptoms of tuberculosis</vt:lpstr>
      <vt:lpstr>This is a graph</vt:lpstr>
      <vt:lpstr>Complications</vt:lpstr>
      <vt:lpstr>TB infographic</vt:lpstr>
      <vt:lpstr>TB complications</vt:lpstr>
      <vt:lpstr>Cases by ethnicity</vt:lpstr>
      <vt:lpstr>TB factors</vt:lpstr>
      <vt:lpstr>Thanks!</vt:lpstr>
      <vt:lpstr>Alternative resources</vt:lpstr>
      <vt:lpstr>Resources</vt:lpstr>
      <vt:lpstr>Instructions for use</vt:lpstr>
      <vt:lpstr>Instructions for use (premium users)</vt:lpstr>
      <vt:lpstr>Fonts &amp; colors used</vt:lpstr>
      <vt:lpstr>Storyset</vt:lpstr>
      <vt:lpstr>Use our editable graphic resources...</vt:lpstr>
      <vt:lpstr>PowerPoint Presentation</vt:lpstr>
      <vt:lpstr>PowerPoint Presentation</vt:lpstr>
      <vt:lpstr>PowerPoint Presentation</vt:lpstr>
      <vt:lpstr>PowerPoint Presentation</vt:lpstr>
      <vt:lpstr>PowerPoint Presentation</vt:lpstr>
      <vt:lpstr>...and our sets of editable icons</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Chatbot for Tuberculosis Management using LLM</dc:title>
  <dc:creator>user</dc:creator>
  <cp:lastModifiedBy>user</cp:lastModifiedBy>
  <cp:revision>3</cp:revision>
  <dcterms:modified xsi:type="dcterms:W3CDTF">2023-10-30T06:58:08Z</dcterms:modified>
</cp:coreProperties>
</file>